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523" r:id="rId4"/>
    <p:sldId id="1794" r:id="rId5"/>
    <p:sldId id="1707" r:id="rId6"/>
    <p:sldId id="1752" r:id="rId7"/>
    <p:sldId id="1819" r:id="rId8"/>
    <p:sldId id="1821" r:id="rId9"/>
    <p:sldId id="1822" r:id="rId10"/>
    <p:sldId id="1823" r:id="rId11"/>
    <p:sldId id="1824" r:id="rId12"/>
    <p:sldId id="1766" r:id="rId13"/>
    <p:sldId id="1825" r:id="rId14"/>
    <p:sldId id="1820" r:id="rId15"/>
    <p:sldId id="1748" r:id="rId16"/>
    <p:sldId id="1804" r:id="rId17"/>
    <p:sldId id="1835" r:id="rId18"/>
    <p:sldId id="1813" r:id="rId19"/>
    <p:sldId id="1557"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6"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3429000"/>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719</cp:revision>
  <dcterms:created xsi:type="dcterms:W3CDTF">2016-09-28T22:08:47Z</dcterms:created>
  <dcterms:modified xsi:type="dcterms:W3CDTF">2019-09-19T16:56:43Z</dcterms:modified>
</cp:coreProperties>
</file>