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03011" y="6810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2019-05-18T16:19:28Z</dcterms:modified>
</cp:coreProperties>
</file>