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546" r:id="rId2"/>
    <p:sldId id="580" r:id="rId3"/>
    <p:sldId id="581" r:id="rId4"/>
    <p:sldId id="579" r:id="rId5"/>
    <p:sldId id="584" r:id="rId6"/>
    <p:sldId id="582" r:id="rId7"/>
    <p:sldId id="585" r:id="rId8"/>
    <p:sldId id="583" r:id="rId9"/>
    <p:sldId id="586" r:id="rId10"/>
    <p:sldId id="570" r:id="rId11"/>
    <p:sldId id="571" r:id="rId12"/>
    <p:sldId id="572" r:id="rId13"/>
    <p:sldId id="573" r:id="rId14"/>
    <p:sldId id="574" r:id="rId15"/>
    <p:sldId id="575" r:id="rId16"/>
    <p:sldId id="576" r:id="rId17"/>
    <p:sldId id="577" r:id="rId18"/>
    <p:sldId id="578" r:id="rId19"/>
    <p:sldId id="566" r:id="rId20"/>
    <p:sldId id="563" r:id="rId21"/>
    <p:sldId id="562" r:id="rId22"/>
    <p:sldId id="565" r:id="rId23"/>
    <p:sldId id="567" r:id="rId24"/>
    <p:sldId id="560" r:id="rId25"/>
    <p:sldId id="561" r:id="rId26"/>
    <p:sldId id="569" r:id="rId27"/>
    <p:sldId id="559" r:id="rId28"/>
    <p:sldId id="564" r:id="rId29"/>
    <p:sldId id="549" r:id="rId30"/>
    <p:sldId id="550" r:id="rId31"/>
    <p:sldId id="551" r:id="rId32"/>
    <p:sldId id="552" r:id="rId33"/>
    <p:sldId id="553" r:id="rId34"/>
    <p:sldId id="554" r:id="rId35"/>
    <p:sldId id="555" r:id="rId36"/>
    <p:sldId id="556" r:id="rId37"/>
    <p:sldId id="557" r:id="rId38"/>
    <p:sldId id="558" r:id="rId39"/>
    <p:sldId id="542" r:id="rId40"/>
    <p:sldId id="539" r:id="rId41"/>
    <p:sldId id="446" r:id="rId42"/>
    <p:sldId id="548" r:id="rId43"/>
    <p:sldId id="338" r:id="rId44"/>
    <p:sldId id="297" r:id="rId45"/>
    <p:sldId id="274" r:id="rId46"/>
    <p:sldId id="317"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0F0"/>
    <a:srgbClr val="A5A5A5"/>
    <a:srgbClr val="7F7F7F"/>
    <a:srgbClr val="ED7D31"/>
    <a:srgbClr val="FFC000"/>
    <a:srgbClr val="2F5698"/>
    <a:srgbClr val="70AD47"/>
    <a:srgbClr val="2F3783"/>
    <a:srgbClr val="2F4183"/>
    <a:srgbClr val="2F55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5" d="100"/>
          <a:sy n="65" d="100"/>
        </p:scale>
        <p:origin x="78" y="936"/>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917537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27254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19798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3842327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025655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Pic09">
    <p:spTree>
      <p:nvGrpSpPr>
        <p:cNvPr id="1" name=""/>
        <p:cNvGrpSpPr/>
        <p:nvPr/>
      </p:nvGrpSpPr>
      <p:grpSpPr>
        <a:xfrm>
          <a:off x="0" y="0"/>
          <a:ext cx="0" cy="0"/>
          <a:chOff x="0" y="0"/>
          <a:chExt cx="0" cy="0"/>
        </a:xfrm>
      </p:grpSpPr>
      <p:sp>
        <p:nvSpPr>
          <p:cNvPr id="5" name="Rectangle 4"/>
          <p:cNvSpPr/>
          <p:nvPr userDrawn="1"/>
        </p:nvSpPr>
        <p:spPr bwMode="auto">
          <a:xfrm>
            <a:off x="-15240" y="1471960"/>
            <a:ext cx="12207240" cy="495697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5" hasCustomPrompt="1"/>
          </p:nvPr>
        </p:nvSpPr>
        <p:spPr>
          <a:xfrm>
            <a:off x="880609" y="1892815"/>
            <a:ext cx="4908153" cy="4301321"/>
          </a:xfrm>
          <a:prstGeom prst="rect">
            <a:avLst/>
          </a:prstGeom>
          <a:solidFill>
            <a:schemeClr val="bg1">
              <a:lumMod val="95000"/>
            </a:schemeClr>
          </a:solidFill>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874927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00079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eam00">
    <p:spTree>
      <p:nvGrpSpPr>
        <p:cNvPr id="1" name=""/>
        <p:cNvGrpSpPr/>
        <p:nvPr/>
      </p:nvGrpSpPr>
      <p:grpSpPr>
        <a:xfrm>
          <a:off x="0" y="0"/>
          <a:ext cx="0" cy="0"/>
          <a:chOff x="0" y="0"/>
          <a:chExt cx="0" cy="0"/>
        </a:xfrm>
      </p:grpSpPr>
      <p:sp>
        <p:nvSpPr>
          <p:cNvPr id="18" name="Down Arrow Callout 17"/>
          <p:cNvSpPr/>
          <p:nvPr userDrawn="1"/>
        </p:nvSpPr>
        <p:spPr bwMode="auto">
          <a:xfrm>
            <a:off x="0" y="1"/>
            <a:ext cx="12192000" cy="2737716"/>
          </a:xfrm>
          <a:prstGeom prst="downArrowCallout">
            <a:avLst>
              <a:gd name="adj1" fmla="val 32676"/>
              <a:gd name="adj2" fmla="val 14109"/>
              <a:gd name="adj3" fmla="val 10498"/>
              <a:gd name="adj4" fmla="val 92638"/>
            </a:avLst>
          </a:prstGeom>
          <a:solidFill>
            <a:schemeClr val="tx1">
              <a:alpha val="75000"/>
            </a:schemeClr>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sp>
        <p:nvSpPr>
          <p:cNvPr id="21" name="Picture Placeholder 7"/>
          <p:cNvSpPr>
            <a:spLocks noGrp="1"/>
          </p:cNvSpPr>
          <p:nvPr>
            <p:ph type="pic" sz="quarter" idx="10" hasCustomPrompt="1"/>
          </p:nvPr>
        </p:nvSpPr>
        <p:spPr>
          <a:xfrm>
            <a:off x="4999170" y="1335040"/>
            <a:ext cx="2193661" cy="2193005"/>
          </a:xfrm>
          <a:prstGeom prst="ellipse">
            <a:avLst/>
          </a:prstGeom>
          <a:solidFill>
            <a:schemeClr val="bg1">
              <a:lumMod val="95000"/>
            </a:schemeClr>
          </a:solidFill>
          <a:ln w="28575">
            <a:solidFill>
              <a:schemeClr val="tx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964693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2146138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207240" cy="54263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7298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92877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0"/>
          </p:cNvPr>
          <p:cNvPicPr>
            <a:picLocks noChangeAspect="1"/>
          </p:cNvPicPr>
          <p:nvPr userDrawn="1"/>
        </p:nvPicPr>
        <p:blipFill>
          <a:blip r:embed="rId31"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4" r:id="rId16"/>
    <p:sldLayoutId id="2147483708" r:id="rId17"/>
    <p:sldLayoutId id="2147483709" r:id="rId18"/>
    <p:sldLayoutId id="2147483710" r:id="rId19"/>
    <p:sldLayoutId id="2147483711" r:id="rId20"/>
    <p:sldLayoutId id="2147483712" r:id="rId21"/>
    <p:sldLayoutId id="2147483713" r:id="rId22"/>
    <p:sldLayoutId id="2147483714" r:id="rId23"/>
    <p:sldLayoutId id="2147483715" r:id="rId24"/>
    <p:sldLayoutId id="2147483716" r:id="rId25"/>
    <p:sldLayoutId id="2147483717" r:id="rId26"/>
    <p:sldLayoutId id="2147483718" r:id="rId27"/>
    <p:sldLayoutId id="2147483719" r:id="rId28"/>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5.jpg"/><Relationship Id="rId4" Type="http://schemas.openxmlformats.org/officeDocument/2006/relationships/image" Target="../media/image14.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7.xml"/><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8.xml"/><Relationship Id="rId6" Type="http://schemas.openxmlformats.org/officeDocument/2006/relationships/image" Target="../media/image15.jpg"/><Relationship Id="rId5" Type="http://schemas.openxmlformats.org/officeDocument/2006/relationships/image" Target="../media/image17.jpg"/><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5.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26.xml"/><Relationship Id="rId5" Type="http://schemas.openxmlformats.org/officeDocument/2006/relationships/image" Target="../media/image23.jpg"/><Relationship Id="rId4" Type="http://schemas.openxmlformats.org/officeDocument/2006/relationships/image" Target="../media/image22.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7.xml"/><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24.jpg"/><Relationship Id="rId5" Type="http://schemas.openxmlformats.org/officeDocument/2006/relationships/image" Target="../media/image6.jpg"/><Relationship Id="rId4" Type="http://schemas.openxmlformats.org/officeDocument/2006/relationships/image" Target="../media/image20.jpg"/></Relationships>
</file>

<file path=ppt/slides/_rels/slide2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4.jpg"/><Relationship Id="rId5" Type="http://schemas.openxmlformats.org/officeDocument/2006/relationships/image" Target="../media/image27.jpg"/><Relationship Id="rId4" Type="http://schemas.openxmlformats.org/officeDocument/2006/relationships/image" Target="../media/image26.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2.xml"/><Relationship Id="rId4" Type="http://schemas.openxmlformats.org/officeDocument/2006/relationships/image" Target="../media/image14.jpg"/></Relationships>
</file>

<file path=ppt/slides/_rels/slide25.xml.rels><?xml version="1.0" encoding="UTF-8" standalone="yes"?>
<Relationships xmlns="http://schemas.openxmlformats.org/package/2006/relationships"><Relationship Id="rId8" Type="http://schemas.openxmlformats.org/officeDocument/2006/relationships/image" Target="../media/image32.jpg"/><Relationship Id="rId3" Type="http://schemas.openxmlformats.org/officeDocument/2006/relationships/image" Target="../media/image2.jpg"/><Relationship Id="rId7" Type="http://schemas.openxmlformats.org/officeDocument/2006/relationships/image" Target="../media/image31.jpg"/><Relationship Id="rId2" Type="http://schemas.openxmlformats.org/officeDocument/2006/relationships/notesSlide" Target="../notesSlides/notesSlide6.xml"/><Relationship Id="rId1" Type="http://schemas.openxmlformats.org/officeDocument/2006/relationships/slideLayout" Target="../slideLayouts/slideLayout23.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 Id="rId9" Type="http://schemas.openxmlformats.org/officeDocument/2006/relationships/image" Target="../media/image33.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8.xml.rels><?xml version="1.0" encoding="UTF-8" standalone="yes"?>
<Relationships xmlns="http://schemas.openxmlformats.org/package/2006/relationships"><Relationship Id="rId8" Type="http://schemas.openxmlformats.org/officeDocument/2006/relationships/image" Target="../media/image5.jpg"/><Relationship Id="rId3" Type="http://schemas.openxmlformats.org/officeDocument/2006/relationships/image" Target="../media/image16.jpg"/><Relationship Id="rId7"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34.jpg"/><Relationship Id="rId10" Type="http://schemas.openxmlformats.org/officeDocument/2006/relationships/image" Target="../media/image6.jpg"/><Relationship Id="rId4" Type="http://schemas.openxmlformats.org/officeDocument/2006/relationships/image" Target="../media/image24.jpg"/><Relationship Id="rId9" Type="http://schemas.openxmlformats.org/officeDocument/2006/relationships/image" Target="../media/image36.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7.xml"/><Relationship Id="rId6" Type="http://schemas.openxmlformats.org/officeDocument/2006/relationships/image" Target="../media/image21.jpg"/><Relationship Id="rId5" Type="http://schemas.openxmlformats.org/officeDocument/2006/relationships/image" Target="../media/image22.jpg"/><Relationship Id="rId4" Type="http://schemas.openxmlformats.org/officeDocument/2006/relationships/image" Target="../media/image37.jp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8.jpg"/><Relationship Id="rId5" Type="http://schemas.openxmlformats.org/officeDocument/2006/relationships/image" Target="../media/image20.jpg"/><Relationship Id="rId4" Type="http://schemas.openxmlformats.org/officeDocument/2006/relationships/image" Target="../media/image6.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4.jpg"/><Relationship Id="rId5" Type="http://schemas.openxmlformats.org/officeDocument/2006/relationships/image" Target="../media/image27.jpg"/><Relationship Id="rId4" Type="http://schemas.openxmlformats.org/officeDocument/2006/relationships/image" Target="../media/image26.jpg"/></Relationships>
</file>

<file path=ppt/slides/_rels/slide33.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6.jpg"/><Relationship Id="rId5" Type="http://schemas.openxmlformats.org/officeDocument/2006/relationships/image" Target="../media/image34.jpg"/><Relationship Id="rId4" Type="http://schemas.openxmlformats.org/officeDocument/2006/relationships/image" Target="../media/image27.jpg"/></Relationships>
</file>

<file path=ppt/slides/_rels/slide3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6.jpg"/><Relationship Id="rId4" Type="http://schemas.openxmlformats.org/officeDocument/2006/relationships/image" Target="../media/image35.jpg"/></Relationships>
</file>

<file path=ppt/slides/_rels/slide3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6.jpg"/><Relationship Id="rId5" Type="http://schemas.openxmlformats.org/officeDocument/2006/relationships/image" Target="../media/image20.jpg"/><Relationship Id="rId4" Type="http://schemas.openxmlformats.org/officeDocument/2006/relationships/image" Target="../media/image38.jpg"/></Relationships>
</file>

<file path=ppt/slides/_rels/slide3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19.xml"/><Relationship Id="rId4" Type="http://schemas.openxmlformats.org/officeDocument/2006/relationships/image" Target="../media/image40.png"/></Relationships>
</file>

<file path=ppt/slides/_rels/slide3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0.xml"/><Relationship Id="rId4" Type="http://schemas.openxmlformats.org/officeDocument/2006/relationships/image" Target="../media/image16.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7.xml"/></Relationships>
</file>

<file path=ppt/slides/_rels/slide4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16.xml"/><Relationship Id="rId4" Type="http://schemas.openxmlformats.org/officeDocument/2006/relationships/image" Target="../media/image6.jpg"/></Relationships>
</file>

<file path=ppt/slides/_rels/slide41.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42.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7464739" y="470092"/>
            <a:ext cx="3941765" cy="640080"/>
            <a:chOff x="6359857" y="5670041"/>
            <a:chExt cx="4504874" cy="731520"/>
          </a:xfrm>
        </p:grpSpPr>
        <p:sp>
          <p:nvSpPr>
            <p:cNvPr id="16" name="Rounded Rectangle 9"/>
            <p:cNvSpPr/>
            <p:nvPr/>
          </p:nvSpPr>
          <p:spPr>
            <a:xfrm>
              <a:off x="6359857" y="5881913"/>
              <a:ext cx="4504874" cy="307777"/>
            </a:xfrm>
            <a:prstGeom prst="rect">
              <a:avLst/>
            </a:prstGeom>
            <a:solidFill>
              <a:srgbClr val="00B0F0">
                <a:alpha val="2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85000"/>
                    </a:schemeClr>
                  </a:solidFill>
                  <a:latin typeface="+mj-lt"/>
                  <a:cs typeface="Estrangelo Edessa" panose="03080600000000000000" pitchFamily="66" charset="0"/>
                </a:rPr>
                <a:t>By James Sager – August 01,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2" name="Group 1"/>
          <p:cNvGrpSpPr/>
          <p:nvPr/>
        </p:nvGrpSpPr>
        <p:grpSpPr>
          <a:xfrm>
            <a:off x="-13648" y="4844915"/>
            <a:ext cx="8092439" cy="1278388"/>
            <a:chOff x="-12700" y="5228207"/>
            <a:chExt cx="12216385" cy="1278388"/>
          </a:xfrm>
        </p:grpSpPr>
        <p:grpSp>
          <p:nvGrpSpPr>
            <p:cNvPr id="17" name="Group 16"/>
            <p:cNvGrpSpPr/>
            <p:nvPr/>
          </p:nvGrpSpPr>
          <p:grpSpPr>
            <a:xfrm>
              <a:off x="-12700" y="5228207"/>
              <a:ext cx="12216385" cy="1278388"/>
              <a:chOff x="0" y="4603464"/>
              <a:chExt cx="12203673" cy="1544683"/>
            </a:xfrm>
          </p:grpSpPr>
          <p:sp>
            <p:nvSpPr>
              <p:cNvPr id="18" name="Freeform 17"/>
              <p:cNvSpPr/>
              <p:nvPr/>
            </p:nvSpPr>
            <p:spPr>
              <a:xfrm>
                <a:off x="0" y="4603464"/>
                <a:ext cx="12203672"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rgbClr val="00B0F0">
                  <a:alpha val="2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Rounded Rectangle 9"/>
              <p:cNvSpPr/>
              <p:nvPr/>
            </p:nvSpPr>
            <p:spPr>
              <a:xfrm>
                <a:off x="10874" y="4762827"/>
                <a:ext cx="12192799" cy="1248508"/>
              </a:xfrm>
              <a:prstGeom prst="rect">
                <a:avLst/>
              </a:prstGeom>
              <a:solidFill>
                <a:schemeClr val="tx1">
                  <a:lumMod val="95000"/>
                  <a:lumOff val="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TextBox 22"/>
            <p:cNvSpPr txBox="1"/>
            <p:nvPr/>
          </p:nvSpPr>
          <p:spPr>
            <a:xfrm>
              <a:off x="3421622" y="5304861"/>
              <a:ext cx="8282296"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27" name="TextBox 26"/>
            <p:cNvSpPr txBox="1"/>
            <p:nvPr/>
          </p:nvSpPr>
          <p:spPr>
            <a:xfrm>
              <a:off x="3605771" y="5839364"/>
              <a:ext cx="8282296"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1000"/>
                                        <p:tgtEl>
                                          <p:spTgt spid="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4000" b="-14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4000" b="-14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8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85000"/>
                  </a:schemeClr>
                </a:solidFill>
              </a:rPr>
              <a:t> </a:t>
            </a:r>
            <a:br>
              <a:rPr lang="en-US" sz="1400" dirty="0">
                <a:solidFill>
                  <a:schemeClr val="bg1">
                    <a:lumMod val="85000"/>
                  </a:schemeClr>
                </a:solidFill>
              </a:rPr>
            </a:b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4000" b="-14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2076011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561627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4000" b="-14000"/>
          </a:stretch>
        </a:blipFill>
        <a:effectLst/>
      </p:bgPr>
    </p:bg>
    <p:spTree>
      <p:nvGrpSpPr>
        <p:cNvPr id="1" name=""/>
        <p:cNvGrpSpPr/>
        <p:nvPr/>
      </p:nvGrpSpPr>
      <p:grpSpPr>
        <a:xfrm>
          <a:off x="0" y="0"/>
          <a:ext cx="0" cy="0"/>
          <a:chOff x="0" y="0"/>
          <a:chExt cx="0" cy="0"/>
        </a:xfrm>
      </p:grpSpPr>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3729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4" grpId="0"/>
      <p:bldP spid="35" grpId="0" animBg="1"/>
      <p:bldP spid="36" grpId="0" animBg="1"/>
      <p:bldP spid="37" grpId="0" animBg="1"/>
      <p:bldP spid="38" grpId="0" animBg="1"/>
      <p:bldP spid="39" grpId="0" animBg="1"/>
      <p:bldP spid="5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4000" b="-14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p:pic>
      <p:grpSp>
        <p:nvGrpSpPr>
          <p:cNvPr id="36" name="Group 35"/>
          <p:cNvGrpSpPr/>
          <p:nvPr/>
        </p:nvGrpSpPr>
        <p:grpSpPr>
          <a:xfrm>
            <a:off x="475894" y="2946512"/>
            <a:ext cx="2624543" cy="537665"/>
            <a:chOff x="356920" y="2142793"/>
            <a:chExt cx="1968407" cy="403249"/>
          </a:xfrm>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3204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76200" dir="13500000" sy="23000" kx="1200000" algn="br" rotWithShape="0">
              <a:prstClr val="black">
                <a:alpha val="2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298740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1674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207240" cy="572425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rgbClr val="297F9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rgbClr val="FF0000"/>
                  </a:solidFill>
                  <a:ea typeface="Open Sans" pitchFamily="34" charset="0"/>
                  <a:cs typeface="Open Sans" pitchFamily="34" charset="0"/>
                </a:rPr>
                <a:t>Lorem Ipsum</a:t>
              </a:r>
            </a:p>
          </p:txBody>
        </p:sp>
      </p:grpSp>
      <p:grpSp>
        <p:nvGrpSpPr>
          <p:cNvPr id="360" name="Group 359"/>
          <p:cNvGrpSpPr/>
          <p:nvPr/>
        </p:nvGrpSpPr>
        <p:grpSpPr>
          <a:xfrm>
            <a:off x="95571" y="4683568"/>
            <a:ext cx="3180502" cy="1836370"/>
            <a:chOff x="1839972" y="3072997"/>
            <a:chExt cx="3138428" cy="1431722"/>
          </a:xfrm>
        </p:grpSpPr>
        <p:sp>
          <p:nvSpPr>
            <p:cNvPr id="361" name="Text Box 10"/>
            <p:cNvSpPr txBox="1">
              <a:spLocks noChangeArrowheads="1"/>
            </p:cNvSpPr>
            <p:nvPr/>
          </p:nvSpPr>
          <p:spPr bwMode="auto">
            <a:xfrm>
              <a:off x="1879600" y="3410059"/>
              <a:ext cx="3098800" cy="1094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342081"/>
            </a:xfrm>
            <a:prstGeom prst="rect">
              <a:avLst/>
            </a:prstGeom>
            <a:noFill/>
          </p:spPr>
          <p:txBody>
            <a:bodyPr wrap="square">
              <a:spAutoFit/>
            </a:bodyPr>
            <a:lstStyle/>
            <a:p>
              <a:pPr defTabSz="1450940"/>
              <a:r>
                <a:rPr lang="en-US" b="1" dirty="0">
                  <a:solidFill>
                    <a:srgbClr val="00B0F0"/>
                  </a:solidFill>
                  <a:ea typeface="Open Sans" pitchFamily="34" charset="0"/>
                  <a:cs typeface="Open Sans" pitchFamily="34" charset="0"/>
                </a:rPr>
                <a:t>Lorem Ipsum</a:t>
              </a:r>
            </a:p>
          </p:txBody>
        </p:sp>
      </p:grpSp>
    </p:spTree>
    <p:extLst>
      <p:ext uri="{BB962C8B-B14F-4D97-AF65-F5344CB8AC3E}">
        <p14:creationId xmlns:p14="http://schemas.microsoft.com/office/powerpoint/2010/main" val="4235769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4000" b="-14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03701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180" name="Group 179"/>
          <p:cNvGrpSpPr/>
          <p:nvPr/>
        </p:nvGrpSpPr>
        <p:grpSpPr>
          <a:xfrm>
            <a:off x="127357" y="-21594"/>
            <a:ext cx="2524868" cy="613385"/>
            <a:chOff x="127357" y="-6354"/>
            <a:chExt cx="2524868" cy="613385"/>
          </a:xfrm>
        </p:grpSpPr>
        <p:sp>
          <p:nvSpPr>
            <p:cNvPr id="181" name="Round Same Side Corner Rectangle 18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2" name="TextBox 1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43971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8" name="Oval 17"/>
          <p:cNvSpPr/>
          <p:nvPr/>
        </p:nvSpPr>
        <p:spPr>
          <a:xfrm>
            <a:off x="9154047"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6489637"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Oval 11"/>
          <p:cNvSpPr/>
          <p:nvPr/>
        </p:nvSpPr>
        <p:spPr>
          <a:xfrm>
            <a:off x="3793766"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Oval 2"/>
          <p:cNvSpPr/>
          <p:nvPr/>
        </p:nvSpPr>
        <p:spPr>
          <a:xfrm>
            <a:off x="1174278"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Oval 18"/>
          <p:cNvSpPr/>
          <p:nvPr/>
        </p:nvSpPr>
        <p:spPr>
          <a:xfrm>
            <a:off x="9281795" y="2235948"/>
            <a:ext cx="1674905" cy="1674905"/>
          </a:xfrm>
          <a:prstGeom prst="ellipse">
            <a:avLst/>
          </a:prstGeom>
          <a:no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no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no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no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5" name="Freeform 10"/>
          <p:cNvSpPr>
            <a:spLocks noEditPoints="1"/>
          </p:cNvSpPr>
          <p:nvPr/>
        </p:nvSpPr>
        <p:spPr bwMode="auto">
          <a:xfrm>
            <a:off x="4444860" y="2766955"/>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65"/>
          <p:cNvSpPr>
            <a:spLocks noEditPoints="1"/>
          </p:cNvSpPr>
          <p:nvPr/>
        </p:nvSpPr>
        <p:spPr bwMode="auto">
          <a:xfrm>
            <a:off x="1807386" y="2810728"/>
            <a:ext cx="664184" cy="525344"/>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124"/>
          <p:cNvSpPr>
            <a:spLocks noEditPoints="1"/>
          </p:cNvSpPr>
          <p:nvPr/>
        </p:nvSpPr>
        <p:spPr bwMode="auto">
          <a:xfrm>
            <a:off x="7147034" y="2773151"/>
            <a:ext cx="615606" cy="600499"/>
          </a:xfrm>
          <a:custGeom>
            <a:avLst/>
            <a:gdLst>
              <a:gd name="T0" fmla="*/ 0 w 128"/>
              <a:gd name="T1" fmla="*/ 20 h 125"/>
              <a:gd name="T2" fmla="*/ 0 w 128"/>
              <a:gd name="T3" fmla="*/ 109 h 125"/>
              <a:gd name="T4" fmla="*/ 11 w 128"/>
              <a:gd name="T5" fmla="*/ 109 h 125"/>
              <a:gd name="T6" fmla="*/ 11 w 128"/>
              <a:gd name="T7" fmla="*/ 20 h 125"/>
              <a:gd name="T8" fmla="*/ 20 w 128"/>
              <a:gd name="T9" fmla="*/ 11 h 125"/>
              <a:gd name="T10" fmla="*/ 108 w 128"/>
              <a:gd name="T11" fmla="*/ 11 h 125"/>
              <a:gd name="T12" fmla="*/ 117 w 128"/>
              <a:gd name="T13" fmla="*/ 20 h 125"/>
              <a:gd name="T14" fmla="*/ 117 w 128"/>
              <a:gd name="T15" fmla="*/ 109 h 125"/>
              <a:gd name="T16" fmla="*/ 128 w 128"/>
              <a:gd name="T17" fmla="*/ 109 h 125"/>
              <a:gd name="T18" fmla="*/ 128 w 128"/>
              <a:gd name="T19" fmla="*/ 20 h 125"/>
              <a:gd name="T20" fmla="*/ 108 w 128"/>
              <a:gd name="T21" fmla="*/ 0 h 125"/>
              <a:gd name="T22" fmla="*/ 20 w 128"/>
              <a:gd name="T23" fmla="*/ 0 h 125"/>
              <a:gd name="T24" fmla="*/ 0 w 128"/>
              <a:gd name="T25" fmla="*/ 20 h 125"/>
              <a:gd name="T26" fmla="*/ 86 w 128"/>
              <a:gd name="T27" fmla="*/ 65 h 125"/>
              <a:gd name="T28" fmla="*/ 113 w 128"/>
              <a:gd name="T29" fmla="*/ 65 h 125"/>
              <a:gd name="T30" fmla="*/ 113 w 128"/>
              <a:gd name="T31" fmla="*/ 125 h 125"/>
              <a:gd name="T32" fmla="*/ 86 w 128"/>
              <a:gd name="T33" fmla="*/ 125 h 125"/>
              <a:gd name="T34" fmla="*/ 86 w 128"/>
              <a:gd name="T35" fmla="*/ 65 h 125"/>
              <a:gd name="T36" fmla="*/ 15 w 128"/>
              <a:gd name="T37" fmla="*/ 65 h 125"/>
              <a:gd name="T38" fmla="*/ 42 w 128"/>
              <a:gd name="T39" fmla="*/ 65 h 125"/>
              <a:gd name="T40" fmla="*/ 42 w 128"/>
              <a:gd name="T41" fmla="*/ 125 h 125"/>
              <a:gd name="T42" fmla="*/ 15 w 128"/>
              <a:gd name="T43" fmla="*/ 125 h 125"/>
              <a:gd name="T44" fmla="*/ 15 w 128"/>
              <a:gd name="T45" fmla="*/ 6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25">
                <a:moveTo>
                  <a:pt x="0" y="20"/>
                </a:moveTo>
                <a:cubicBezTo>
                  <a:pt x="0" y="109"/>
                  <a:pt x="0" y="109"/>
                  <a:pt x="0" y="109"/>
                </a:cubicBezTo>
                <a:cubicBezTo>
                  <a:pt x="11" y="109"/>
                  <a:pt x="11" y="109"/>
                  <a:pt x="11" y="109"/>
                </a:cubicBezTo>
                <a:cubicBezTo>
                  <a:pt x="11" y="20"/>
                  <a:pt x="11" y="20"/>
                  <a:pt x="11" y="20"/>
                </a:cubicBezTo>
                <a:cubicBezTo>
                  <a:pt x="11" y="15"/>
                  <a:pt x="15" y="11"/>
                  <a:pt x="20" y="11"/>
                </a:cubicBezTo>
                <a:cubicBezTo>
                  <a:pt x="108" y="11"/>
                  <a:pt x="108" y="11"/>
                  <a:pt x="108" y="11"/>
                </a:cubicBezTo>
                <a:cubicBezTo>
                  <a:pt x="113" y="11"/>
                  <a:pt x="117" y="15"/>
                  <a:pt x="117" y="20"/>
                </a:cubicBezTo>
                <a:cubicBezTo>
                  <a:pt x="117" y="109"/>
                  <a:pt x="117" y="109"/>
                  <a:pt x="117" y="109"/>
                </a:cubicBezTo>
                <a:cubicBezTo>
                  <a:pt x="128" y="109"/>
                  <a:pt x="128" y="109"/>
                  <a:pt x="128" y="109"/>
                </a:cubicBezTo>
                <a:cubicBezTo>
                  <a:pt x="128" y="20"/>
                  <a:pt x="128" y="20"/>
                  <a:pt x="128" y="20"/>
                </a:cubicBezTo>
                <a:cubicBezTo>
                  <a:pt x="128" y="9"/>
                  <a:pt x="119" y="0"/>
                  <a:pt x="108" y="0"/>
                </a:cubicBezTo>
                <a:cubicBezTo>
                  <a:pt x="20" y="0"/>
                  <a:pt x="20" y="0"/>
                  <a:pt x="20" y="0"/>
                </a:cubicBezTo>
                <a:cubicBezTo>
                  <a:pt x="9" y="0"/>
                  <a:pt x="0" y="9"/>
                  <a:pt x="0" y="20"/>
                </a:cubicBezTo>
                <a:close/>
                <a:moveTo>
                  <a:pt x="86" y="65"/>
                </a:moveTo>
                <a:cubicBezTo>
                  <a:pt x="113" y="65"/>
                  <a:pt x="113" y="65"/>
                  <a:pt x="113" y="65"/>
                </a:cubicBezTo>
                <a:cubicBezTo>
                  <a:pt x="113" y="125"/>
                  <a:pt x="113" y="125"/>
                  <a:pt x="113" y="125"/>
                </a:cubicBezTo>
                <a:cubicBezTo>
                  <a:pt x="86" y="125"/>
                  <a:pt x="86" y="125"/>
                  <a:pt x="86" y="125"/>
                </a:cubicBezTo>
                <a:cubicBezTo>
                  <a:pt x="86" y="65"/>
                  <a:pt x="86" y="65"/>
                  <a:pt x="86" y="65"/>
                </a:cubicBezTo>
                <a:close/>
                <a:moveTo>
                  <a:pt x="15" y="65"/>
                </a:moveTo>
                <a:cubicBezTo>
                  <a:pt x="42" y="65"/>
                  <a:pt x="42" y="65"/>
                  <a:pt x="42" y="65"/>
                </a:cubicBezTo>
                <a:cubicBezTo>
                  <a:pt x="42" y="125"/>
                  <a:pt x="42" y="125"/>
                  <a:pt x="42" y="125"/>
                </a:cubicBezTo>
                <a:cubicBezTo>
                  <a:pt x="15" y="125"/>
                  <a:pt x="15" y="125"/>
                  <a:pt x="15" y="125"/>
                </a:cubicBezTo>
                <a:cubicBezTo>
                  <a:pt x="15" y="65"/>
                  <a:pt x="15" y="65"/>
                  <a:pt x="15" y="6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231"/>
          <p:cNvSpPr>
            <a:spLocks/>
          </p:cNvSpPr>
          <p:nvPr/>
        </p:nvSpPr>
        <p:spPr bwMode="auto">
          <a:xfrm>
            <a:off x="9870531" y="2773622"/>
            <a:ext cx="497433" cy="599557"/>
          </a:xfrm>
          <a:custGeom>
            <a:avLst/>
            <a:gdLst>
              <a:gd name="T0" fmla="*/ 0 w 151"/>
              <a:gd name="T1" fmla="*/ 141 h 182"/>
              <a:gd name="T2" fmla="*/ 97 w 151"/>
              <a:gd name="T3" fmla="*/ 141 h 182"/>
              <a:gd name="T4" fmla="*/ 97 w 151"/>
              <a:gd name="T5" fmla="*/ 182 h 182"/>
              <a:gd name="T6" fmla="*/ 135 w 151"/>
              <a:gd name="T7" fmla="*/ 141 h 182"/>
              <a:gd name="T8" fmla="*/ 151 w 151"/>
              <a:gd name="T9" fmla="*/ 141 h 182"/>
              <a:gd name="T10" fmla="*/ 151 w 151"/>
              <a:gd name="T11" fmla="*/ 0 h 182"/>
              <a:gd name="T12" fmla="*/ 0 w 151"/>
              <a:gd name="T13" fmla="*/ 0 h 182"/>
              <a:gd name="T14" fmla="*/ 0 w 151"/>
              <a:gd name="T15" fmla="*/ 141 h 182"/>
              <a:gd name="T16" fmla="*/ 0 w 151"/>
              <a:gd name="T17" fmla="*/ 141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82">
                <a:moveTo>
                  <a:pt x="0" y="141"/>
                </a:moveTo>
                <a:lnTo>
                  <a:pt x="97" y="141"/>
                </a:lnTo>
                <a:lnTo>
                  <a:pt x="97" y="182"/>
                </a:lnTo>
                <a:lnTo>
                  <a:pt x="135" y="141"/>
                </a:lnTo>
                <a:lnTo>
                  <a:pt x="151" y="141"/>
                </a:lnTo>
                <a:lnTo>
                  <a:pt x="151" y="0"/>
                </a:lnTo>
                <a:lnTo>
                  <a:pt x="0" y="0"/>
                </a:lnTo>
                <a:lnTo>
                  <a:pt x="0" y="141"/>
                </a:lnTo>
                <a:lnTo>
                  <a:pt x="0" y="14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7" name="Group 26"/>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86496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2000"/>
                            </p:stCondLst>
                            <p:childTnLst>
                              <p:par>
                                <p:cTn id="20" presetID="22" presetClass="entr" presetSubtype="4"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down)">
                                      <p:cBhvr>
                                        <p:cTn id="22" dur="500"/>
                                        <p:tgtEl>
                                          <p:spTgt spid="56"/>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47"/>
                                        </p:tgtEl>
                                        <p:attrNameLst>
                                          <p:attrName>style.visibility</p:attrName>
                                        </p:attrNameLst>
                                      </p:cBhvr>
                                      <p:to>
                                        <p:strVal val="visible"/>
                                      </p:to>
                                    </p:set>
                                    <p:anim calcmode="lin" valueType="num">
                                      <p:cBhvr>
                                        <p:cTn id="26" dur="500" fill="hold"/>
                                        <p:tgtEl>
                                          <p:spTgt spid="47"/>
                                        </p:tgtEl>
                                        <p:attrNameLst>
                                          <p:attrName>ppt_w</p:attrName>
                                        </p:attrNameLst>
                                      </p:cBhvr>
                                      <p:tavLst>
                                        <p:tav tm="0">
                                          <p:val>
                                            <p:fltVal val="0"/>
                                          </p:val>
                                        </p:tav>
                                        <p:tav tm="100000">
                                          <p:val>
                                            <p:strVal val="#ppt_w"/>
                                          </p:val>
                                        </p:tav>
                                      </p:tavLst>
                                    </p:anim>
                                    <p:anim calcmode="lin" valueType="num">
                                      <p:cBhvr>
                                        <p:cTn id="27" dur="500" fill="hold"/>
                                        <p:tgtEl>
                                          <p:spTgt spid="47"/>
                                        </p:tgtEl>
                                        <p:attrNameLst>
                                          <p:attrName>ppt_h</p:attrName>
                                        </p:attrNameLst>
                                      </p:cBhvr>
                                      <p:tavLst>
                                        <p:tav tm="0">
                                          <p:val>
                                            <p:fltVal val="0"/>
                                          </p:val>
                                        </p:tav>
                                        <p:tav tm="100000">
                                          <p:val>
                                            <p:strVal val="#ppt_h"/>
                                          </p:val>
                                        </p:tav>
                                      </p:tavLst>
                                    </p:anim>
                                    <p:animEffect transition="in" filter="fade">
                                      <p:cBhvr>
                                        <p:cTn id="28" dur="500"/>
                                        <p:tgtEl>
                                          <p:spTgt spid="47"/>
                                        </p:tgtEl>
                                      </p:cBhvr>
                                    </p:animEffect>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up)">
                                      <p:cBhvr>
                                        <p:cTn id="32" dur="500"/>
                                        <p:tgtEl>
                                          <p:spTgt spid="48"/>
                                        </p:tgtEl>
                                      </p:cBhvr>
                                    </p:animEffect>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500"/>
                            </p:stCondLst>
                            <p:childTnLst>
                              <p:par>
                                <p:cTn id="45" presetID="22" presetClass="entr" presetSubtype="4" fill="hold" grpId="0" nodeType="after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wipe(down)">
                                      <p:cBhvr>
                                        <p:cTn id="47" dur="500"/>
                                        <p:tgtEl>
                                          <p:spTgt spid="55"/>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 calcmode="lin" valueType="num">
                                      <p:cBhvr>
                                        <p:cTn id="51" dur="500" fill="hold"/>
                                        <p:tgtEl>
                                          <p:spTgt spid="49"/>
                                        </p:tgtEl>
                                        <p:attrNameLst>
                                          <p:attrName>ppt_w</p:attrName>
                                        </p:attrNameLst>
                                      </p:cBhvr>
                                      <p:tavLst>
                                        <p:tav tm="0">
                                          <p:val>
                                            <p:fltVal val="0"/>
                                          </p:val>
                                        </p:tav>
                                        <p:tav tm="100000">
                                          <p:val>
                                            <p:strVal val="#ppt_w"/>
                                          </p:val>
                                        </p:tav>
                                      </p:tavLst>
                                    </p:anim>
                                    <p:anim calcmode="lin" valueType="num">
                                      <p:cBhvr>
                                        <p:cTn id="52" dur="500" fill="hold"/>
                                        <p:tgtEl>
                                          <p:spTgt spid="49"/>
                                        </p:tgtEl>
                                        <p:attrNameLst>
                                          <p:attrName>ppt_h</p:attrName>
                                        </p:attrNameLst>
                                      </p:cBhvr>
                                      <p:tavLst>
                                        <p:tav tm="0">
                                          <p:val>
                                            <p:fltVal val="0"/>
                                          </p:val>
                                        </p:tav>
                                        <p:tav tm="100000">
                                          <p:val>
                                            <p:strVal val="#ppt_h"/>
                                          </p:val>
                                        </p:tav>
                                      </p:tavLst>
                                    </p:anim>
                                    <p:animEffect transition="in" filter="fade">
                                      <p:cBhvr>
                                        <p:cTn id="53" dur="500"/>
                                        <p:tgtEl>
                                          <p:spTgt spid="49"/>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wipe(up)">
                                      <p:cBhvr>
                                        <p:cTn id="57" dur="500"/>
                                        <p:tgtEl>
                                          <p:spTgt spid="50"/>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7000"/>
                            </p:stCondLst>
                            <p:childTnLst>
                              <p:par>
                                <p:cTn id="70" presetID="22" presetClass="entr" presetSubtype="4"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down)">
                                      <p:cBhvr>
                                        <p:cTn id="72" dur="500"/>
                                        <p:tgtEl>
                                          <p:spTgt spid="57"/>
                                        </p:tgtEl>
                                      </p:cBhvr>
                                    </p:animEffect>
                                  </p:childTnLst>
                                </p:cTn>
                              </p:par>
                            </p:childTnLst>
                          </p:cTn>
                        </p:par>
                        <p:par>
                          <p:cTn id="73" fill="hold">
                            <p:stCondLst>
                              <p:cond delay="7500"/>
                            </p:stCondLst>
                            <p:childTnLst>
                              <p:par>
                                <p:cTn id="74" presetID="53" presetClass="entr" presetSubtype="16"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wipe(up)">
                                      <p:cBhvr>
                                        <p:cTn id="82" dur="500"/>
                                        <p:tgtEl>
                                          <p:spTgt spid="52"/>
                                        </p:tgtEl>
                                      </p:cBhvr>
                                    </p:animEffect>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p:cTn id="91" dur="500" fill="hold"/>
                                        <p:tgtEl>
                                          <p:spTgt spid="19"/>
                                        </p:tgtEl>
                                        <p:attrNameLst>
                                          <p:attrName>ppt_w</p:attrName>
                                        </p:attrNameLst>
                                      </p:cBhvr>
                                      <p:tavLst>
                                        <p:tav tm="0">
                                          <p:val>
                                            <p:fltVal val="0"/>
                                          </p:val>
                                        </p:tav>
                                        <p:tav tm="100000">
                                          <p:val>
                                            <p:strVal val="#ppt_w"/>
                                          </p:val>
                                        </p:tav>
                                      </p:tavLst>
                                    </p:anim>
                                    <p:anim calcmode="lin" valueType="num">
                                      <p:cBhvr>
                                        <p:cTn id="92" dur="500" fill="hold"/>
                                        <p:tgtEl>
                                          <p:spTgt spid="19"/>
                                        </p:tgtEl>
                                        <p:attrNameLst>
                                          <p:attrName>ppt_h</p:attrName>
                                        </p:attrNameLst>
                                      </p:cBhvr>
                                      <p:tavLst>
                                        <p:tav tm="0">
                                          <p:val>
                                            <p:fltVal val="0"/>
                                          </p:val>
                                        </p:tav>
                                        <p:tav tm="100000">
                                          <p:val>
                                            <p:strVal val="#ppt_h"/>
                                          </p:val>
                                        </p:tav>
                                      </p:tavLst>
                                    </p:anim>
                                    <p:animEffect transition="in" filter="fade">
                                      <p:cBhvr>
                                        <p:cTn id="93" dur="500"/>
                                        <p:tgtEl>
                                          <p:spTgt spid="19"/>
                                        </p:tgtEl>
                                      </p:cBhvr>
                                    </p:animEffect>
                                  </p:childTnLst>
                                </p:cTn>
                              </p:par>
                            </p:childTnLst>
                          </p:cTn>
                        </p:par>
                        <p:par>
                          <p:cTn id="94" fill="hold">
                            <p:stCondLst>
                              <p:cond delay="9500"/>
                            </p:stCondLst>
                            <p:childTnLst>
                              <p:par>
                                <p:cTn id="95" presetID="22" presetClass="entr" presetSubtype="4" fill="hold" grpId="0" nodeType="afterEffect">
                                  <p:stCondLst>
                                    <p:cond delay="0"/>
                                  </p:stCondLst>
                                  <p:childTnLst>
                                    <p:set>
                                      <p:cBhvr>
                                        <p:cTn id="96" dur="1" fill="hold">
                                          <p:stCondLst>
                                            <p:cond delay="0"/>
                                          </p:stCondLst>
                                        </p:cTn>
                                        <p:tgtEl>
                                          <p:spTgt spid="58"/>
                                        </p:tgtEl>
                                        <p:attrNameLst>
                                          <p:attrName>style.visibility</p:attrName>
                                        </p:attrNameLst>
                                      </p:cBhvr>
                                      <p:to>
                                        <p:strVal val="visible"/>
                                      </p:to>
                                    </p:set>
                                    <p:animEffect transition="in" filter="wipe(down)">
                                      <p:cBhvr>
                                        <p:cTn id="97" dur="500"/>
                                        <p:tgtEl>
                                          <p:spTgt spid="58"/>
                                        </p:tgtEl>
                                      </p:cBhvr>
                                    </p:animEffect>
                                  </p:childTnLst>
                                </p:cTn>
                              </p:par>
                            </p:childTnLst>
                          </p:cTn>
                        </p:par>
                        <p:par>
                          <p:cTn id="98" fill="hold">
                            <p:stCondLst>
                              <p:cond delay="10000"/>
                            </p:stCondLst>
                            <p:childTnLst>
                              <p:par>
                                <p:cTn id="99" presetID="53" presetClass="entr" presetSubtype="16" fill="hold" grpId="0" nodeType="after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4"/>
                                        </p:tgtEl>
                                        <p:attrNameLst>
                                          <p:attrName>style.visibility</p:attrName>
                                        </p:attrNameLst>
                                      </p:cBhvr>
                                      <p:to>
                                        <p:strVal val="visible"/>
                                      </p:to>
                                    </p:set>
                                    <p:animEffect transition="in" filter="wipe(up)">
                                      <p:cBhvr>
                                        <p:cTn id="107" dur="500"/>
                                        <p:tgtEl>
                                          <p:spTgt spid="54"/>
                                        </p:tgtEl>
                                      </p:cBhvr>
                                    </p:animEffect>
                                  </p:childTnLst>
                                </p:cTn>
                              </p:par>
                            </p:childTnLst>
                          </p:cTn>
                        </p:par>
                        <p:par>
                          <p:cTn id="108" fill="hold">
                            <p:stCondLst>
                              <p:cond delay="11000"/>
                            </p:stCondLst>
                            <p:childTnLst>
                              <p:par>
                                <p:cTn id="109" presetID="22" presetClass="entr" presetSubtype="1"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Effect transition="in" filter="wipe(up)">
                                      <p:cBhvr>
                                        <p:cTn id="111"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8" grpId="0" animBg="1"/>
      <p:bldP spid="15" grpId="0" animBg="1"/>
      <p:bldP spid="12" grpId="0" animBg="1"/>
      <p:bldP spid="3"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55" grpId="0" animBg="1"/>
      <p:bldP spid="56" grpId="0" animBg="1"/>
      <p:bldP spid="57" grpId="0" animBg="1"/>
      <p:bldP spid="58" grpId="0" animBg="1"/>
      <p:bldP spid="43"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2022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16452"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Freeform 72"/>
          <p:cNvSpPr>
            <a:spLocks noChangeAspect="1"/>
          </p:cNvSpPr>
          <p:nvPr/>
        </p:nvSpPr>
        <p:spPr>
          <a:xfrm>
            <a:off x="1462756" y="2186419"/>
            <a:ext cx="9144000" cy="3059504"/>
          </a:xfrm>
          <a:custGeom>
            <a:avLst/>
            <a:gdLst>
              <a:gd name="connsiteX0" fmla="*/ 2311038 w 9428455"/>
              <a:gd name="connsiteY0" fmla="*/ 0 h 3154680"/>
              <a:gd name="connsiteX1" fmla="*/ 3572910 w 9428455"/>
              <a:gd name="connsiteY1" fmla="*/ 0 h 3154680"/>
              <a:gd name="connsiteX2" fmla="*/ 4098690 w 9428455"/>
              <a:gd name="connsiteY2" fmla="*/ 1051560 h 3154680"/>
              <a:gd name="connsiteX3" fmla="*/ 5331189 w 9428455"/>
              <a:gd name="connsiteY3" fmla="*/ 1051560 h 3154680"/>
              <a:gd name="connsiteX4" fmla="*/ 5856969 w 9428455"/>
              <a:gd name="connsiteY4" fmla="*/ 0 h 3154680"/>
              <a:gd name="connsiteX5" fmla="*/ 7118841 w 9428455"/>
              <a:gd name="connsiteY5" fmla="*/ 0 h 3154680"/>
              <a:gd name="connsiteX6" fmla="*/ 7644621 w 9428455"/>
              <a:gd name="connsiteY6" fmla="*/ 1051560 h 3154680"/>
              <a:gd name="connsiteX7" fmla="*/ 8902675 w 9428455"/>
              <a:gd name="connsiteY7" fmla="*/ 1051560 h 3154680"/>
              <a:gd name="connsiteX8" fmla="*/ 9428455 w 9428455"/>
              <a:gd name="connsiteY8" fmla="*/ 2103120 h 3154680"/>
              <a:gd name="connsiteX9" fmla="*/ 8902675 w 9428455"/>
              <a:gd name="connsiteY9" fmla="*/ 3154680 h 3154680"/>
              <a:gd name="connsiteX10" fmla="*/ 7640803 w 9428455"/>
              <a:gd name="connsiteY10" fmla="*/ 3154680 h 3154680"/>
              <a:gd name="connsiteX11" fmla="*/ 7115023 w 9428455"/>
              <a:gd name="connsiteY11" fmla="*/ 2103120 h 3154680"/>
              <a:gd name="connsiteX12" fmla="*/ 5882524 w 9428455"/>
              <a:gd name="connsiteY12" fmla="*/ 2103120 h 3154680"/>
              <a:gd name="connsiteX13" fmla="*/ 5356744 w 9428455"/>
              <a:gd name="connsiteY13" fmla="*/ 3154680 h 3154680"/>
              <a:gd name="connsiteX14" fmla="*/ 4094872 w 9428455"/>
              <a:gd name="connsiteY14" fmla="*/ 3154680 h 3154680"/>
              <a:gd name="connsiteX15" fmla="*/ 3569092 w 9428455"/>
              <a:gd name="connsiteY15" fmla="*/ 2103120 h 3154680"/>
              <a:gd name="connsiteX16" fmla="*/ 2313432 w 9428455"/>
              <a:gd name="connsiteY16" fmla="*/ 2103120 h 3154680"/>
              <a:gd name="connsiteX17" fmla="*/ 1787652 w 9428455"/>
              <a:gd name="connsiteY17" fmla="*/ 3154680 h 3154680"/>
              <a:gd name="connsiteX18" fmla="*/ 525781 w 9428455"/>
              <a:gd name="connsiteY18" fmla="*/ 3154680 h 3154680"/>
              <a:gd name="connsiteX19" fmla="*/ 0 w 9428455"/>
              <a:gd name="connsiteY19" fmla="*/ 2103120 h 3154680"/>
              <a:gd name="connsiteX20" fmla="*/ 525781 w 9428455"/>
              <a:gd name="connsiteY20" fmla="*/ 1051560 h 3154680"/>
              <a:gd name="connsiteX21" fmla="*/ 1785258 w 9428455"/>
              <a:gd name="connsiteY21" fmla="*/ 1051560 h 315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428455" h="3154680">
                <a:moveTo>
                  <a:pt x="2311038" y="0"/>
                </a:moveTo>
                <a:lnTo>
                  <a:pt x="3572910" y="0"/>
                </a:lnTo>
                <a:lnTo>
                  <a:pt x="4098690" y="1051560"/>
                </a:lnTo>
                <a:lnTo>
                  <a:pt x="5331189" y="1051560"/>
                </a:lnTo>
                <a:lnTo>
                  <a:pt x="5856969" y="0"/>
                </a:lnTo>
                <a:lnTo>
                  <a:pt x="7118841" y="0"/>
                </a:lnTo>
                <a:lnTo>
                  <a:pt x="7644621" y="1051560"/>
                </a:lnTo>
                <a:lnTo>
                  <a:pt x="8902675" y="1051560"/>
                </a:lnTo>
                <a:lnTo>
                  <a:pt x="9428455" y="2103120"/>
                </a:lnTo>
                <a:lnTo>
                  <a:pt x="8902675" y="3154680"/>
                </a:lnTo>
                <a:lnTo>
                  <a:pt x="7640803" y="3154680"/>
                </a:lnTo>
                <a:lnTo>
                  <a:pt x="7115023" y="2103120"/>
                </a:lnTo>
                <a:lnTo>
                  <a:pt x="5882524" y="2103120"/>
                </a:lnTo>
                <a:lnTo>
                  <a:pt x="5356744" y="3154680"/>
                </a:lnTo>
                <a:lnTo>
                  <a:pt x="4094872" y="3154680"/>
                </a:lnTo>
                <a:lnTo>
                  <a:pt x="3569092" y="2103120"/>
                </a:lnTo>
                <a:lnTo>
                  <a:pt x="2313432" y="2103120"/>
                </a:lnTo>
                <a:lnTo>
                  <a:pt x="1787652" y="3154680"/>
                </a:lnTo>
                <a:lnTo>
                  <a:pt x="525781" y="3154680"/>
                </a:lnTo>
                <a:lnTo>
                  <a:pt x="0" y="2103120"/>
                </a:lnTo>
                <a:lnTo>
                  <a:pt x="525781" y="1051560"/>
                </a:lnTo>
                <a:lnTo>
                  <a:pt x="1785258" y="1051560"/>
                </a:lnTo>
                <a:close/>
              </a:path>
            </a:pathLst>
          </a:cu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Hexagon 57"/>
          <p:cNvSpPr>
            <a:spLocks noChangeAspect="1"/>
          </p:cNvSpPr>
          <p:nvPr/>
        </p:nvSpPr>
        <p:spPr>
          <a:xfrm>
            <a:off x="1677247" y="3418467"/>
            <a:ext cx="1810512" cy="1645920"/>
          </a:xfrm>
          <a:prstGeom prst="hexagon">
            <a:avLst/>
          </a:prstGeom>
          <a:solidFill>
            <a:srgbClr val="00AFEE"/>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01</a:t>
            </a:r>
          </a:p>
        </p:txBody>
      </p:sp>
      <p:grpSp>
        <p:nvGrpSpPr>
          <p:cNvPr id="3" name="Group 2"/>
          <p:cNvGrpSpPr/>
          <p:nvPr/>
        </p:nvGrpSpPr>
        <p:grpSpPr>
          <a:xfrm>
            <a:off x="2843784" y="3590521"/>
            <a:ext cx="468344" cy="650906"/>
            <a:chOff x="4393171" y="2427517"/>
            <a:chExt cx="468344" cy="650906"/>
          </a:xfrm>
          <a:blipFill>
            <a:blip r:embed="rId3"/>
            <a:stretch>
              <a:fillRect l="-4000" t="-2000" r="-4000" b="-2000"/>
            </a:stretch>
          </a:blipFill>
        </p:grpSpPr>
        <p:sp>
          <p:nvSpPr>
            <p:cNvPr id="2" name="Flowchart: Delay 1"/>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4" name="Hexagon 83"/>
          <p:cNvSpPr>
            <a:spLocks noChangeAspect="1"/>
          </p:cNvSpPr>
          <p:nvPr/>
        </p:nvSpPr>
        <p:spPr>
          <a:xfrm>
            <a:off x="3400164" y="2383894"/>
            <a:ext cx="1810512" cy="1645920"/>
          </a:xfrm>
          <a:prstGeom prst="hexagon">
            <a:avLst/>
          </a:prstGeom>
          <a:solidFill>
            <a:srgbClr val="ED7D3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02</a:t>
            </a:r>
          </a:p>
        </p:txBody>
      </p:sp>
      <p:grpSp>
        <p:nvGrpSpPr>
          <p:cNvPr id="85" name="Group 84"/>
          <p:cNvGrpSpPr/>
          <p:nvPr/>
        </p:nvGrpSpPr>
        <p:grpSpPr>
          <a:xfrm>
            <a:off x="4566701" y="2555948"/>
            <a:ext cx="468344" cy="650906"/>
            <a:chOff x="4393171" y="2427517"/>
            <a:chExt cx="468344" cy="650906"/>
          </a:xfrm>
          <a:blipFill>
            <a:blip r:embed="rId4"/>
            <a:stretch>
              <a:fillRect l="-4000" t="-2000" r="-4000" b="-2000"/>
            </a:stretch>
          </a:blipFill>
        </p:grpSpPr>
        <p:sp>
          <p:nvSpPr>
            <p:cNvPr id="86" name="Flowchart: Delay 85"/>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8" name="Hexagon 87"/>
          <p:cNvSpPr>
            <a:spLocks noChangeAspect="1"/>
          </p:cNvSpPr>
          <p:nvPr/>
        </p:nvSpPr>
        <p:spPr>
          <a:xfrm>
            <a:off x="5119763" y="3410860"/>
            <a:ext cx="1810512" cy="1645920"/>
          </a:xfrm>
          <a:prstGeom prst="hexagon">
            <a:avLst/>
          </a:prstGeom>
          <a:solidFill>
            <a:srgbClr val="A5A5A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03</a:t>
            </a:r>
          </a:p>
        </p:txBody>
      </p:sp>
      <p:grpSp>
        <p:nvGrpSpPr>
          <p:cNvPr id="89" name="Group 88"/>
          <p:cNvGrpSpPr/>
          <p:nvPr/>
        </p:nvGrpSpPr>
        <p:grpSpPr>
          <a:xfrm>
            <a:off x="6286300" y="3582914"/>
            <a:ext cx="468344" cy="650906"/>
            <a:chOff x="4393171" y="2427517"/>
            <a:chExt cx="468344" cy="650906"/>
          </a:xfrm>
          <a:blipFill>
            <a:blip r:embed="rId5"/>
            <a:stretch>
              <a:fillRect l="-4000" t="-2000" r="-4000" b="-2000"/>
            </a:stretch>
          </a:blipFill>
        </p:grpSpPr>
        <p:sp>
          <p:nvSpPr>
            <p:cNvPr id="90" name="Flowchart: Delay 89"/>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2" name="Hexagon 91"/>
          <p:cNvSpPr>
            <a:spLocks noChangeAspect="1"/>
          </p:cNvSpPr>
          <p:nvPr/>
        </p:nvSpPr>
        <p:spPr>
          <a:xfrm>
            <a:off x="6825060" y="2398757"/>
            <a:ext cx="1810512" cy="1645920"/>
          </a:xfrm>
          <a:prstGeom prst="hexagon">
            <a:avLst/>
          </a:prstGeom>
          <a:solidFill>
            <a:srgbClr val="FFC00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04</a:t>
            </a:r>
          </a:p>
        </p:txBody>
      </p:sp>
      <p:grpSp>
        <p:nvGrpSpPr>
          <p:cNvPr id="93" name="Group 92"/>
          <p:cNvGrpSpPr/>
          <p:nvPr/>
        </p:nvGrpSpPr>
        <p:grpSpPr>
          <a:xfrm>
            <a:off x="7991597" y="2570811"/>
            <a:ext cx="468344" cy="650906"/>
            <a:chOff x="4393171" y="2427517"/>
            <a:chExt cx="468344" cy="650906"/>
          </a:xfrm>
          <a:blipFill>
            <a:blip r:embed="rId6"/>
            <a:stretch>
              <a:fillRect l="-4000" t="-2000" r="-4000" b="-2000"/>
            </a:stretch>
          </a:blipFill>
        </p:grpSpPr>
        <p:sp>
          <p:nvSpPr>
            <p:cNvPr id="94" name="Flowchart: Delay 93"/>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6" name="Hexagon 95"/>
          <p:cNvSpPr>
            <a:spLocks noChangeAspect="1"/>
          </p:cNvSpPr>
          <p:nvPr/>
        </p:nvSpPr>
        <p:spPr>
          <a:xfrm>
            <a:off x="8565691" y="3407575"/>
            <a:ext cx="1810512" cy="1645920"/>
          </a:xfrm>
          <a:prstGeom prst="hexagon">
            <a:avLst/>
          </a:prstGeom>
          <a:solidFill>
            <a:srgbClr val="54823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05</a:t>
            </a:r>
          </a:p>
        </p:txBody>
      </p:sp>
      <p:grpSp>
        <p:nvGrpSpPr>
          <p:cNvPr id="97" name="Group 96"/>
          <p:cNvGrpSpPr/>
          <p:nvPr/>
        </p:nvGrpSpPr>
        <p:grpSpPr>
          <a:xfrm>
            <a:off x="9732228" y="3579629"/>
            <a:ext cx="468344" cy="650906"/>
            <a:chOff x="4393171" y="2427517"/>
            <a:chExt cx="468344" cy="650906"/>
          </a:xfrm>
          <a:blipFill>
            <a:blip r:embed="rId7"/>
            <a:stretch>
              <a:fillRect l="-4000" t="-2000" r="-4000" b="-2000"/>
            </a:stretch>
          </a:blipFill>
        </p:grpSpPr>
        <p:sp>
          <p:nvSpPr>
            <p:cNvPr id="98" name="Flowchart: Delay 97"/>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106" name="Text Box 10"/>
          <p:cNvSpPr txBox="1">
            <a:spLocks noChangeArrowheads="1"/>
          </p:cNvSpPr>
          <p:nvPr/>
        </p:nvSpPr>
        <p:spPr bwMode="auto">
          <a:xfrm>
            <a:off x="4060752" y="543851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grpSp>
        <p:nvGrpSpPr>
          <p:cNvPr id="9" name="Group 8"/>
          <p:cNvGrpSpPr/>
          <p:nvPr/>
        </p:nvGrpSpPr>
        <p:grpSpPr>
          <a:xfrm>
            <a:off x="4124795" y="4284364"/>
            <a:ext cx="228600" cy="1102786"/>
            <a:chOff x="4120012" y="4272650"/>
            <a:chExt cx="228600" cy="1102786"/>
          </a:xfrm>
        </p:grpSpPr>
        <p:sp>
          <p:nvSpPr>
            <p:cNvPr id="100" name="Oval 99"/>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4120012" y="4272650"/>
              <a:ext cx="228600" cy="1102786"/>
              <a:chOff x="4120012" y="4272650"/>
              <a:chExt cx="228600" cy="1102786"/>
            </a:xfrm>
          </p:grpSpPr>
          <p:sp>
            <p:nvSpPr>
              <p:cNvPr id="4" name="Oval 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Oval 102"/>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9" name="Group 108"/>
          <p:cNvGrpSpPr/>
          <p:nvPr/>
        </p:nvGrpSpPr>
        <p:grpSpPr>
          <a:xfrm>
            <a:off x="7669224" y="4284638"/>
            <a:ext cx="228600" cy="1102786"/>
            <a:chOff x="4120012" y="4272650"/>
            <a:chExt cx="228600" cy="1102786"/>
          </a:xfrm>
          <a:solidFill>
            <a:srgbClr val="FFC000"/>
          </a:solidFill>
        </p:grpSpPr>
        <p:sp>
          <p:nvSpPr>
            <p:cNvPr id="110" name="Oval 109"/>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110"/>
            <p:cNvGrpSpPr/>
            <p:nvPr/>
          </p:nvGrpSpPr>
          <p:grpSpPr>
            <a:xfrm>
              <a:off x="4120012" y="4272650"/>
              <a:ext cx="228600" cy="1102786"/>
              <a:chOff x="4120012" y="4272650"/>
              <a:chExt cx="228600" cy="1102786"/>
            </a:xfrm>
            <a:grpFill/>
          </p:grpSpPr>
          <p:sp>
            <p:nvSpPr>
              <p:cNvPr id="112" name="Oval 111"/>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5" name="Group 114"/>
          <p:cNvGrpSpPr/>
          <p:nvPr/>
        </p:nvGrpSpPr>
        <p:grpSpPr>
          <a:xfrm rot="10800000">
            <a:off x="2436921" y="2029138"/>
            <a:ext cx="228600" cy="1102786"/>
            <a:chOff x="4120012" y="4272650"/>
            <a:chExt cx="228600" cy="1102786"/>
          </a:xfrm>
          <a:solidFill>
            <a:srgbClr val="00AFEE"/>
          </a:solidFill>
        </p:grpSpPr>
        <p:sp>
          <p:nvSpPr>
            <p:cNvPr id="116" name="Oval 11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7" name="Group 116"/>
            <p:cNvGrpSpPr/>
            <p:nvPr/>
          </p:nvGrpSpPr>
          <p:grpSpPr>
            <a:xfrm>
              <a:off x="4120012" y="4272650"/>
              <a:ext cx="228600" cy="1102786"/>
              <a:chOff x="4120012" y="4272650"/>
              <a:chExt cx="228600" cy="1102786"/>
            </a:xfrm>
            <a:grpFill/>
          </p:grpSpPr>
          <p:sp>
            <p:nvSpPr>
              <p:cNvPr id="118" name="Oval 11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Oval 11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p:cNvGrpSpPr/>
          <p:nvPr/>
        </p:nvGrpSpPr>
        <p:grpSpPr>
          <a:xfrm rot="10800000">
            <a:off x="5913290" y="2029138"/>
            <a:ext cx="228600" cy="1102786"/>
            <a:chOff x="4120012" y="4272650"/>
            <a:chExt cx="228600" cy="1102786"/>
          </a:xfrm>
          <a:solidFill>
            <a:srgbClr val="A5A5A5"/>
          </a:solidFill>
        </p:grpSpPr>
        <p:sp>
          <p:nvSpPr>
            <p:cNvPr id="122" name="Oval 121"/>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3" name="Group 122"/>
            <p:cNvGrpSpPr/>
            <p:nvPr/>
          </p:nvGrpSpPr>
          <p:grpSpPr>
            <a:xfrm>
              <a:off x="4120012" y="4272650"/>
              <a:ext cx="228600" cy="1102786"/>
              <a:chOff x="4120012" y="4272650"/>
              <a:chExt cx="228600" cy="1102786"/>
            </a:xfrm>
            <a:grpFill/>
          </p:grpSpPr>
          <p:sp>
            <p:nvSpPr>
              <p:cNvPr id="124" name="Oval 123"/>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Oval 124"/>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7" name="Group 126"/>
          <p:cNvGrpSpPr/>
          <p:nvPr/>
        </p:nvGrpSpPr>
        <p:grpSpPr>
          <a:xfrm rot="10800000">
            <a:off x="9362980" y="2039329"/>
            <a:ext cx="228600" cy="1102786"/>
            <a:chOff x="4120012" y="4272650"/>
            <a:chExt cx="228600" cy="1102786"/>
          </a:xfrm>
          <a:solidFill>
            <a:srgbClr val="548235"/>
          </a:solidFill>
        </p:grpSpPr>
        <p:sp>
          <p:nvSpPr>
            <p:cNvPr id="128" name="Oval 12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 name="Group 128"/>
            <p:cNvGrpSpPr/>
            <p:nvPr/>
          </p:nvGrpSpPr>
          <p:grpSpPr>
            <a:xfrm>
              <a:off x="4120012" y="4272650"/>
              <a:ext cx="228600" cy="1102786"/>
              <a:chOff x="4120012" y="4272650"/>
              <a:chExt cx="228600" cy="1102786"/>
            </a:xfrm>
            <a:grpFill/>
          </p:grpSpPr>
          <p:sp>
            <p:nvSpPr>
              <p:cNvPr id="130" name="Oval 12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Oval 13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3" name="Text Box 10"/>
          <p:cNvSpPr txBox="1">
            <a:spLocks noChangeArrowheads="1"/>
          </p:cNvSpPr>
          <p:nvPr/>
        </p:nvSpPr>
        <p:spPr bwMode="auto">
          <a:xfrm>
            <a:off x="7636602" y="541588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4" name="Text Box 10"/>
          <p:cNvSpPr txBox="1">
            <a:spLocks noChangeArrowheads="1"/>
          </p:cNvSpPr>
          <p:nvPr/>
        </p:nvSpPr>
        <p:spPr bwMode="auto">
          <a:xfrm>
            <a:off x="243692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5" name="Text Box 10"/>
          <p:cNvSpPr txBox="1">
            <a:spLocks noChangeArrowheads="1"/>
          </p:cNvSpPr>
          <p:nvPr/>
        </p:nvSpPr>
        <p:spPr bwMode="auto">
          <a:xfrm>
            <a:off x="589705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6" name="Text Box 10"/>
          <p:cNvSpPr txBox="1">
            <a:spLocks noChangeArrowheads="1"/>
          </p:cNvSpPr>
          <p:nvPr/>
        </p:nvSpPr>
        <p:spPr bwMode="auto">
          <a:xfrm>
            <a:off x="935718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grpSp>
        <p:nvGrpSpPr>
          <p:cNvPr id="62" name="Group 61"/>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4" name="TextBox 6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636753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p:cTn id="17" dur="500" fill="hold"/>
                                        <p:tgtEl>
                                          <p:spTgt spid="58"/>
                                        </p:tgtEl>
                                        <p:attrNameLst>
                                          <p:attrName>ppt_w</p:attrName>
                                        </p:attrNameLst>
                                      </p:cBhvr>
                                      <p:tavLst>
                                        <p:tav tm="0">
                                          <p:val>
                                            <p:fltVal val="0"/>
                                          </p:val>
                                        </p:tav>
                                        <p:tav tm="100000">
                                          <p:val>
                                            <p:strVal val="#ppt_w"/>
                                          </p:val>
                                        </p:tav>
                                      </p:tavLst>
                                    </p:anim>
                                    <p:anim calcmode="lin" valueType="num">
                                      <p:cBhvr>
                                        <p:cTn id="18" dur="500" fill="hold"/>
                                        <p:tgtEl>
                                          <p:spTgt spid="58"/>
                                        </p:tgtEl>
                                        <p:attrNameLst>
                                          <p:attrName>ppt_h</p:attrName>
                                        </p:attrNameLst>
                                      </p:cBhvr>
                                      <p:tavLst>
                                        <p:tav tm="0">
                                          <p:val>
                                            <p:fltVal val="0"/>
                                          </p:val>
                                        </p:tav>
                                        <p:tav tm="100000">
                                          <p:val>
                                            <p:strVal val="#ppt_h"/>
                                          </p:val>
                                        </p:tav>
                                      </p:tavLst>
                                    </p:anim>
                                    <p:animEffect transition="in" filter="fade">
                                      <p:cBhvr>
                                        <p:cTn id="19" dur="500"/>
                                        <p:tgtEl>
                                          <p:spTgt spid="58"/>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15"/>
                                        </p:tgtEl>
                                        <p:attrNameLst>
                                          <p:attrName>style.visibility</p:attrName>
                                        </p:attrNameLst>
                                      </p:cBhvr>
                                      <p:to>
                                        <p:strVal val="visible"/>
                                      </p:to>
                                    </p:set>
                                    <p:animEffect transition="in" filter="wipe(down)">
                                      <p:cBhvr>
                                        <p:cTn id="27" dur="500"/>
                                        <p:tgtEl>
                                          <p:spTgt spid="115"/>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34"/>
                                        </p:tgtEl>
                                        <p:attrNameLst>
                                          <p:attrName>style.visibility</p:attrName>
                                        </p:attrNameLst>
                                      </p:cBhvr>
                                      <p:to>
                                        <p:strVal val="visible"/>
                                      </p:to>
                                    </p:set>
                                    <p:animEffect transition="in" filter="wipe(left)">
                                      <p:cBhvr>
                                        <p:cTn id="31" dur="500"/>
                                        <p:tgtEl>
                                          <p:spTgt spid="134"/>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4"/>
                                        </p:tgtEl>
                                        <p:attrNameLst>
                                          <p:attrName>style.visibility</p:attrName>
                                        </p:attrNameLst>
                                      </p:cBhvr>
                                      <p:to>
                                        <p:strVal val="visible"/>
                                      </p:to>
                                    </p:set>
                                    <p:anim calcmode="lin" valueType="num">
                                      <p:cBhvr>
                                        <p:cTn id="35" dur="500" fill="hold"/>
                                        <p:tgtEl>
                                          <p:spTgt spid="84"/>
                                        </p:tgtEl>
                                        <p:attrNameLst>
                                          <p:attrName>ppt_w</p:attrName>
                                        </p:attrNameLst>
                                      </p:cBhvr>
                                      <p:tavLst>
                                        <p:tav tm="0">
                                          <p:val>
                                            <p:fltVal val="0"/>
                                          </p:val>
                                        </p:tav>
                                        <p:tav tm="100000">
                                          <p:val>
                                            <p:strVal val="#ppt_w"/>
                                          </p:val>
                                        </p:tav>
                                      </p:tavLst>
                                    </p:anim>
                                    <p:anim calcmode="lin" valueType="num">
                                      <p:cBhvr>
                                        <p:cTn id="36" dur="500" fill="hold"/>
                                        <p:tgtEl>
                                          <p:spTgt spid="84"/>
                                        </p:tgtEl>
                                        <p:attrNameLst>
                                          <p:attrName>ppt_h</p:attrName>
                                        </p:attrNameLst>
                                      </p:cBhvr>
                                      <p:tavLst>
                                        <p:tav tm="0">
                                          <p:val>
                                            <p:fltVal val="0"/>
                                          </p:val>
                                        </p:tav>
                                        <p:tav tm="100000">
                                          <p:val>
                                            <p:strVal val="#ppt_h"/>
                                          </p:val>
                                        </p:tav>
                                      </p:tavLst>
                                    </p:anim>
                                    <p:animEffect transition="in" filter="fade">
                                      <p:cBhvr>
                                        <p:cTn id="37" dur="500"/>
                                        <p:tgtEl>
                                          <p:spTgt spid="84"/>
                                        </p:tgtEl>
                                      </p:cBhvr>
                                    </p:animEffect>
                                  </p:childTnLst>
                                </p:cTn>
                              </p:par>
                            </p:childTnLst>
                          </p:cTn>
                        </p:par>
                        <p:par>
                          <p:cTn id="38" fill="hold">
                            <p:stCondLst>
                              <p:cond delay="4000"/>
                            </p:stCondLst>
                            <p:childTnLst>
                              <p:par>
                                <p:cTn id="39" presetID="14" presetClass="entr" presetSubtype="10" fill="hold" nodeType="afterEffect">
                                  <p:stCondLst>
                                    <p:cond delay="0"/>
                                  </p:stCondLst>
                                  <p:childTnLst>
                                    <p:set>
                                      <p:cBhvr>
                                        <p:cTn id="40" dur="1" fill="hold">
                                          <p:stCondLst>
                                            <p:cond delay="0"/>
                                          </p:stCondLst>
                                        </p:cTn>
                                        <p:tgtEl>
                                          <p:spTgt spid="85"/>
                                        </p:tgtEl>
                                        <p:attrNameLst>
                                          <p:attrName>style.visibility</p:attrName>
                                        </p:attrNameLst>
                                      </p:cBhvr>
                                      <p:to>
                                        <p:strVal val="visible"/>
                                      </p:to>
                                    </p:set>
                                    <p:animEffect transition="in" filter="randombar(horizontal)">
                                      <p:cBhvr>
                                        <p:cTn id="41" dur="500"/>
                                        <p:tgtEl>
                                          <p:spTgt spid="85"/>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106"/>
                                        </p:tgtEl>
                                        <p:attrNameLst>
                                          <p:attrName>style.visibility</p:attrName>
                                        </p:attrNameLst>
                                      </p:cBhvr>
                                      <p:to>
                                        <p:strVal val="visible"/>
                                      </p:to>
                                    </p:set>
                                    <p:animEffect transition="in" filter="wipe(left)">
                                      <p:cBhvr>
                                        <p:cTn id="49" dur="500"/>
                                        <p:tgtEl>
                                          <p:spTgt spid="106"/>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88"/>
                                        </p:tgtEl>
                                        <p:attrNameLst>
                                          <p:attrName>style.visibility</p:attrName>
                                        </p:attrNameLst>
                                      </p:cBhvr>
                                      <p:to>
                                        <p:strVal val="visible"/>
                                      </p:to>
                                    </p:set>
                                    <p:anim calcmode="lin" valueType="num">
                                      <p:cBhvr>
                                        <p:cTn id="53" dur="500" fill="hold"/>
                                        <p:tgtEl>
                                          <p:spTgt spid="88"/>
                                        </p:tgtEl>
                                        <p:attrNameLst>
                                          <p:attrName>ppt_w</p:attrName>
                                        </p:attrNameLst>
                                      </p:cBhvr>
                                      <p:tavLst>
                                        <p:tav tm="0">
                                          <p:val>
                                            <p:fltVal val="0"/>
                                          </p:val>
                                        </p:tav>
                                        <p:tav tm="100000">
                                          <p:val>
                                            <p:strVal val="#ppt_w"/>
                                          </p:val>
                                        </p:tav>
                                      </p:tavLst>
                                    </p:anim>
                                    <p:anim calcmode="lin" valueType="num">
                                      <p:cBhvr>
                                        <p:cTn id="54" dur="500" fill="hold"/>
                                        <p:tgtEl>
                                          <p:spTgt spid="88"/>
                                        </p:tgtEl>
                                        <p:attrNameLst>
                                          <p:attrName>ppt_h</p:attrName>
                                        </p:attrNameLst>
                                      </p:cBhvr>
                                      <p:tavLst>
                                        <p:tav tm="0">
                                          <p:val>
                                            <p:fltVal val="0"/>
                                          </p:val>
                                        </p:tav>
                                        <p:tav tm="100000">
                                          <p:val>
                                            <p:strVal val="#ppt_h"/>
                                          </p:val>
                                        </p:tav>
                                      </p:tavLst>
                                    </p:anim>
                                    <p:animEffect transition="in" filter="fade">
                                      <p:cBhvr>
                                        <p:cTn id="55" dur="500"/>
                                        <p:tgtEl>
                                          <p:spTgt spid="88"/>
                                        </p:tgtEl>
                                      </p:cBhvr>
                                    </p:animEffect>
                                  </p:childTnLst>
                                </p:cTn>
                              </p:par>
                            </p:childTnLst>
                          </p:cTn>
                        </p:par>
                        <p:par>
                          <p:cTn id="56" fill="hold">
                            <p:stCondLst>
                              <p:cond delay="6000"/>
                            </p:stCondLst>
                            <p:childTnLst>
                              <p:par>
                                <p:cTn id="57" presetID="14" presetClass="entr" presetSubtype="10" fill="hold" nodeType="afterEffect">
                                  <p:stCondLst>
                                    <p:cond delay="0"/>
                                  </p:stCondLst>
                                  <p:childTnLst>
                                    <p:set>
                                      <p:cBhvr>
                                        <p:cTn id="58" dur="1" fill="hold">
                                          <p:stCondLst>
                                            <p:cond delay="0"/>
                                          </p:stCondLst>
                                        </p:cTn>
                                        <p:tgtEl>
                                          <p:spTgt spid="89"/>
                                        </p:tgtEl>
                                        <p:attrNameLst>
                                          <p:attrName>style.visibility</p:attrName>
                                        </p:attrNameLst>
                                      </p:cBhvr>
                                      <p:to>
                                        <p:strVal val="visible"/>
                                      </p:to>
                                    </p:set>
                                    <p:animEffect transition="in" filter="randombar(horizontal)">
                                      <p:cBhvr>
                                        <p:cTn id="59" dur="500"/>
                                        <p:tgtEl>
                                          <p:spTgt spid="89"/>
                                        </p:tgtEl>
                                      </p:cBhvr>
                                    </p:animEffect>
                                  </p:childTnLst>
                                </p:cTn>
                              </p:par>
                            </p:childTnLst>
                          </p:cTn>
                        </p:par>
                        <p:par>
                          <p:cTn id="60" fill="hold">
                            <p:stCondLst>
                              <p:cond delay="6500"/>
                            </p:stCondLst>
                            <p:childTnLst>
                              <p:par>
                                <p:cTn id="61" presetID="22" presetClass="entr" presetSubtype="4" fill="hold" nodeType="afterEffect">
                                  <p:stCondLst>
                                    <p:cond delay="0"/>
                                  </p:stCondLst>
                                  <p:childTnLst>
                                    <p:set>
                                      <p:cBhvr>
                                        <p:cTn id="62" dur="1" fill="hold">
                                          <p:stCondLst>
                                            <p:cond delay="0"/>
                                          </p:stCondLst>
                                        </p:cTn>
                                        <p:tgtEl>
                                          <p:spTgt spid="121"/>
                                        </p:tgtEl>
                                        <p:attrNameLst>
                                          <p:attrName>style.visibility</p:attrName>
                                        </p:attrNameLst>
                                      </p:cBhvr>
                                      <p:to>
                                        <p:strVal val="visible"/>
                                      </p:to>
                                    </p:set>
                                    <p:animEffect transition="in" filter="wipe(down)">
                                      <p:cBhvr>
                                        <p:cTn id="63" dur="500"/>
                                        <p:tgtEl>
                                          <p:spTgt spid="121"/>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135"/>
                                        </p:tgtEl>
                                        <p:attrNameLst>
                                          <p:attrName>style.visibility</p:attrName>
                                        </p:attrNameLst>
                                      </p:cBhvr>
                                      <p:to>
                                        <p:strVal val="visible"/>
                                      </p:to>
                                    </p:set>
                                    <p:animEffect transition="in" filter="wipe(left)">
                                      <p:cBhvr>
                                        <p:cTn id="67" dur="500"/>
                                        <p:tgtEl>
                                          <p:spTgt spid="135"/>
                                        </p:tgtEl>
                                      </p:cBhvr>
                                    </p:animEffect>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8000"/>
                            </p:stCondLst>
                            <p:childTnLst>
                              <p:par>
                                <p:cTn id="75" presetID="14" presetClass="entr" presetSubtype="10" fill="hold" nodeType="afterEffect">
                                  <p:stCondLst>
                                    <p:cond delay="0"/>
                                  </p:stCondLst>
                                  <p:childTnLst>
                                    <p:set>
                                      <p:cBhvr>
                                        <p:cTn id="76" dur="1" fill="hold">
                                          <p:stCondLst>
                                            <p:cond delay="0"/>
                                          </p:stCondLst>
                                        </p:cTn>
                                        <p:tgtEl>
                                          <p:spTgt spid="93"/>
                                        </p:tgtEl>
                                        <p:attrNameLst>
                                          <p:attrName>style.visibility</p:attrName>
                                        </p:attrNameLst>
                                      </p:cBhvr>
                                      <p:to>
                                        <p:strVal val="visible"/>
                                      </p:to>
                                    </p:set>
                                    <p:animEffect transition="in" filter="randombar(horizontal)">
                                      <p:cBhvr>
                                        <p:cTn id="77" dur="500"/>
                                        <p:tgtEl>
                                          <p:spTgt spid="93"/>
                                        </p:tgtEl>
                                      </p:cBhvr>
                                    </p:animEffect>
                                  </p:childTnLst>
                                </p:cTn>
                              </p:par>
                            </p:childTnLst>
                          </p:cTn>
                        </p:par>
                        <p:par>
                          <p:cTn id="78" fill="hold">
                            <p:stCondLst>
                              <p:cond delay="8500"/>
                            </p:stCondLst>
                            <p:childTnLst>
                              <p:par>
                                <p:cTn id="79" presetID="22" presetClass="entr" presetSubtype="1" fill="hold" nodeType="afterEffect">
                                  <p:stCondLst>
                                    <p:cond delay="0"/>
                                  </p:stCondLst>
                                  <p:childTnLst>
                                    <p:set>
                                      <p:cBhvr>
                                        <p:cTn id="80" dur="1" fill="hold">
                                          <p:stCondLst>
                                            <p:cond delay="0"/>
                                          </p:stCondLst>
                                        </p:cTn>
                                        <p:tgtEl>
                                          <p:spTgt spid="109"/>
                                        </p:tgtEl>
                                        <p:attrNameLst>
                                          <p:attrName>style.visibility</p:attrName>
                                        </p:attrNameLst>
                                      </p:cBhvr>
                                      <p:to>
                                        <p:strVal val="visible"/>
                                      </p:to>
                                    </p:set>
                                    <p:animEffect transition="in" filter="wipe(up)">
                                      <p:cBhvr>
                                        <p:cTn id="81" dur="500"/>
                                        <p:tgtEl>
                                          <p:spTgt spid="109"/>
                                        </p:tgtEl>
                                      </p:cBhvr>
                                    </p:animEffect>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3"/>
                                        </p:tgtEl>
                                        <p:attrNameLst>
                                          <p:attrName>style.visibility</p:attrName>
                                        </p:attrNameLst>
                                      </p:cBhvr>
                                      <p:to>
                                        <p:strVal val="visible"/>
                                      </p:to>
                                    </p:set>
                                    <p:animEffect transition="in" filter="wipe(left)">
                                      <p:cBhvr>
                                        <p:cTn id="85" dur="500"/>
                                        <p:tgtEl>
                                          <p:spTgt spid="133"/>
                                        </p:tgtEl>
                                      </p:cBhvr>
                                    </p:animEffect>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childTnLst>
                          </p:cTn>
                        </p:par>
                        <p:par>
                          <p:cTn id="92" fill="hold">
                            <p:stCondLst>
                              <p:cond delay="10000"/>
                            </p:stCondLst>
                            <p:childTnLst>
                              <p:par>
                                <p:cTn id="93" presetID="14" presetClass="entr" presetSubtype="10" fill="hold" nodeType="afterEffect">
                                  <p:stCondLst>
                                    <p:cond delay="0"/>
                                  </p:stCondLst>
                                  <p:childTnLst>
                                    <p:set>
                                      <p:cBhvr>
                                        <p:cTn id="94" dur="1" fill="hold">
                                          <p:stCondLst>
                                            <p:cond delay="0"/>
                                          </p:stCondLst>
                                        </p:cTn>
                                        <p:tgtEl>
                                          <p:spTgt spid="97"/>
                                        </p:tgtEl>
                                        <p:attrNameLst>
                                          <p:attrName>style.visibility</p:attrName>
                                        </p:attrNameLst>
                                      </p:cBhvr>
                                      <p:to>
                                        <p:strVal val="visible"/>
                                      </p:to>
                                    </p:set>
                                    <p:animEffect transition="in" filter="randombar(horizontal)">
                                      <p:cBhvr>
                                        <p:cTn id="95" dur="500"/>
                                        <p:tgtEl>
                                          <p:spTgt spid="97"/>
                                        </p:tgtEl>
                                      </p:cBhvr>
                                    </p:animEffect>
                                  </p:childTnLst>
                                </p:cTn>
                              </p:par>
                            </p:childTnLst>
                          </p:cTn>
                        </p:par>
                        <p:par>
                          <p:cTn id="96" fill="hold">
                            <p:stCondLst>
                              <p:cond delay="10500"/>
                            </p:stCondLst>
                            <p:childTnLst>
                              <p:par>
                                <p:cTn id="97" presetID="22" presetClass="entr" presetSubtype="4" fill="hold" nodeType="afterEffect">
                                  <p:stCondLst>
                                    <p:cond delay="0"/>
                                  </p:stCondLst>
                                  <p:childTnLst>
                                    <p:set>
                                      <p:cBhvr>
                                        <p:cTn id="98" dur="1" fill="hold">
                                          <p:stCondLst>
                                            <p:cond delay="0"/>
                                          </p:stCondLst>
                                        </p:cTn>
                                        <p:tgtEl>
                                          <p:spTgt spid="127"/>
                                        </p:tgtEl>
                                        <p:attrNameLst>
                                          <p:attrName>style.visibility</p:attrName>
                                        </p:attrNameLst>
                                      </p:cBhvr>
                                      <p:to>
                                        <p:strVal val="visible"/>
                                      </p:to>
                                    </p:set>
                                    <p:animEffect transition="in" filter="wipe(down)">
                                      <p:cBhvr>
                                        <p:cTn id="99" dur="500"/>
                                        <p:tgtEl>
                                          <p:spTgt spid="127"/>
                                        </p:tgtEl>
                                      </p:cBhvr>
                                    </p:animEffect>
                                  </p:childTnLst>
                                </p:cTn>
                              </p:par>
                            </p:childTnLst>
                          </p:cTn>
                        </p:par>
                        <p:par>
                          <p:cTn id="100" fill="hold">
                            <p:stCondLst>
                              <p:cond delay="11000"/>
                            </p:stCondLst>
                            <p:childTnLst>
                              <p:par>
                                <p:cTn id="101" presetID="22" presetClass="entr" presetSubtype="8" fill="hold" grpId="0" nodeType="afterEffect">
                                  <p:stCondLst>
                                    <p:cond delay="0"/>
                                  </p:stCondLst>
                                  <p:childTnLst>
                                    <p:set>
                                      <p:cBhvr>
                                        <p:cTn id="102" dur="1" fill="hold">
                                          <p:stCondLst>
                                            <p:cond delay="0"/>
                                          </p:stCondLst>
                                        </p:cTn>
                                        <p:tgtEl>
                                          <p:spTgt spid="136"/>
                                        </p:tgtEl>
                                        <p:attrNameLst>
                                          <p:attrName>style.visibility</p:attrName>
                                        </p:attrNameLst>
                                      </p:cBhvr>
                                      <p:to>
                                        <p:strVal val="visible"/>
                                      </p:to>
                                    </p:set>
                                    <p:animEffect transition="in" filter="wipe(left)">
                                      <p:cBhvr>
                                        <p:cTn id="103"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3" grpId="0" animBg="1"/>
      <p:bldP spid="58" grpId="0" animBg="1"/>
      <p:bldP spid="84" grpId="0" animBg="1"/>
      <p:bldP spid="88" grpId="0" animBg="1"/>
      <p:bldP spid="92" grpId="0" animBg="1"/>
      <p:bldP spid="96" grpId="0" animBg="1"/>
      <p:bldP spid="106" grpId="0"/>
      <p:bldP spid="133" grpId="0"/>
      <p:bldP spid="134" grpId="0"/>
      <p:bldP spid="135" grpId="0"/>
      <p:bldP spid="136"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6"/>
          <p:cNvSpPr/>
          <p:nvPr/>
        </p:nvSpPr>
        <p:spPr>
          <a:xfrm>
            <a:off x="6735218" y="4368592"/>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8" name="Hexagon 7"/>
          <p:cNvSpPr/>
          <p:nvPr/>
        </p:nvSpPr>
        <p:spPr>
          <a:xfrm>
            <a:off x="6779816" y="5022032"/>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9" name="Hexagon 8"/>
          <p:cNvSpPr/>
          <p:nvPr/>
        </p:nvSpPr>
        <p:spPr>
          <a:xfrm>
            <a:off x="5267758" y="3573594"/>
            <a:ext cx="1716720" cy="1480112"/>
          </a:xfrm>
          <a:prstGeom prst="hexagon">
            <a:avLst>
              <a:gd name="adj" fmla="val 25000"/>
              <a:gd name="vf" fmla="val 115470"/>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0" name="Hexagon 9"/>
          <p:cNvSpPr/>
          <p:nvPr/>
        </p:nvSpPr>
        <p:spPr>
          <a:xfrm>
            <a:off x="6724261" y="4202920"/>
            <a:ext cx="200996" cy="173233"/>
          </a:xfrm>
          <a:prstGeom prst="hexagon">
            <a:avLst>
              <a:gd name="adj" fmla="val 25000"/>
              <a:gd name="vf" fmla="val 115470"/>
            </a:avLst>
          </a:pr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1" name="Freeform 10"/>
          <p:cNvSpPr/>
          <p:nvPr/>
        </p:nvSpPr>
        <p:spPr>
          <a:xfrm>
            <a:off x="8197791" y="3555996"/>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2" name="Hexagon 11"/>
          <p:cNvSpPr/>
          <p:nvPr/>
        </p:nvSpPr>
        <p:spPr>
          <a:xfrm>
            <a:off x="9345681" y="4813310"/>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3" name="Hexagon 12"/>
          <p:cNvSpPr/>
          <p:nvPr/>
        </p:nvSpPr>
        <p:spPr>
          <a:xfrm>
            <a:off x="9660364" y="4368592"/>
            <a:ext cx="1716720" cy="1480112"/>
          </a:xfrm>
          <a:prstGeom prst="hexagon">
            <a:avLst>
              <a:gd name="adj" fmla="val 25000"/>
              <a:gd name="vf" fmla="val 115470"/>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4" name="Hexagon 13"/>
          <p:cNvSpPr/>
          <p:nvPr/>
        </p:nvSpPr>
        <p:spPr>
          <a:xfrm>
            <a:off x="9704962" y="5022032"/>
            <a:ext cx="200996" cy="173233"/>
          </a:xfrm>
          <a:prstGeom prst="hexagon">
            <a:avLst>
              <a:gd name="adj" fmla="val 25000"/>
              <a:gd name="vf" fmla="val 115470"/>
            </a:avLst>
          </a:pr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5" name="Freeform 14"/>
          <p:cNvSpPr/>
          <p:nvPr/>
        </p:nvSpPr>
        <p:spPr>
          <a:xfrm>
            <a:off x="6735218" y="2746920"/>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7" name="Hexagon 16"/>
          <p:cNvSpPr/>
          <p:nvPr/>
        </p:nvSpPr>
        <p:spPr>
          <a:xfrm>
            <a:off x="8197791" y="1938235"/>
            <a:ext cx="1716720" cy="1480112"/>
          </a:xfrm>
          <a:prstGeom prst="hexagon">
            <a:avLst>
              <a:gd name="adj" fmla="val 25000"/>
              <a:gd name="vf" fmla="val 115470"/>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5" name="Hexagon 44"/>
          <p:cNvSpPr/>
          <p:nvPr/>
        </p:nvSpPr>
        <p:spPr>
          <a:xfrm>
            <a:off x="8248498" y="2588155"/>
            <a:ext cx="200996" cy="173233"/>
          </a:xfrm>
          <a:prstGeom prst="hexagon">
            <a:avLst>
              <a:gd name="adj" fmla="val 25000"/>
              <a:gd name="vf" fmla="val 115470"/>
            </a:avLst>
          </a:pr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2" name="Folded Corner 41"/>
          <p:cNvSpPr>
            <a:spLocks noChangeAspect="1"/>
          </p:cNvSpPr>
          <p:nvPr/>
        </p:nvSpPr>
        <p:spPr bwMode="auto">
          <a:xfrm>
            <a:off x="410026" y="1755894"/>
            <a:ext cx="4718728" cy="448056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a:spLocks noChangeAspect="1"/>
          </p:cNvSpPr>
          <p:nvPr/>
        </p:nvSpPr>
        <p:spPr>
          <a:xfrm>
            <a:off x="575795" y="2103377"/>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00B0F0"/>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a:spLocks noChangeAspect="1"/>
          </p:cNvSpPr>
          <p:nvPr/>
        </p:nvSpPr>
        <p:spPr>
          <a:xfrm>
            <a:off x="569911" y="3361935"/>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7" name="TextBox 46"/>
          <p:cNvSpPr txBox="1">
            <a:spLocks noChangeAspect="1"/>
          </p:cNvSpPr>
          <p:nvPr/>
        </p:nvSpPr>
        <p:spPr>
          <a:xfrm>
            <a:off x="569911" y="4620493"/>
            <a:ext cx="4291898" cy="1012585"/>
          </a:xfrm>
          <a:prstGeom prst="rect">
            <a:avLst/>
          </a:prstGeom>
          <a:noFill/>
        </p:spPr>
        <p:txBody>
          <a:bodyPr wrap="square" lIns="0" tIns="0" rtlCol="0" anchor="t">
            <a:spAutoFit/>
          </a:bodyPr>
          <a:lstStyle/>
          <a:p>
            <a:pPr defTabSz="1219170">
              <a:spcBef>
                <a:spcPct val="20000"/>
              </a:spcBef>
              <a:defRPr/>
            </a:pPr>
            <a:r>
              <a:rPr lang="en-US" b="1" dirty="0">
                <a:solidFill>
                  <a:schemeClr val="bg2">
                    <a:lumMod val="5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23235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1+#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1" fill="hold" grpId="0" nodeType="after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wipe(up)">
                                      <p:cBhvr>
                                        <p:cTn id="16" dur="1000"/>
                                        <p:tgtEl>
                                          <p:spTgt spid="43"/>
                                        </p:tgtEl>
                                      </p:cBhvr>
                                    </p:animEffect>
                                  </p:childTnLst>
                                </p:cTn>
                              </p:par>
                            </p:childTnLst>
                          </p:cTn>
                        </p:par>
                        <p:par>
                          <p:cTn id="17" fill="hold">
                            <p:stCondLst>
                              <p:cond delay="30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3500"/>
                            </p:stCondLst>
                            <p:childTnLst>
                              <p:par>
                                <p:cTn id="24" presetID="53" presetClass="entr" presetSubtype="1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animEffect transition="in" filter="fade">
                                      <p:cBhvr>
                                        <p:cTn id="28" dur="500"/>
                                        <p:tgtEl>
                                          <p:spTgt spid="15"/>
                                        </p:tgtEl>
                                      </p:cBhvr>
                                    </p:animEffect>
                                  </p:childTnLst>
                                </p:cTn>
                              </p:par>
                              <p:par>
                                <p:cTn id="29" presetID="53" presetClass="entr" presetSubtype="16" fill="hold"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wipe(up)">
                                      <p:cBhvr>
                                        <p:cTn id="37" dur="1000"/>
                                        <p:tgtEl>
                                          <p:spTgt spid="46"/>
                                        </p:tgtEl>
                                      </p:cBhvr>
                                    </p:animEffect>
                                  </p:childTnLst>
                                </p:cTn>
                              </p:par>
                            </p:childTnLst>
                          </p:cTn>
                        </p:par>
                        <p:par>
                          <p:cTn id="38" fill="hold">
                            <p:stCondLst>
                              <p:cond delay="5000"/>
                            </p:stCondLst>
                            <p:childTnLst>
                              <p:par>
                                <p:cTn id="39" presetID="53" presetClass="entr" presetSubtype="16"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ppt_w</p:attrName>
                                        </p:attrNameLst>
                                      </p:cBhvr>
                                      <p:tavLst>
                                        <p:tav tm="0">
                                          <p:val>
                                            <p:fltVal val="0"/>
                                          </p:val>
                                        </p:tav>
                                        <p:tav tm="100000">
                                          <p:val>
                                            <p:strVal val="#ppt_w"/>
                                          </p:val>
                                        </p:tav>
                                      </p:tavLst>
                                    </p:anim>
                                    <p:anim calcmode="lin" valueType="num">
                                      <p:cBhvr>
                                        <p:cTn id="48" dur="500" fill="hold"/>
                                        <p:tgtEl>
                                          <p:spTgt spid="7"/>
                                        </p:tgtEl>
                                        <p:attrNameLst>
                                          <p:attrName>ppt_h</p:attrName>
                                        </p:attrNameLst>
                                      </p:cBhvr>
                                      <p:tavLst>
                                        <p:tav tm="0">
                                          <p:val>
                                            <p:fltVal val="0"/>
                                          </p:val>
                                        </p:tav>
                                        <p:tav tm="100000">
                                          <p:val>
                                            <p:strVal val="#ppt_h"/>
                                          </p:val>
                                        </p:tav>
                                      </p:tavLst>
                                    </p:anim>
                                    <p:animEffect transition="in" filter="fade">
                                      <p:cBhvr>
                                        <p:cTn id="49" dur="500"/>
                                        <p:tgtEl>
                                          <p:spTgt spid="7"/>
                                        </p:tgtEl>
                                      </p:cBhvr>
                                    </p:animEffect>
                                  </p:childTnLst>
                                </p:cTn>
                              </p:par>
                              <p:par>
                                <p:cTn id="50" presetID="53" presetClass="entr" presetSubtype="16"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500" fill="hold"/>
                                        <p:tgtEl>
                                          <p:spTgt spid="10"/>
                                        </p:tgtEl>
                                        <p:attrNameLst>
                                          <p:attrName>ppt_w</p:attrName>
                                        </p:attrNameLst>
                                      </p:cBhvr>
                                      <p:tavLst>
                                        <p:tav tm="0">
                                          <p:val>
                                            <p:fltVal val="0"/>
                                          </p:val>
                                        </p:tav>
                                        <p:tav tm="100000">
                                          <p:val>
                                            <p:strVal val="#ppt_w"/>
                                          </p:val>
                                        </p:tav>
                                      </p:tavLst>
                                    </p:anim>
                                    <p:anim calcmode="lin" valueType="num">
                                      <p:cBhvr>
                                        <p:cTn id="53" dur="500" fill="hold"/>
                                        <p:tgtEl>
                                          <p:spTgt spid="10"/>
                                        </p:tgtEl>
                                        <p:attrNameLst>
                                          <p:attrName>ppt_h</p:attrName>
                                        </p:attrNameLst>
                                      </p:cBhvr>
                                      <p:tavLst>
                                        <p:tav tm="0">
                                          <p:val>
                                            <p:fltVal val="0"/>
                                          </p:val>
                                        </p:tav>
                                        <p:tav tm="100000">
                                          <p:val>
                                            <p:strVal val="#ppt_h"/>
                                          </p:val>
                                        </p:tav>
                                      </p:tavLst>
                                    </p:anim>
                                    <p:animEffect transition="in" filter="fade">
                                      <p:cBhvr>
                                        <p:cTn id="54" dur="500"/>
                                        <p:tgtEl>
                                          <p:spTgt spid="10"/>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wipe(up)">
                                      <p:cBhvr>
                                        <p:cTn id="58" dur="1000"/>
                                        <p:tgtEl>
                                          <p:spTgt spid="47"/>
                                        </p:tgtEl>
                                      </p:cBhvr>
                                    </p:animEffect>
                                  </p:childTnLst>
                                </p:cTn>
                              </p:par>
                            </p:childTnLst>
                          </p:cTn>
                        </p:par>
                        <p:par>
                          <p:cTn id="59" fill="hold">
                            <p:stCondLst>
                              <p:cond delay="7000"/>
                            </p:stCondLst>
                            <p:childTnLst>
                              <p:par>
                                <p:cTn id="60" presetID="53" presetClass="entr" presetSubtype="16"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Effect transition="in" filter="fade">
                                      <p:cBhvr>
                                        <p:cTn id="64" dur="500"/>
                                        <p:tgtEl>
                                          <p:spTgt spid="13"/>
                                        </p:tgtEl>
                                      </p:cBhvr>
                                    </p:animEffect>
                                  </p:childTnLst>
                                </p:cTn>
                              </p:par>
                            </p:childTnLst>
                          </p:cTn>
                        </p:par>
                        <p:par>
                          <p:cTn id="65" fill="hold">
                            <p:stCondLst>
                              <p:cond delay="7500"/>
                            </p:stCondLst>
                            <p:childTnLst>
                              <p:par>
                                <p:cTn id="66" presetID="53" presetClass="entr" presetSubtype="16"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ppt_w</p:attrName>
                                        </p:attrNameLst>
                                      </p:cBhvr>
                                      <p:tavLst>
                                        <p:tav tm="0">
                                          <p:val>
                                            <p:fltVal val="0"/>
                                          </p:val>
                                        </p:tav>
                                        <p:tav tm="100000">
                                          <p:val>
                                            <p:strVal val="#ppt_w"/>
                                          </p:val>
                                        </p:tav>
                                      </p:tavLst>
                                    </p:anim>
                                    <p:anim calcmode="lin" valueType="num">
                                      <p:cBhvr>
                                        <p:cTn id="69" dur="500" fill="hold"/>
                                        <p:tgtEl>
                                          <p:spTgt spid="11"/>
                                        </p:tgtEl>
                                        <p:attrNameLst>
                                          <p:attrName>ppt_h</p:attrName>
                                        </p:attrNameLst>
                                      </p:cBhvr>
                                      <p:tavLst>
                                        <p:tav tm="0">
                                          <p:val>
                                            <p:fltVal val="0"/>
                                          </p:val>
                                        </p:tav>
                                        <p:tav tm="100000">
                                          <p:val>
                                            <p:strVal val="#ppt_h"/>
                                          </p:val>
                                        </p:tav>
                                      </p:tavLst>
                                    </p:anim>
                                    <p:animEffect transition="in" filter="fade">
                                      <p:cBhvr>
                                        <p:cTn id="70" dur="500"/>
                                        <p:tgtEl>
                                          <p:spTgt spid="11"/>
                                        </p:tgtEl>
                                      </p:cBhvr>
                                    </p:animEffect>
                                  </p:childTnLst>
                                </p:cTn>
                              </p:par>
                              <p:par>
                                <p:cTn id="71" presetID="53" presetClass="entr" presetSubtype="16" fill="hold" nodeType="with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p:cTn id="73" dur="500" fill="hold"/>
                                        <p:tgtEl>
                                          <p:spTgt spid="14"/>
                                        </p:tgtEl>
                                        <p:attrNameLst>
                                          <p:attrName>ppt_w</p:attrName>
                                        </p:attrNameLst>
                                      </p:cBhvr>
                                      <p:tavLst>
                                        <p:tav tm="0">
                                          <p:val>
                                            <p:fltVal val="0"/>
                                          </p:val>
                                        </p:tav>
                                        <p:tav tm="100000">
                                          <p:val>
                                            <p:strVal val="#ppt_w"/>
                                          </p:val>
                                        </p:tav>
                                      </p:tavLst>
                                    </p:anim>
                                    <p:anim calcmode="lin" valueType="num">
                                      <p:cBhvr>
                                        <p:cTn id="74" dur="500" fill="hold"/>
                                        <p:tgtEl>
                                          <p:spTgt spid="14"/>
                                        </p:tgtEl>
                                        <p:attrNameLst>
                                          <p:attrName>ppt_h</p:attrName>
                                        </p:attrNameLst>
                                      </p:cBhvr>
                                      <p:tavLst>
                                        <p:tav tm="0">
                                          <p:val>
                                            <p:fltVal val="0"/>
                                          </p:val>
                                        </p:tav>
                                        <p:tav tm="100000">
                                          <p:val>
                                            <p:strVal val="#ppt_h"/>
                                          </p:val>
                                        </p:tav>
                                      </p:tavLst>
                                    </p:anim>
                                    <p:animEffect transition="in" filter="fade">
                                      <p:cBhvr>
                                        <p:cTn id="7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7" grpId="0" animBg="1"/>
      <p:bldP spid="11" grpId="0" animBg="1"/>
      <p:bldP spid="15" grpId="0" animBg="1"/>
      <p:bldP spid="42" grpId="0" animBg="1"/>
      <p:bldP spid="43" grpId="0"/>
      <p:bldP spid="46" grpId="0"/>
      <p:bldP spid="4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82" name="Rectangle 81"/>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17"/>
          <p:cNvGrpSpPr>
            <a:grpSpLocks noChangeAspect="1"/>
          </p:cNvGrpSpPr>
          <p:nvPr/>
        </p:nvGrpSpPr>
        <p:grpSpPr>
          <a:xfrm>
            <a:off x="1061775" y="1963585"/>
            <a:ext cx="1541323" cy="2834640"/>
            <a:chOff x="1065214" y="1122362"/>
            <a:chExt cx="1193801" cy="2195514"/>
          </a:xfrm>
        </p:grpSpPr>
        <p:sp>
          <p:nvSpPr>
            <p:cNvPr id="2053" name="Freeform 5"/>
            <p:cNvSpPr>
              <a:spLocks/>
            </p:cNvSpPr>
            <p:nvPr/>
          </p:nvSpPr>
          <p:spPr bwMode="auto">
            <a:xfrm>
              <a:off x="1346201" y="1739900"/>
              <a:ext cx="912814" cy="1577976"/>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1411289" y="1757364"/>
              <a:ext cx="769938" cy="1498601"/>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1439864"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1143001"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1284289"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1362076"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9" name="Freeform 11"/>
            <p:cNvSpPr>
              <a:spLocks/>
            </p:cNvSpPr>
            <p:nvPr/>
          </p:nvSpPr>
          <p:spPr bwMode="auto">
            <a:xfrm>
              <a:off x="1393826" y="1370013"/>
              <a:ext cx="396876" cy="1604964"/>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a:off x="1065214"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1" name="Freeform 13"/>
            <p:cNvSpPr>
              <a:spLocks/>
            </p:cNvSpPr>
            <p:nvPr/>
          </p:nvSpPr>
          <p:spPr bwMode="auto">
            <a:xfrm>
              <a:off x="1096964"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3" name="Oval 15"/>
          <p:cNvSpPr>
            <a:spLocks noChangeAspect="1" noChangeArrowheads="1"/>
          </p:cNvSpPr>
          <p:nvPr/>
        </p:nvSpPr>
        <p:spPr bwMode="auto">
          <a:xfrm>
            <a:off x="1285962" y="2196086"/>
            <a:ext cx="918891" cy="914400"/>
          </a:xfrm>
          <a:prstGeom prst="ellipse">
            <a:avLst/>
          </a:prstGeom>
          <a:blipFill>
            <a:blip r:embed="rId3"/>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 name="Group 32"/>
          <p:cNvGrpSpPr>
            <a:grpSpLocks noChangeAspect="1"/>
          </p:cNvGrpSpPr>
          <p:nvPr/>
        </p:nvGrpSpPr>
        <p:grpSpPr>
          <a:xfrm>
            <a:off x="3680170" y="1952313"/>
            <a:ext cx="1541322" cy="2834640"/>
            <a:chOff x="1065213" y="1122362"/>
            <a:chExt cx="1193800" cy="2195513"/>
          </a:xfrm>
        </p:grpSpPr>
        <p:sp>
          <p:nvSpPr>
            <p:cNvPr id="34"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51"/>
          <p:cNvGrpSpPr>
            <a:grpSpLocks noChangeAspect="1"/>
          </p:cNvGrpSpPr>
          <p:nvPr/>
        </p:nvGrpSpPr>
        <p:grpSpPr>
          <a:xfrm>
            <a:off x="6403096" y="1963585"/>
            <a:ext cx="1541322" cy="2834640"/>
            <a:chOff x="1065213" y="1122362"/>
            <a:chExt cx="1193800" cy="2195513"/>
          </a:xfrm>
        </p:grpSpPr>
        <p:sp>
          <p:nvSpPr>
            <p:cNvPr id="53"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70"/>
          <p:cNvGrpSpPr>
            <a:grpSpLocks noChangeAspect="1"/>
          </p:cNvGrpSpPr>
          <p:nvPr/>
        </p:nvGrpSpPr>
        <p:grpSpPr>
          <a:xfrm>
            <a:off x="9037322" y="1941041"/>
            <a:ext cx="1541322" cy="2834640"/>
            <a:chOff x="1065213" y="1122362"/>
            <a:chExt cx="1193800" cy="2195513"/>
          </a:xfrm>
        </p:grpSpPr>
        <p:sp>
          <p:nvSpPr>
            <p:cNvPr id="72"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15"/>
          <p:cNvSpPr>
            <a:spLocks noChangeAspect="1" noChangeArrowheads="1"/>
          </p:cNvSpPr>
          <p:nvPr/>
        </p:nvSpPr>
        <p:spPr bwMode="auto">
          <a:xfrm>
            <a:off x="3892347" y="2184815"/>
            <a:ext cx="918891" cy="914400"/>
          </a:xfrm>
          <a:prstGeom prst="ellipse">
            <a:avLst/>
          </a:prstGeom>
          <a:blipFill>
            <a:blip r:embed="rId4"/>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15"/>
          <p:cNvSpPr>
            <a:spLocks noChangeAspect="1" noChangeArrowheads="1"/>
          </p:cNvSpPr>
          <p:nvPr/>
        </p:nvSpPr>
        <p:spPr bwMode="auto">
          <a:xfrm>
            <a:off x="6627351" y="2196086"/>
            <a:ext cx="918891" cy="914400"/>
          </a:xfrm>
          <a:prstGeom prst="ellipse">
            <a:avLst/>
          </a:prstGeom>
          <a:blipFill>
            <a:blip r:embed="rId5"/>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5"/>
          <p:cNvSpPr>
            <a:spLocks noChangeAspect="1" noChangeArrowheads="1"/>
          </p:cNvSpPr>
          <p:nvPr/>
        </p:nvSpPr>
        <p:spPr bwMode="auto">
          <a:xfrm>
            <a:off x="9258352" y="2163068"/>
            <a:ext cx="918891" cy="914400"/>
          </a:xfrm>
          <a:prstGeom prst="ellipse">
            <a:avLst/>
          </a:prstGeom>
          <a:blipFill>
            <a:blip r:embed="rId6"/>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Rectangle 100"/>
          <p:cNvSpPr/>
          <p:nvPr/>
        </p:nvSpPr>
        <p:spPr>
          <a:xfrm>
            <a:off x="1345500" y="4913843"/>
            <a:ext cx="1408399" cy="369332"/>
          </a:xfrm>
          <a:prstGeom prst="rect">
            <a:avLst/>
          </a:prstGeom>
          <a:solidFill>
            <a:srgbClr val="5B9BD5"/>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102" name="Text Box 10"/>
          <p:cNvSpPr txBox="1">
            <a:spLocks noChangeArrowheads="1"/>
          </p:cNvSpPr>
          <p:nvPr/>
        </p:nvSpPr>
        <p:spPr bwMode="auto">
          <a:xfrm>
            <a:off x="935160"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3" name="Rectangle 102"/>
          <p:cNvSpPr/>
          <p:nvPr/>
        </p:nvSpPr>
        <p:spPr>
          <a:xfrm>
            <a:off x="3964988" y="4913843"/>
            <a:ext cx="1408399" cy="369332"/>
          </a:xfrm>
          <a:prstGeom prst="rect">
            <a:avLst/>
          </a:prstGeom>
          <a:solidFill>
            <a:srgbClr val="ED7D31"/>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4" name="Text Box 10"/>
          <p:cNvSpPr txBox="1">
            <a:spLocks noChangeArrowheads="1"/>
          </p:cNvSpPr>
          <p:nvPr/>
        </p:nvSpPr>
        <p:spPr bwMode="auto">
          <a:xfrm>
            <a:off x="3554648"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5" name="Rectangle 104"/>
          <p:cNvSpPr/>
          <p:nvPr/>
        </p:nvSpPr>
        <p:spPr>
          <a:xfrm>
            <a:off x="6660857" y="491384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6" name="Text Box 10"/>
          <p:cNvSpPr txBox="1">
            <a:spLocks noChangeArrowheads="1"/>
          </p:cNvSpPr>
          <p:nvPr/>
        </p:nvSpPr>
        <p:spPr bwMode="auto">
          <a:xfrm>
            <a:off x="625051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7" name="Rectangle 106"/>
          <p:cNvSpPr/>
          <p:nvPr/>
        </p:nvSpPr>
        <p:spPr>
          <a:xfrm>
            <a:off x="9325268" y="4913843"/>
            <a:ext cx="1408399" cy="369332"/>
          </a:xfrm>
          <a:prstGeom prst="rect">
            <a:avLst/>
          </a:prstGeom>
          <a:solidFill>
            <a:srgbClr val="FEB902"/>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8" name="Text Box 10"/>
          <p:cNvSpPr txBox="1">
            <a:spLocks noChangeArrowheads="1"/>
          </p:cNvSpPr>
          <p:nvPr/>
        </p:nvSpPr>
        <p:spPr bwMode="auto">
          <a:xfrm>
            <a:off x="891492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nvGrpSpPr>
          <p:cNvPr id="63" name="Group 62"/>
          <p:cNvGrpSpPr/>
          <p:nvPr/>
        </p:nvGrpSpPr>
        <p:grpSpPr>
          <a:xfrm>
            <a:off x="127357" y="-21594"/>
            <a:ext cx="2524868" cy="613385"/>
            <a:chOff x="127357" y="-6354"/>
            <a:chExt cx="2524868" cy="613385"/>
          </a:xfrm>
        </p:grpSpPr>
        <p:sp>
          <p:nvSpPr>
            <p:cNvPr id="65" name="Round Same Side Corner Rectangle 6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6" name="TextBox 6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831379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barn(inVertical)">
                                      <p:cBhvr>
                                        <p:cTn id="7" dur="1000"/>
                                        <p:tgtEl>
                                          <p:spTgt spid="82"/>
                                        </p:tgtEl>
                                      </p:cBhvr>
                                    </p:animEffect>
                                  </p:childTnLst>
                                </p:cTn>
                              </p:par>
                            </p:childTnLst>
                          </p:cTn>
                        </p:par>
                        <p:par>
                          <p:cTn id="8" fill="hold">
                            <p:stCondLst>
                              <p:cond delay="1000"/>
                            </p:stCondLst>
                            <p:childTnLst>
                              <p:par>
                                <p:cTn id="9" presetID="2" presetClass="entr" presetSubtype="1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2063"/>
                                        </p:tgtEl>
                                        <p:attrNameLst>
                                          <p:attrName>style.visibility</p:attrName>
                                        </p:attrNameLst>
                                      </p:cBhvr>
                                      <p:to>
                                        <p:strVal val="visible"/>
                                      </p:to>
                                    </p:set>
                                    <p:anim calcmode="lin" valueType="num">
                                      <p:cBhvr>
                                        <p:cTn id="16" dur="500" fill="hold"/>
                                        <p:tgtEl>
                                          <p:spTgt spid="2063"/>
                                        </p:tgtEl>
                                        <p:attrNameLst>
                                          <p:attrName>ppt_w</p:attrName>
                                        </p:attrNameLst>
                                      </p:cBhvr>
                                      <p:tavLst>
                                        <p:tav tm="0">
                                          <p:val>
                                            <p:fltVal val="0"/>
                                          </p:val>
                                        </p:tav>
                                        <p:tav tm="100000">
                                          <p:val>
                                            <p:strVal val="#ppt_w"/>
                                          </p:val>
                                        </p:tav>
                                      </p:tavLst>
                                    </p:anim>
                                    <p:anim calcmode="lin" valueType="num">
                                      <p:cBhvr>
                                        <p:cTn id="17" dur="500" fill="hold"/>
                                        <p:tgtEl>
                                          <p:spTgt spid="2063"/>
                                        </p:tgtEl>
                                        <p:attrNameLst>
                                          <p:attrName>ppt_h</p:attrName>
                                        </p:attrNameLst>
                                      </p:cBhvr>
                                      <p:tavLst>
                                        <p:tav tm="0">
                                          <p:val>
                                            <p:fltVal val="0"/>
                                          </p:val>
                                        </p:tav>
                                        <p:tav tm="100000">
                                          <p:val>
                                            <p:strVal val="#ppt_h"/>
                                          </p:val>
                                        </p:tav>
                                      </p:tavLst>
                                    </p:anim>
                                    <p:animEffect transition="in" filter="fade">
                                      <p:cBhvr>
                                        <p:cTn id="18" dur="500"/>
                                        <p:tgtEl>
                                          <p:spTgt spid="2063"/>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102"/>
                                        </p:tgtEl>
                                        <p:attrNameLst>
                                          <p:attrName>style.visibility</p:attrName>
                                        </p:attrNameLst>
                                      </p:cBhvr>
                                      <p:to>
                                        <p:strVal val="visible"/>
                                      </p:to>
                                    </p:set>
                                    <p:animEffect transition="in" filter="wipe(up)">
                                      <p:cBhvr>
                                        <p:cTn id="28" dur="500"/>
                                        <p:tgtEl>
                                          <p:spTgt spid="102"/>
                                        </p:tgtEl>
                                      </p:cBhvr>
                                    </p:animEffect>
                                  </p:childTnLst>
                                </p:cTn>
                              </p:par>
                            </p:childTnLst>
                          </p:cTn>
                        </p:par>
                        <p:par>
                          <p:cTn id="29" fill="hold">
                            <p:stCondLst>
                              <p:cond delay="3000"/>
                            </p:stCondLst>
                            <p:childTnLst>
                              <p:par>
                                <p:cTn id="30" presetID="2" presetClass="entr" presetSubtype="12"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0-#ppt_w/2"/>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104"/>
                                        </p:tgtEl>
                                        <p:attrNameLst>
                                          <p:attrName>style.visibility</p:attrName>
                                        </p:attrNameLst>
                                      </p:cBhvr>
                                      <p:to>
                                        <p:strVal val="visible"/>
                                      </p:to>
                                    </p:set>
                                    <p:animEffect transition="in" filter="wipe(up)">
                                      <p:cBhvr>
                                        <p:cTn id="49" dur="500"/>
                                        <p:tgtEl>
                                          <p:spTgt spid="104"/>
                                        </p:tgtEl>
                                      </p:cBhvr>
                                    </p:animEffect>
                                  </p:childTnLst>
                                </p:cTn>
                              </p:par>
                            </p:childTnLst>
                          </p:cTn>
                        </p:par>
                        <p:par>
                          <p:cTn id="50" fill="hold">
                            <p:stCondLst>
                              <p:cond delay="5000"/>
                            </p:stCondLst>
                            <p:childTnLst>
                              <p:par>
                                <p:cTn id="51" presetID="2" presetClass="entr" presetSubtype="1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0-#ppt_w/2"/>
                                          </p:val>
                                        </p:tav>
                                        <p:tav tm="100000">
                                          <p:val>
                                            <p:strVal val="#ppt_x"/>
                                          </p:val>
                                        </p:tav>
                                      </p:tavLst>
                                    </p:anim>
                                    <p:anim calcmode="lin" valueType="num">
                                      <p:cBhvr additive="base">
                                        <p:cTn id="54" dur="500" fill="hold"/>
                                        <p:tgtEl>
                                          <p:spTgt spid="9"/>
                                        </p:tgtEl>
                                        <p:attrNameLst>
                                          <p:attrName>ppt_y</p:attrName>
                                        </p:attrNameLst>
                                      </p:cBhvr>
                                      <p:tavLst>
                                        <p:tav tm="0">
                                          <p:val>
                                            <p:strVal val="1+#ppt_h/2"/>
                                          </p:val>
                                        </p:tav>
                                        <p:tav tm="100000">
                                          <p:val>
                                            <p:strVal val="#ppt_y"/>
                                          </p:val>
                                        </p:tav>
                                      </p:tavLst>
                                    </p:anim>
                                  </p:childTnLst>
                                </p:cTn>
                              </p:par>
                            </p:childTnLst>
                          </p:cTn>
                        </p:par>
                        <p:par>
                          <p:cTn id="55" fill="hold">
                            <p:stCondLst>
                              <p:cond delay="5500"/>
                            </p:stCondLst>
                            <p:childTnLst>
                              <p:par>
                                <p:cTn id="56" presetID="53" presetClass="entr" presetSubtype="16"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 calcmode="lin" valueType="num">
                                      <p:cBhvr>
                                        <p:cTn id="58" dur="500" fill="hold"/>
                                        <p:tgtEl>
                                          <p:spTgt spid="64"/>
                                        </p:tgtEl>
                                        <p:attrNameLst>
                                          <p:attrName>ppt_w</p:attrName>
                                        </p:attrNameLst>
                                      </p:cBhvr>
                                      <p:tavLst>
                                        <p:tav tm="0">
                                          <p:val>
                                            <p:fltVal val="0"/>
                                          </p:val>
                                        </p:tav>
                                        <p:tav tm="100000">
                                          <p:val>
                                            <p:strVal val="#ppt_w"/>
                                          </p:val>
                                        </p:tav>
                                      </p:tavLst>
                                    </p:anim>
                                    <p:anim calcmode="lin" valueType="num">
                                      <p:cBhvr>
                                        <p:cTn id="59" dur="500" fill="hold"/>
                                        <p:tgtEl>
                                          <p:spTgt spid="64"/>
                                        </p:tgtEl>
                                        <p:attrNameLst>
                                          <p:attrName>ppt_h</p:attrName>
                                        </p:attrNameLst>
                                      </p:cBhvr>
                                      <p:tavLst>
                                        <p:tav tm="0">
                                          <p:val>
                                            <p:fltVal val="0"/>
                                          </p:val>
                                        </p:tav>
                                        <p:tav tm="100000">
                                          <p:val>
                                            <p:strVal val="#ppt_h"/>
                                          </p:val>
                                        </p:tav>
                                      </p:tavLst>
                                    </p:anim>
                                    <p:animEffect transition="in" filter="fade">
                                      <p:cBhvr>
                                        <p:cTn id="60" dur="500"/>
                                        <p:tgtEl>
                                          <p:spTgt spid="64"/>
                                        </p:tgtEl>
                                      </p:cBhvr>
                                    </p:animEffect>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500" fill="hold"/>
                                        <p:tgtEl>
                                          <p:spTgt spid="105"/>
                                        </p:tgtEl>
                                        <p:attrNameLst>
                                          <p:attrName>ppt_w</p:attrName>
                                        </p:attrNameLst>
                                      </p:cBhvr>
                                      <p:tavLst>
                                        <p:tav tm="0">
                                          <p:val>
                                            <p:fltVal val="0"/>
                                          </p:val>
                                        </p:tav>
                                        <p:tav tm="100000">
                                          <p:val>
                                            <p:strVal val="#ppt_w"/>
                                          </p:val>
                                        </p:tav>
                                      </p:tavLst>
                                    </p:anim>
                                    <p:anim calcmode="lin" valueType="num">
                                      <p:cBhvr>
                                        <p:cTn id="65" dur="500" fill="hold"/>
                                        <p:tgtEl>
                                          <p:spTgt spid="105"/>
                                        </p:tgtEl>
                                        <p:attrNameLst>
                                          <p:attrName>ppt_h</p:attrName>
                                        </p:attrNameLst>
                                      </p:cBhvr>
                                      <p:tavLst>
                                        <p:tav tm="0">
                                          <p:val>
                                            <p:fltVal val="0"/>
                                          </p:val>
                                        </p:tav>
                                        <p:tav tm="100000">
                                          <p:val>
                                            <p:strVal val="#ppt_h"/>
                                          </p:val>
                                        </p:tav>
                                      </p:tavLst>
                                    </p:anim>
                                    <p:animEffect transition="in" filter="fade">
                                      <p:cBhvr>
                                        <p:cTn id="66" dur="500"/>
                                        <p:tgtEl>
                                          <p:spTgt spid="105"/>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106"/>
                                        </p:tgtEl>
                                        <p:attrNameLst>
                                          <p:attrName>style.visibility</p:attrName>
                                        </p:attrNameLst>
                                      </p:cBhvr>
                                      <p:to>
                                        <p:strVal val="visible"/>
                                      </p:to>
                                    </p:set>
                                    <p:animEffect transition="in" filter="wipe(up)">
                                      <p:cBhvr>
                                        <p:cTn id="70" dur="500"/>
                                        <p:tgtEl>
                                          <p:spTgt spid="106"/>
                                        </p:tgtEl>
                                      </p:cBhvr>
                                    </p:animEffect>
                                  </p:childTnLst>
                                </p:cTn>
                              </p:par>
                            </p:childTnLst>
                          </p:cTn>
                        </p:par>
                        <p:par>
                          <p:cTn id="71" fill="hold">
                            <p:stCondLst>
                              <p:cond delay="7000"/>
                            </p:stCondLst>
                            <p:childTnLst>
                              <p:par>
                                <p:cTn id="72" presetID="2" presetClass="entr" presetSubtype="12" fill="hold" nodeType="afterEffect">
                                  <p:stCondLst>
                                    <p:cond delay="0"/>
                                  </p:stCondLst>
                                  <p:childTnLst>
                                    <p:set>
                                      <p:cBhvr>
                                        <p:cTn id="73" dur="1" fill="hold">
                                          <p:stCondLst>
                                            <p:cond delay="0"/>
                                          </p:stCondLst>
                                        </p:cTn>
                                        <p:tgtEl>
                                          <p:spTgt spid="10"/>
                                        </p:tgtEl>
                                        <p:attrNameLst>
                                          <p:attrName>style.visibility</p:attrName>
                                        </p:attrNameLst>
                                      </p:cBhvr>
                                      <p:to>
                                        <p:strVal val="visible"/>
                                      </p:to>
                                    </p:set>
                                    <p:anim calcmode="lin" valueType="num">
                                      <p:cBhvr additive="base">
                                        <p:cTn id="74" dur="500" fill="hold"/>
                                        <p:tgtEl>
                                          <p:spTgt spid="10"/>
                                        </p:tgtEl>
                                        <p:attrNameLst>
                                          <p:attrName>ppt_x</p:attrName>
                                        </p:attrNameLst>
                                      </p:cBhvr>
                                      <p:tavLst>
                                        <p:tav tm="0">
                                          <p:val>
                                            <p:strVal val="0-#ppt_w/2"/>
                                          </p:val>
                                        </p:tav>
                                        <p:tav tm="100000">
                                          <p:val>
                                            <p:strVal val="#ppt_x"/>
                                          </p:val>
                                        </p:tav>
                                      </p:tavLst>
                                    </p:anim>
                                    <p:anim calcmode="lin" valueType="num">
                                      <p:cBhvr additive="base">
                                        <p:cTn id="75" dur="500" fill="hold"/>
                                        <p:tgtEl>
                                          <p:spTgt spid="10"/>
                                        </p:tgtEl>
                                        <p:attrNameLst>
                                          <p:attrName>ppt_y</p:attrName>
                                        </p:attrNameLst>
                                      </p:cBhvr>
                                      <p:tavLst>
                                        <p:tav tm="0">
                                          <p:val>
                                            <p:strVal val="1+#ppt_h/2"/>
                                          </p:val>
                                        </p:tav>
                                        <p:tav tm="100000">
                                          <p:val>
                                            <p:strVal val="#ppt_y"/>
                                          </p:val>
                                        </p:tav>
                                      </p:tavLst>
                                    </p:anim>
                                  </p:childTnLst>
                                </p:cTn>
                              </p:par>
                            </p:childTnLst>
                          </p:cTn>
                        </p:par>
                        <p:par>
                          <p:cTn id="76" fill="hold">
                            <p:stCondLst>
                              <p:cond delay="7500"/>
                            </p:stCondLst>
                            <p:childTnLst>
                              <p:par>
                                <p:cTn id="77" presetID="53" presetClass="entr" presetSubtype="16" fill="hold" grpId="0" nodeType="afterEffect">
                                  <p:stCondLst>
                                    <p:cond delay="0"/>
                                  </p:stCondLst>
                                  <p:childTnLst>
                                    <p:set>
                                      <p:cBhvr>
                                        <p:cTn id="78" dur="1" fill="hold">
                                          <p:stCondLst>
                                            <p:cond delay="0"/>
                                          </p:stCondLst>
                                        </p:cTn>
                                        <p:tgtEl>
                                          <p:spTgt spid="83"/>
                                        </p:tgtEl>
                                        <p:attrNameLst>
                                          <p:attrName>style.visibility</p:attrName>
                                        </p:attrNameLst>
                                      </p:cBhvr>
                                      <p:to>
                                        <p:strVal val="visible"/>
                                      </p:to>
                                    </p:set>
                                    <p:anim calcmode="lin" valueType="num">
                                      <p:cBhvr>
                                        <p:cTn id="79" dur="500" fill="hold"/>
                                        <p:tgtEl>
                                          <p:spTgt spid="83"/>
                                        </p:tgtEl>
                                        <p:attrNameLst>
                                          <p:attrName>ppt_w</p:attrName>
                                        </p:attrNameLst>
                                      </p:cBhvr>
                                      <p:tavLst>
                                        <p:tav tm="0">
                                          <p:val>
                                            <p:fltVal val="0"/>
                                          </p:val>
                                        </p:tav>
                                        <p:tav tm="100000">
                                          <p:val>
                                            <p:strVal val="#ppt_w"/>
                                          </p:val>
                                        </p:tav>
                                      </p:tavLst>
                                    </p:anim>
                                    <p:anim calcmode="lin" valueType="num">
                                      <p:cBhvr>
                                        <p:cTn id="80" dur="500" fill="hold"/>
                                        <p:tgtEl>
                                          <p:spTgt spid="83"/>
                                        </p:tgtEl>
                                        <p:attrNameLst>
                                          <p:attrName>ppt_h</p:attrName>
                                        </p:attrNameLst>
                                      </p:cBhvr>
                                      <p:tavLst>
                                        <p:tav tm="0">
                                          <p:val>
                                            <p:fltVal val="0"/>
                                          </p:val>
                                        </p:tav>
                                        <p:tav tm="100000">
                                          <p:val>
                                            <p:strVal val="#ppt_h"/>
                                          </p:val>
                                        </p:tav>
                                      </p:tavLst>
                                    </p:anim>
                                    <p:animEffect transition="in" filter="fade">
                                      <p:cBhvr>
                                        <p:cTn id="81" dur="500"/>
                                        <p:tgtEl>
                                          <p:spTgt spid="83"/>
                                        </p:tgtEl>
                                      </p:cBhvr>
                                    </p:animEffect>
                                  </p:childTnLst>
                                </p:cTn>
                              </p:par>
                            </p:childTnLst>
                          </p:cTn>
                        </p:par>
                        <p:par>
                          <p:cTn id="82" fill="hold">
                            <p:stCondLst>
                              <p:cond delay="8000"/>
                            </p:stCondLst>
                            <p:childTnLst>
                              <p:par>
                                <p:cTn id="83" presetID="53" presetClass="entr" presetSubtype="16" fill="hold" grpId="0" nodeType="afterEffect">
                                  <p:stCondLst>
                                    <p:cond delay="0"/>
                                  </p:stCondLst>
                                  <p:childTnLst>
                                    <p:set>
                                      <p:cBhvr>
                                        <p:cTn id="84" dur="1" fill="hold">
                                          <p:stCondLst>
                                            <p:cond delay="0"/>
                                          </p:stCondLst>
                                        </p:cTn>
                                        <p:tgtEl>
                                          <p:spTgt spid="107"/>
                                        </p:tgtEl>
                                        <p:attrNameLst>
                                          <p:attrName>style.visibility</p:attrName>
                                        </p:attrNameLst>
                                      </p:cBhvr>
                                      <p:to>
                                        <p:strVal val="visible"/>
                                      </p:to>
                                    </p:set>
                                    <p:anim calcmode="lin" valueType="num">
                                      <p:cBhvr>
                                        <p:cTn id="85" dur="500" fill="hold"/>
                                        <p:tgtEl>
                                          <p:spTgt spid="107"/>
                                        </p:tgtEl>
                                        <p:attrNameLst>
                                          <p:attrName>ppt_w</p:attrName>
                                        </p:attrNameLst>
                                      </p:cBhvr>
                                      <p:tavLst>
                                        <p:tav tm="0">
                                          <p:val>
                                            <p:fltVal val="0"/>
                                          </p:val>
                                        </p:tav>
                                        <p:tav tm="100000">
                                          <p:val>
                                            <p:strVal val="#ppt_w"/>
                                          </p:val>
                                        </p:tav>
                                      </p:tavLst>
                                    </p:anim>
                                    <p:anim calcmode="lin" valueType="num">
                                      <p:cBhvr>
                                        <p:cTn id="86" dur="500" fill="hold"/>
                                        <p:tgtEl>
                                          <p:spTgt spid="107"/>
                                        </p:tgtEl>
                                        <p:attrNameLst>
                                          <p:attrName>ppt_h</p:attrName>
                                        </p:attrNameLst>
                                      </p:cBhvr>
                                      <p:tavLst>
                                        <p:tav tm="0">
                                          <p:val>
                                            <p:fltVal val="0"/>
                                          </p:val>
                                        </p:tav>
                                        <p:tav tm="100000">
                                          <p:val>
                                            <p:strVal val="#ppt_h"/>
                                          </p:val>
                                        </p:tav>
                                      </p:tavLst>
                                    </p:anim>
                                    <p:animEffect transition="in" filter="fade">
                                      <p:cBhvr>
                                        <p:cTn id="87" dur="500"/>
                                        <p:tgtEl>
                                          <p:spTgt spid="107"/>
                                        </p:tgtEl>
                                      </p:cBhvr>
                                    </p:animEffect>
                                  </p:childTnLst>
                                </p:cTn>
                              </p:par>
                            </p:childTnLst>
                          </p:cTn>
                        </p:par>
                        <p:par>
                          <p:cTn id="88" fill="hold">
                            <p:stCondLst>
                              <p:cond delay="8500"/>
                            </p:stCondLst>
                            <p:childTnLst>
                              <p:par>
                                <p:cTn id="89" presetID="2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Effect transition="in" filter="wipe(up)">
                                      <p:cBhvr>
                                        <p:cTn id="91"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2063" grpId="0" animBg="1"/>
      <p:bldP spid="45" grpId="0" animBg="1"/>
      <p:bldP spid="64" grpId="0" animBg="1"/>
      <p:bldP spid="83" grpId="0" animBg="1"/>
      <p:bldP spid="101" grpId="0" animBg="1"/>
      <p:bldP spid="102" grpId="0"/>
      <p:bldP spid="103" grpId="0" animBg="1"/>
      <p:bldP spid="104" grpId="0"/>
      <p:bldP spid="105" grpId="0" animBg="1"/>
      <p:bldP spid="106" grpId="0"/>
      <p:bldP spid="107" grpId="0" animBg="1"/>
      <p:bldP spid="108"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Freeform 23"/>
          <p:cNvSpPr>
            <a:spLocks/>
          </p:cNvSpPr>
          <p:nvPr/>
        </p:nvSpPr>
        <p:spPr bwMode="auto">
          <a:xfrm>
            <a:off x="9497045"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Freeform 24"/>
          <p:cNvSpPr>
            <a:spLocks/>
          </p:cNvSpPr>
          <p:nvPr/>
        </p:nvSpPr>
        <p:spPr bwMode="auto">
          <a:xfrm>
            <a:off x="9527883"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0" name="Freeform 25"/>
          <p:cNvSpPr>
            <a:spLocks/>
          </p:cNvSpPr>
          <p:nvPr/>
        </p:nvSpPr>
        <p:spPr bwMode="auto">
          <a:xfrm>
            <a:off x="9527883"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1" name="Freeform 26"/>
          <p:cNvSpPr>
            <a:spLocks noEditPoints="1"/>
          </p:cNvSpPr>
          <p:nvPr/>
        </p:nvSpPr>
        <p:spPr bwMode="auto">
          <a:xfrm>
            <a:off x="8886488"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2" name="Freeform 27"/>
          <p:cNvSpPr>
            <a:spLocks/>
          </p:cNvSpPr>
          <p:nvPr/>
        </p:nvSpPr>
        <p:spPr bwMode="auto">
          <a:xfrm>
            <a:off x="9379869"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3" name="Freeform 28"/>
          <p:cNvSpPr>
            <a:spLocks/>
          </p:cNvSpPr>
          <p:nvPr/>
        </p:nvSpPr>
        <p:spPr bwMode="auto">
          <a:xfrm>
            <a:off x="9527883"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4" name="TextBox 183"/>
          <p:cNvSpPr txBox="1"/>
          <p:nvPr/>
        </p:nvSpPr>
        <p:spPr>
          <a:xfrm>
            <a:off x="9371470"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85" name="TextBox 184"/>
          <p:cNvSpPr txBox="1"/>
          <p:nvPr/>
        </p:nvSpPr>
        <p:spPr>
          <a:xfrm>
            <a:off x="9800889"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87”</a:t>
            </a:r>
          </a:p>
        </p:txBody>
      </p:sp>
      <p:grpSp>
        <p:nvGrpSpPr>
          <p:cNvPr id="187" name="Group 186"/>
          <p:cNvGrpSpPr/>
          <p:nvPr/>
        </p:nvGrpSpPr>
        <p:grpSpPr>
          <a:xfrm>
            <a:off x="9490879" y="2201280"/>
            <a:ext cx="1159445" cy="24385"/>
            <a:chOff x="1442591" y="2221516"/>
            <a:chExt cx="1159445" cy="24385"/>
          </a:xfrm>
          <a:solidFill>
            <a:schemeClr val="bg2">
              <a:lumMod val="75000"/>
            </a:schemeClr>
          </a:solidFill>
        </p:grpSpPr>
        <p:sp>
          <p:nvSpPr>
            <p:cNvPr id="188"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9"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0"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2"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3"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61" name="Freeform 23"/>
          <p:cNvSpPr>
            <a:spLocks/>
          </p:cNvSpPr>
          <p:nvPr/>
        </p:nvSpPr>
        <p:spPr bwMode="auto">
          <a:xfrm>
            <a:off x="6843120"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24"/>
          <p:cNvSpPr>
            <a:spLocks/>
          </p:cNvSpPr>
          <p:nvPr/>
        </p:nvSpPr>
        <p:spPr bwMode="auto">
          <a:xfrm>
            <a:off x="6873958"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25"/>
          <p:cNvSpPr>
            <a:spLocks/>
          </p:cNvSpPr>
          <p:nvPr/>
        </p:nvSpPr>
        <p:spPr bwMode="auto">
          <a:xfrm>
            <a:off x="6873958"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6"/>
          <p:cNvSpPr>
            <a:spLocks noEditPoints="1"/>
          </p:cNvSpPr>
          <p:nvPr/>
        </p:nvSpPr>
        <p:spPr bwMode="auto">
          <a:xfrm>
            <a:off x="6232563"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7"/>
          <p:cNvSpPr>
            <a:spLocks/>
          </p:cNvSpPr>
          <p:nvPr/>
        </p:nvSpPr>
        <p:spPr bwMode="auto">
          <a:xfrm>
            <a:off x="6725944"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28"/>
          <p:cNvSpPr>
            <a:spLocks/>
          </p:cNvSpPr>
          <p:nvPr/>
        </p:nvSpPr>
        <p:spPr bwMode="auto">
          <a:xfrm>
            <a:off x="6873958"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TextBox 166"/>
          <p:cNvSpPr txBox="1"/>
          <p:nvPr/>
        </p:nvSpPr>
        <p:spPr>
          <a:xfrm>
            <a:off x="6717545"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68" name="TextBox 167"/>
          <p:cNvSpPr txBox="1"/>
          <p:nvPr/>
        </p:nvSpPr>
        <p:spPr>
          <a:xfrm>
            <a:off x="7146964"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1969</a:t>
            </a:r>
          </a:p>
        </p:txBody>
      </p:sp>
      <p:grpSp>
        <p:nvGrpSpPr>
          <p:cNvPr id="170" name="Group 169"/>
          <p:cNvGrpSpPr/>
          <p:nvPr/>
        </p:nvGrpSpPr>
        <p:grpSpPr>
          <a:xfrm>
            <a:off x="6836954" y="2201280"/>
            <a:ext cx="1159445" cy="24385"/>
            <a:chOff x="1442591" y="2221516"/>
            <a:chExt cx="1159445" cy="24385"/>
          </a:xfrm>
          <a:solidFill>
            <a:schemeClr val="bg2">
              <a:lumMod val="75000"/>
            </a:schemeClr>
          </a:solidFill>
        </p:grpSpPr>
        <p:sp>
          <p:nvSpPr>
            <p:cNvPr id="17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4" name="Freeform 23"/>
          <p:cNvSpPr>
            <a:spLocks/>
          </p:cNvSpPr>
          <p:nvPr/>
        </p:nvSpPr>
        <p:spPr bwMode="auto">
          <a:xfrm>
            <a:off x="4141314"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24"/>
          <p:cNvSpPr>
            <a:spLocks/>
          </p:cNvSpPr>
          <p:nvPr/>
        </p:nvSpPr>
        <p:spPr bwMode="auto">
          <a:xfrm>
            <a:off x="4172152"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25"/>
          <p:cNvSpPr>
            <a:spLocks/>
          </p:cNvSpPr>
          <p:nvPr/>
        </p:nvSpPr>
        <p:spPr bwMode="auto">
          <a:xfrm>
            <a:off x="4172152"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26"/>
          <p:cNvSpPr>
            <a:spLocks noEditPoints="1"/>
          </p:cNvSpPr>
          <p:nvPr/>
        </p:nvSpPr>
        <p:spPr bwMode="auto">
          <a:xfrm>
            <a:off x="3530757"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27"/>
          <p:cNvSpPr>
            <a:spLocks/>
          </p:cNvSpPr>
          <p:nvPr/>
        </p:nvSpPr>
        <p:spPr bwMode="auto">
          <a:xfrm>
            <a:off x="4024138"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28"/>
          <p:cNvSpPr>
            <a:spLocks/>
          </p:cNvSpPr>
          <p:nvPr/>
        </p:nvSpPr>
        <p:spPr bwMode="auto">
          <a:xfrm>
            <a:off x="4172152"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015739"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51" name="TextBox 150"/>
          <p:cNvSpPr txBox="1"/>
          <p:nvPr/>
        </p:nvSpPr>
        <p:spPr>
          <a:xfrm>
            <a:off x="4445158"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46%</a:t>
            </a:r>
          </a:p>
        </p:txBody>
      </p:sp>
      <p:grpSp>
        <p:nvGrpSpPr>
          <p:cNvPr id="153" name="Group 152"/>
          <p:cNvGrpSpPr/>
          <p:nvPr/>
        </p:nvGrpSpPr>
        <p:grpSpPr>
          <a:xfrm>
            <a:off x="4135148" y="2201280"/>
            <a:ext cx="1159445" cy="24385"/>
            <a:chOff x="1442591" y="2221516"/>
            <a:chExt cx="1159445" cy="24385"/>
          </a:xfrm>
          <a:solidFill>
            <a:schemeClr val="bg2">
              <a:lumMod val="75000"/>
            </a:schemeClr>
          </a:solidFill>
        </p:grpSpPr>
        <p:sp>
          <p:nvSpPr>
            <p:cNvPr id="154"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 name="Freeform 23"/>
          <p:cNvSpPr>
            <a:spLocks/>
          </p:cNvSpPr>
          <p:nvPr/>
        </p:nvSpPr>
        <p:spPr bwMode="auto">
          <a:xfrm>
            <a:off x="1448757" y="1766505"/>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4"/>
          <p:cNvSpPr>
            <a:spLocks/>
          </p:cNvSpPr>
          <p:nvPr/>
        </p:nvSpPr>
        <p:spPr bwMode="auto">
          <a:xfrm>
            <a:off x="1479595" y="1742201"/>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5"/>
          <p:cNvSpPr>
            <a:spLocks/>
          </p:cNvSpPr>
          <p:nvPr/>
        </p:nvSpPr>
        <p:spPr bwMode="auto">
          <a:xfrm>
            <a:off x="1479595" y="2241383"/>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6"/>
          <p:cNvSpPr>
            <a:spLocks noEditPoints="1"/>
          </p:cNvSpPr>
          <p:nvPr/>
        </p:nvSpPr>
        <p:spPr bwMode="auto">
          <a:xfrm>
            <a:off x="838200" y="3006124"/>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1331581" y="2999959"/>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8"/>
          <p:cNvSpPr>
            <a:spLocks/>
          </p:cNvSpPr>
          <p:nvPr/>
        </p:nvSpPr>
        <p:spPr bwMode="auto">
          <a:xfrm>
            <a:off x="1479595" y="2240111"/>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3182" y="3602567"/>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61" name="TextBox 60"/>
          <p:cNvSpPr txBox="1"/>
          <p:nvPr/>
        </p:nvSpPr>
        <p:spPr>
          <a:xfrm>
            <a:off x="1752601" y="2383367"/>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$128</a:t>
            </a:r>
          </a:p>
        </p:txBody>
      </p:sp>
      <p:sp>
        <p:nvSpPr>
          <p:cNvPr id="137" name="Freeform 236"/>
          <p:cNvSpPr>
            <a:spLocks noChangeAspect="1" noEditPoints="1"/>
          </p:cNvSpPr>
          <p:nvPr/>
        </p:nvSpPr>
        <p:spPr bwMode="auto">
          <a:xfrm>
            <a:off x="1835532" y="537029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8" name="Group 27"/>
          <p:cNvGrpSpPr/>
          <p:nvPr/>
        </p:nvGrpSpPr>
        <p:grpSpPr>
          <a:xfrm>
            <a:off x="1442591" y="2221516"/>
            <a:ext cx="1159445" cy="24385"/>
            <a:chOff x="1442591" y="2221516"/>
            <a:chExt cx="1159445" cy="24385"/>
          </a:xfrm>
          <a:solidFill>
            <a:schemeClr val="bg2">
              <a:lumMod val="75000"/>
            </a:schemeClr>
          </a:solidFill>
        </p:grpSpPr>
        <p:sp>
          <p:nvSpPr>
            <p:cNvPr id="1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95" name="Picture 19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9839" y="5300984"/>
            <a:ext cx="695739" cy="640080"/>
          </a:xfrm>
          <a:prstGeom prst="rect">
            <a:avLst/>
          </a:prstGeom>
          <a:effectLst>
            <a:outerShdw blurRad="50800" dist="38100" dir="2700000" algn="tl" rotWithShape="0">
              <a:prstClr val="black">
                <a:alpha val="40000"/>
              </a:prstClr>
            </a:outerShdw>
          </a:effectLst>
        </p:spPr>
      </p:pic>
      <p:pic>
        <p:nvPicPr>
          <p:cNvPr id="196" name="Picture 19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583" y="5269521"/>
            <a:ext cx="503975" cy="600481"/>
          </a:xfrm>
          <a:prstGeom prst="rect">
            <a:avLst/>
          </a:prstGeom>
          <a:effectLst>
            <a:outerShdw blurRad="50800" dist="38100" dir="2700000" algn="tl" rotWithShape="0">
              <a:prstClr val="black">
                <a:alpha val="40000"/>
              </a:prstClr>
            </a:outerShdw>
          </a:effectLst>
        </p:spPr>
      </p:pic>
      <p:grpSp>
        <p:nvGrpSpPr>
          <p:cNvPr id="197" name="Группа 25"/>
          <p:cNvGrpSpPr/>
          <p:nvPr/>
        </p:nvGrpSpPr>
        <p:grpSpPr>
          <a:xfrm>
            <a:off x="7157885" y="5293163"/>
            <a:ext cx="577061"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198"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78" name="Group 77"/>
          <p:cNvGrpSpPr/>
          <p:nvPr/>
        </p:nvGrpSpPr>
        <p:grpSpPr>
          <a:xfrm>
            <a:off x="127357" y="-21594"/>
            <a:ext cx="2524868" cy="613385"/>
            <a:chOff x="127357" y="-6354"/>
            <a:chExt cx="2524868" cy="613385"/>
          </a:xfrm>
        </p:grpSpPr>
        <p:sp>
          <p:nvSpPr>
            <p:cNvPr id="79" name="Round Same Side Corner Rectangle 7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0" name="TextBox 7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549468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1000"/>
                                        <p:tgtEl>
                                          <p:spTgt spid="95"/>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1000"/>
                                        <p:tgtEl>
                                          <p:spTgt spid="9"/>
                                        </p:tgtEl>
                                      </p:cBhvr>
                                    </p:animEffect>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up)">
                                      <p:cBhvr>
                                        <p:cTn id="18" dur="500"/>
                                        <p:tgtEl>
                                          <p:spTgt spid="6"/>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500"/>
                                        <p:tgtEl>
                                          <p:spTgt spid="5"/>
                                        </p:tgtEl>
                                      </p:cBhvr>
                                    </p:animEffect>
                                  </p:childTnLst>
                                </p:cTn>
                              </p:par>
                            </p:childTnLst>
                          </p:cTn>
                        </p:par>
                        <p:par>
                          <p:cTn id="34" fill="hold">
                            <p:stCondLst>
                              <p:cond delay="4000"/>
                            </p:stCondLst>
                            <p:childTnLst>
                              <p:par>
                                <p:cTn id="35" presetID="53" presetClass="entr" presetSubtype="16" fill="hold" grpId="0" nodeType="afterEffect">
                                  <p:stCondLst>
                                    <p:cond delay="0"/>
                                  </p:stCondLst>
                                  <p:childTnLst>
                                    <p:set>
                                      <p:cBhvr>
                                        <p:cTn id="36" dur="1" fill="hold">
                                          <p:stCondLst>
                                            <p:cond delay="0"/>
                                          </p:stCondLst>
                                        </p:cTn>
                                        <p:tgtEl>
                                          <p:spTgt spid="61"/>
                                        </p:tgtEl>
                                        <p:attrNameLst>
                                          <p:attrName>style.visibility</p:attrName>
                                        </p:attrNameLst>
                                      </p:cBhvr>
                                      <p:to>
                                        <p:strVal val="visible"/>
                                      </p:to>
                                    </p:set>
                                    <p:anim calcmode="lin" valueType="num">
                                      <p:cBhvr>
                                        <p:cTn id="37" dur="500" fill="hold"/>
                                        <p:tgtEl>
                                          <p:spTgt spid="61"/>
                                        </p:tgtEl>
                                        <p:attrNameLst>
                                          <p:attrName>ppt_w</p:attrName>
                                        </p:attrNameLst>
                                      </p:cBhvr>
                                      <p:tavLst>
                                        <p:tav tm="0">
                                          <p:val>
                                            <p:fltVal val="0"/>
                                          </p:val>
                                        </p:tav>
                                        <p:tav tm="100000">
                                          <p:val>
                                            <p:strVal val="#ppt_w"/>
                                          </p:val>
                                        </p:tav>
                                      </p:tavLst>
                                    </p:anim>
                                    <p:anim calcmode="lin" valueType="num">
                                      <p:cBhvr>
                                        <p:cTn id="38" dur="500" fill="hold"/>
                                        <p:tgtEl>
                                          <p:spTgt spid="61"/>
                                        </p:tgtEl>
                                        <p:attrNameLst>
                                          <p:attrName>ppt_h</p:attrName>
                                        </p:attrNameLst>
                                      </p:cBhvr>
                                      <p:tavLst>
                                        <p:tav tm="0">
                                          <p:val>
                                            <p:fltVal val="0"/>
                                          </p:val>
                                        </p:tav>
                                        <p:tav tm="100000">
                                          <p:val>
                                            <p:strVal val="#ppt_h"/>
                                          </p:val>
                                        </p:tav>
                                      </p:tavLst>
                                    </p:anim>
                                    <p:animEffect transition="in" filter="fade">
                                      <p:cBhvr>
                                        <p:cTn id="39" dur="500"/>
                                        <p:tgtEl>
                                          <p:spTgt spid="61"/>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wipe(up)">
                                      <p:cBhvr>
                                        <p:cTn id="43" dur="500"/>
                                        <p:tgtEl>
                                          <p:spTgt spid="60"/>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7"/>
                                        </p:tgtEl>
                                        <p:attrNameLst>
                                          <p:attrName>style.visibility</p:attrName>
                                        </p:attrNameLst>
                                      </p:cBhvr>
                                      <p:to>
                                        <p:strVal val="visible"/>
                                      </p:to>
                                    </p:set>
                                    <p:anim calcmode="lin" valueType="num">
                                      <p:cBhvr>
                                        <p:cTn id="47" dur="500" fill="hold"/>
                                        <p:tgtEl>
                                          <p:spTgt spid="137"/>
                                        </p:tgtEl>
                                        <p:attrNameLst>
                                          <p:attrName>ppt_w</p:attrName>
                                        </p:attrNameLst>
                                      </p:cBhvr>
                                      <p:tavLst>
                                        <p:tav tm="0">
                                          <p:val>
                                            <p:fltVal val="0"/>
                                          </p:val>
                                        </p:tav>
                                        <p:tav tm="100000">
                                          <p:val>
                                            <p:strVal val="#ppt_w"/>
                                          </p:val>
                                        </p:tav>
                                      </p:tavLst>
                                    </p:anim>
                                    <p:anim calcmode="lin" valueType="num">
                                      <p:cBhvr>
                                        <p:cTn id="48" dur="500" fill="hold"/>
                                        <p:tgtEl>
                                          <p:spTgt spid="137"/>
                                        </p:tgtEl>
                                        <p:attrNameLst>
                                          <p:attrName>ppt_h</p:attrName>
                                        </p:attrNameLst>
                                      </p:cBhvr>
                                      <p:tavLst>
                                        <p:tav tm="0">
                                          <p:val>
                                            <p:fltVal val="0"/>
                                          </p:val>
                                        </p:tav>
                                        <p:tav tm="100000">
                                          <p:val>
                                            <p:strVal val="#ppt_h"/>
                                          </p:val>
                                        </p:tav>
                                      </p:tavLst>
                                    </p:anim>
                                    <p:animEffect transition="in" filter="fade">
                                      <p:cBhvr>
                                        <p:cTn id="49" dur="500"/>
                                        <p:tgtEl>
                                          <p:spTgt spid="137"/>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147"/>
                                        </p:tgtEl>
                                        <p:attrNameLst>
                                          <p:attrName>style.visibility</p:attrName>
                                        </p:attrNameLst>
                                      </p:cBhvr>
                                      <p:to>
                                        <p:strVal val="visible"/>
                                      </p:to>
                                    </p:set>
                                    <p:animEffect transition="in" filter="wipe(up)">
                                      <p:cBhvr>
                                        <p:cTn id="53" dur="1000"/>
                                        <p:tgtEl>
                                          <p:spTgt spid="147"/>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148"/>
                                        </p:tgtEl>
                                        <p:attrNameLst>
                                          <p:attrName>style.visibility</p:attrName>
                                        </p:attrNameLst>
                                      </p:cBhvr>
                                      <p:to>
                                        <p:strVal val="visible"/>
                                      </p:to>
                                    </p:set>
                                    <p:animEffect transition="in" filter="wipe(up)">
                                      <p:cBhvr>
                                        <p:cTn id="56" dur="1000"/>
                                        <p:tgtEl>
                                          <p:spTgt spid="148"/>
                                        </p:tgtEl>
                                      </p:cBhvr>
                                    </p:animEffect>
                                  </p:childTnLst>
                                </p:cTn>
                              </p:par>
                            </p:childTnLst>
                          </p:cTn>
                        </p:par>
                        <p:par>
                          <p:cTn id="57" fill="hold">
                            <p:stCondLst>
                              <p:cond delay="6500"/>
                            </p:stCondLst>
                            <p:childTnLst>
                              <p:par>
                                <p:cTn id="58" presetID="22" presetClass="entr" presetSubtype="1" fill="hold" grpId="0" nodeType="afterEffect">
                                  <p:stCondLst>
                                    <p:cond delay="0"/>
                                  </p:stCondLst>
                                  <p:childTnLst>
                                    <p:set>
                                      <p:cBhvr>
                                        <p:cTn id="59" dur="1" fill="hold">
                                          <p:stCondLst>
                                            <p:cond delay="0"/>
                                          </p:stCondLst>
                                        </p:cTn>
                                        <p:tgtEl>
                                          <p:spTgt spid="145"/>
                                        </p:tgtEl>
                                        <p:attrNameLst>
                                          <p:attrName>style.visibility</p:attrName>
                                        </p:attrNameLst>
                                      </p:cBhvr>
                                      <p:to>
                                        <p:strVal val="visible"/>
                                      </p:to>
                                    </p:set>
                                    <p:animEffect transition="in" filter="wipe(up)">
                                      <p:cBhvr>
                                        <p:cTn id="60" dur="500"/>
                                        <p:tgtEl>
                                          <p:spTgt spid="145"/>
                                        </p:tgtEl>
                                      </p:cBhvr>
                                    </p:animEffect>
                                  </p:childTnLst>
                                </p:cTn>
                              </p:par>
                            </p:childTnLst>
                          </p:cTn>
                        </p:par>
                        <p:par>
                          <p:cTn id="61" fill="hold">
                            <p:stCondLst>
                              <p:cond delay="7000"/>
                            </p:stCondLst>
                            <p:childTnLst>
                              <p:par>
                                <p:cTn id="62" presetID="22" presetClass="entr" presetSubtype="1" fill="hold" grpId="0" nodeType="afterEffect">
                                  <p:stCondLst>
                                    <p:cond delay="0"/>
                                  </p:stCondLst>
                                  <p:childTnLst>
                                    <p:set>
                                      <p:cBhvr>
                                        <p:cTn id="63" dur="1" fill="hold">
                                          <p:stCondLst>
                                            <p:cond delay="0"/>
                                          </p:stCondLst>
                                        </p:cTn>
                                        <p:tgtEl>
                                          <p:spTgt spid="149"/>
                                        </p:tgtEl>
                                        <p:attrNameLst>
                                          <p:attrName>style.visibility</p:attrName>
                                        </p:attrNameLst>
                                      </p:cBhvr>
                                      <p:to>
                                        <p:strVal val="visible"/>
                                      </p:to>
                                    </p:set>
                                    <p:animEffect transition="in" filter="wipe(up)">
                                      <p:cBhvr>
                                        <p:cTn id="64" dur="500"/>
                                        <p:tgtEl>
                                          <p:spTgt spid="149"/>
                                        </p:tgtEl>
                                      </p:cBhvr>
                                    </p:animEffect>
                                  </p:childTnLst>
                                </p:cTn>
                              </p:par>
                              <p:par>
                                <p:cTn id="65" presetID="10" presetClass="entr" presetSubtype="0" fill="hold" nodeType="withEffect">
                                  <p:stCondLst>
                                    <p:cond delay="0"/>
                                  </p:stCondLst>
                                  <p:childTnLst>
                                    <p:set>
                                      <p:cBhvr>
                                        <p:cTn id="66" dur="1" fill="hold">
                                          <p:stCondLst>
                                            <p:cond delay="0"/>
                                          </p:stCondLst>
                                        </p:cTn>
                                        <p:tgtEl>
                                          <p:spTgt spid="153"/>
                                        </p:tgtEl>
                                        <p:attrNameLst>
                                          <p:attrName>style.visibility</p:attrName>
                                        </p:attrNameLst>
                                      </p:cBhvr>
                                      <p:to>
                                        <p:strVal val="visible"/>
                                      </p:to>
                                    </p:set>
                                    <p:animEffect transition="in" filter="fade">
                                      <p:cBhvr>
                                        <p:cTn id="67" dur="500"/>
                                        <p:tgtEl>
                                          <p:spTgt spid="153"/>
                                        </p:tgtEl>
                                      </p:cBhvr>
                                    </p:animEffect>
                                  </p:childTnLst>
                                </p:cTn>
                              </p:par>
                            </p:childTnLst>
                          </p:cTn>
                        </p:par>
                        <p:par>
                          <p:cTn id="68" fill="hold">
                            <p:stCondLst>
                              <p:cond delay="7500"/>
                            </p:stCondLst>
                            <p:childTnLst>
                              <p:par>
                                <p:cTn id="69" presetID="22" presetClass="entr" presetSubtype="4" fill="hold" grpId="0" nodeType="afterEffect">
                                  <p:stCondLst>
                                    <p:cond delay="0"/>
                                  </p:stCondLst>
                                  <p:childTnLst>
                                    <p:set>
                                      <p:cBhvr>
                                        <p:cTn id="70" dur="1" fill="hold">
                                          <p:stCondLst>
                                            <p:cond delay="0"/>
                                          </p:stCondLst>
                                        </p:cTn>
                                        <p:tgtEl>
                                          <p:spTgt spid="146"/>
                                        </p:tgtEl>
                                        <p:attrNameLst>
                                          <p:attrName>style.visibility</p:attrName>
                                        </p:attrNameLst>
                                      </p:cBhvr>
                                      <p:to>
                                        <p:strVal val="visible"/>
                                      </p:to>
                                    </p:set>
                                    <p:animEffect transition="in" filter="wipe(down)">
                                      <p:cBhvr>
                                        <p:cTn id="71" dur="500"/>
                                        <p:tgtEl>
                                          <p:spTgt spid="146"/>
                                        </p:tgtEl>
                                      </p:cBhvr>
                                    </p:animEffect>
                                  </p:childTnLst>
                                </p:cTn>
                              </p:par>
                            </p:childTnLst>
                          </p:cTn>
                        </p:par>
                        <p:par>
                          <p:cTn id="72" fill="hold">
                            <p:stCondLst>
                              <p:cond delay="8000"/>
                            </p:stCondLst>
                            <p:childTnLst>
                              <p:par>
                                <p:cTn id="73" presetID="22" presetClass="entr" presetSubtype="4" fill="hold" grpId="0" nodeType="afterEffect">
                                  <p:stCondLst>
                                    <p:cond delay="0"/>
                                  </p:stCondLst>
                                  <p:childTnLst>
                                    <p:set>
                                      <p:cBhvr>
                                        <p:cTn id="74" dur="1" fill="hold">
                                          <p:stCondLst>
                                            <p:cond delay="0"/>
                                          </p:stCondLst>
                                        </p:cTn>
                                        <p:tgtEl>
                                          <p:spTgt spid="144"/>
                                        </p:tgtEl>
                                        <p:attrNameLst>
                                          <p:attrName>style.visibility</p:attrName>
                                        </p:attrNameLst>
                                      </p:cBhvr>
                                      <p:to>
                                        <p:strVal val="visible"/>
                                      </p:to>
                                    </p:set>
                                    <p:animEffect transition="in" filter="wipe(down)">
                                      <p:cBhvr>
                                        <p:cTn id="75" dur="500"/>
                                        <p:tgtEl>
                                          <p:spTgt spid="144"/>
                                        </p:tgtEl>
                                      </p:cBhvr>
                                    </p:animEffect>
                                  </p:childTnLst>
                                </p:cTn>
                              </p:par>
                            </p:childTnLst>
                          </p:cTn>
                        </p:par>
                        <p:par>
                          <p:cTn id="76" fill="hold">
                            <p:stCondLst>
                              <p:cond delay="8500"/>
                            </p:stCondLst>
                            <p:childTnLst>
                              <p:par>
                                <p:cTn id="77" presetID="53" presetClass="entr" presetSubtype="16" fill="hold" grpId="0" nodeType="afterEffect">
                                  <p:stCondLst>
                                    <p:cond delay="0"/>
                                  </p:stCondLst>
                                  <p:childTnLst>
                                    <p:set>
                                      <p:cBhvr>
                                        <p:cTn id="78" dur="1" fill="hold">
                                          <p:stCondLst>
                                            <p:cond delay="0"/>
                                          </p:stCondLst>
                                        </p:cTn>
                                        <p:tgtEl>
                                          <p:spTgt spid="151"/>
                                        </p:tgtEl>
                                        <p:attrNameLst>
                                          <p:attrName>style.visibility</p:attrName>
                                        </p:attrNameLst>
                                      </p:cBhvr>
                                      <p:to>
                                        <p:strVal val="visible"/>
                                      </p:to>
                                    </p:set>
                                    <p:anim calcmode="lin" valueType="num">
                                      <p:cBhvr>
                                        <p:cTn id="79" dur="500" fill="hold"/>
                                        <p:tgtEl>
                                          <p:spTgt spid="151"/>
                                        </p:tgtEl>
                                        <p:attrNameLst>
                                          <p:attrName>ppt_w</p:attrName>
                                        </p:attrNameLst>
                                      </p:cBhvr>
                                      <p:tavLst>
                                        <p:tav tm="0">
                                          <p:val>
                                            <p:fltVal val="0"/>
                                          </p:val>
                                        </p:tav>
                                        <p:tav tm="100000">
                                          <p:val>
                                            <p:strVal val="#ppt_w"/>
                                          </p:val>
                                        </p:tav>
                                      </p:tavLst>
                                    </p:anim>
                                    <p:anim calcmode="lin" valueType="num">
                                      <p:cBhvr>
                                        <p:cTn id="80" dur="500" fill="hold"/>
                                        <p:tgtEl>
                                          <p:spTgt spid="151"/>
                                        </p:tgtEl>
                                        <p:attrNameLst>
                                          <p:attrName>ppt_h</p:attrName>
                                        </p:attrNameLst>
                                      </p:cBhvr>
                                      <p:tavLst>
                                        <p:tav tm="0">
                                          <p:val>
                                            <p:fltVal val="0"/>
                                          </p:val>
                                        </p:tav>
                                        <p:tav tm="100000">
                                          <p:val>
                                            <p:strVal val="#ppt_h"/>
                                          </p:val>
                                        </p:tav>
                                      </p:tavLst>
                                    </p:anim>
                                    <p:animEffect transition="in" filter="fade">
                                      <p:cBhvr>
                                        <p:cTn id="81" dur="500"/>
                                        <p:tgtEl>
                                          <p:spTgt spid="151"/>
                                        </p:tgtEl>
                                      </p:cBhvr>
                                    </p:animEffect>
                                  </p:childTnLst>
                                </p:cTn>
                              </p:par>
                            </p:childTnLst>
                          </p:cTn>
                        </p:par>
                        <p:par>
                          <p:cTn id="82" fill="hold">
                            <p:stCondLst>
                              <p:cond delay="9000"/>
                            </p:stCondLst>
                            <p:childTnLst>
                              <p:par>
                                <p:cTn id="83" presetID="22" presetClass="entr" presetSubtype="1" fill="hold" grpId="0" nodeType="afterEffect">
                                  <p:stCondLst>
                                    <p:cond delay="0"/>
                                  </p:stCondLst>
                                  <p:childTnLst>
                                    <p:set>
                                      <p:cBhvr>
                                        <p:cTn id="84" dur="1" fill="hold">
                                          <p:stCondLst>
                                            <p:cond delay="0"/>
                                          </p:stCondLst>
                                        </p:cTn>
                                        <p:tgtEl>
                                          <p:spTgt spid="150"/>
                                        </p:tgtEl>
                                        <p:attrNameLst>
                                          <p:attrName>style.visibility</p:attrName>
                                        </p:attrNameLst>
                                      </p:cBhvr>
                                      <p:to>
                                        <p:strVal val="visible"/>
                                      </p:to>
                                    </p:set>
                                    <p:animEffect transition="in" filter="wipe(up)">
                                      <p:cBhvr>
                                        <p:cTn id="85" dur="500"/>
                                        <p:tgtEl>
                                          <p:spTgt spid="150"/>
                                        </p:tgtEl>
                                      </p:cBhvr>
                                    </p:animEffect>
                                  </p:childTnLst>
                                </p:cTn>
                              </p:par>
                            </p:childTnLst>
                          </p:cTn>
                        </p:par>
                        <p:par>
                          <p:cTn id="86" fill="hold">
                            <p:stCondLst>
                              <p:cond delay="9500"/>
                            </p:stCondLst>
                            <p:childTnLst>
                              <p:par>
                                <p:cTn id="87" presetID="53" presetClass="entr" presetSubtype="16" fill="hold" nodeType="afterEffect">
                                  <p:stCondLst>
                                    <p:cond delay="0"/>
                                  </p:stCondLst>
                                  <p:childTnLst>
                                    <p:set>
                                      <p:cBhvr>
                                        <p:cTn id="88" dur="1" fill="hold">
                                          <p:stCondLst>
                                            <p:cond delay="0"/>
                                          </p:stCondLst>
                                        </p:cTn>
                                        <p:tgtEl>
                                          <p:spTgt spid="196"/>
                                        </p:tgtEl>
                                        <p:attrNameLst>
                                          <p:attrName>style.visibility</p:attrName>
                                        </p:attrNameLst>
                                      </p:cBhvr>
                                      <p:to>
                                        <p:strVal val="visible"/>
                                      </p:to>
                                    </p:set>
                                    <p:anim calcmode="lin" valueType="num">
                                      <p:cBhvr>
                                        <p:cTn id="89" dur="500" fill="hold"/>
                                        <p:tgtEl>
                                          <p:spTgt spid="196"/>
                                        </p:tgtEl>
                                        <p:attrNameLst>
                                          <p:attrName>ppt_w</p:attrName>
                                        </p:attrNameLst>
                                      </p:cBhvr>
                                      <p:tavLst>
                                        <p:tav tm="0">
                                          <p:val>
                                            <p:fltVal val="0"/>
                                          </p:val>
                                        </p:tav>
                                        <p:tav tm="100000">
                                          <p:val>
                                            <p:strVal val="#ppt_w"/>
                                          </p:val>
                                        </p:tav>
                                      </p:tavLst>
                                    </p:anim>
                                    <p:anim calcmode="lin" valueType="num">
                                      <p:cBhvr>
                                        <p:cTn id="90" dur="500" fill="hold"/>
                                        <p:tgtEl>
                                          <p:spTgt spid="196"/>
                                        </p:tgtEl>
                                        <p:attrNameLst>
                                          <p:attrName>ppt_h</p:attrName>
                                        </p:attrNameLst>
                                      </p:cBhvr>
                                      <p:tavLst>
                                        <p:tav tm="0">
                                          <p:val>
                                            <p:fltVal val="0"/>
                                          </p:val>
                                        </p:tav>
                                        <p:tav tm="100000">
                                          <p:val>
                                            <p:strVal val="#ppt_h"/>
                                          </p:val>
                                        </p:tav>
                                      </p:tavLst>
                                    </p:anim>
                                    <p:animEffect transition="in" filter="fade">
                                      <p:cBhvr>
                                        <p:cTn id="91" dur="500"/>
                                        <p:tgtEl>
                                          <p:spTgt spid="196"/>
                                        </p:tgtEl>
                                      </p:cBhvr>
                                    </p:animEffect>
                                  </p:childTnLst>
                                </p:cTn>
                              </p:par>
                            </p:childTnLst>
                          </p:cTn>
                        </p:par>
                        <p:par>
                          <p:cTn id="92" fill="hold">
                            <p:stCondLst>
                              <p:cond delay="10000"/>
                            </p:stCondLst>
                            <p:childTnLst>
                              <p:par>
                                <p:cTn id="93" presetID="22" presetClass="entr" presetSubtype="1" fill="hold" grpId="0" nodeType="afterEffect">
                                  <p:stCondLst>
                                    <p:cond delay="0"/>
                                  </p:stCondLst>
                                  <p:childTnLst>
                                    <p:set>
                                      <p:cBhvr>
                                        <p:cTn id="94" dur="1" fill="hold">
                                          <p:stCondLst>
                                            <p:cond delay="0"/>
                                          </p:stCondLst>
                                        </p:cTn>
                                        <p:tgtEl>
                                          <p:spTgt spid="164"/>
                                        </p:tgtEl>
                                        <p:attrNameLst>
                                          <p:attrName>style.visibility</p:attrName>
                                        </p:attrNameLst>
                                      </p:cBhvr>
                                      <p:to>
                                        <p:strVal val="visible"/>
                                      </p:to>
                                    </p:set>
                                    <p:animEffect transition="in" filter="wipe(up)">
                                      <p:cBhvr>
                                        <p:cTn id="95" dur="1000"/>
                                        <p:tgtEl>
                                          <p:spTgt spid="164"/>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65"/>
                                        </p:tgtEl>
                                        <p:attrNameLst>
                                          <p:attrName>style.visibility</p:attrName>
                                        </p:attrNameLst>
                                      </p:cBhvr>
                                      <p:to>
                                        <p:strVal val="visible"/>
                                      </p:to>
                                    </p:set>
                                    <p:animEffect transition="in" filter="wipe(up)">
                                      <p:cBhvr>
                                        <p:cTn id="98" dur="1000"/>
                                        <p:tgtEl>
                                          <p:spTgt spid="165"/>
                                        </p:tgtEl>
                                      </p:cBhvr>
                                    </p:animEffect>
                                  </p:childTnLst>
                                </p:cTn>
                              </p:par>
                            </p:childTnLst>
                          </p:cTn>
                        </p:par>
                        <p:par>
                          <p:cTn id="99" fill="hold">
                            <p:stCondLst>
                              <p:cond delay="11000"/>
                            </p:stCondLst>
                            <p:childTnLst>
                              <p:par>
                                <p:cTn id="100" presetID="22" presetClass="entr" presetSubtype="1" fill="hold" grpId="0" nodeType="afterEffect">
                                  <p:stCondLst>
                                    <p:cond delay="0"/>
                                  </p:stCondLst>
                                  <p:childTnLst>
                                    <p:set>
                                      <p:cBhvr>
                                        <p:cTn id="101" dur="1" fill="hold">
                                          <p:stCondLst>
                                            <p:cond delay="0"/>
                                          </p:stCondLst>
                                        </p:cTn>
                                        <p:tgtEl>
                                          <p:spTgt spid="162"/>
                                        </p:tgtEl>
                                        <p:attrNameLst>
                                          <p:attrName>style.visibility</p:attrName>
                                        </p:attrNameLst>
                                      </p:cBhvr>
                                      <p:to>
                                        <p:strVal val="visible"/>
                                      </p:to>
                                    </p:set>
                                    <p:animEffect transition="in" filter="wipe(up)">
                                      <p:cBhvr>
                                        <p:cTn id="102" dur="500"/>
                                        <p:tgtEl>
                                          <p:spTgt spid="162"/>
                                        </p:tgtEl>
                                      </p:cBhvr>
                                    </p:animEffect>
                                  </p:childTnLst>
                                </p:cTn>
                              </p:par>
                            </p:childTnLst>
                          </p:cTn>
                        </p:par>
                        <p:par>
                          <p:cTn id="103" fill="hold">
                            <p:stCondLst>
                              <p:cond delay="11500"/>
                            </p:stCondLst>
                            <p:childTnLst>
                              <p:par>
                                <p:cTn id="104" presetID="22" presetClass="entr" presetSubtype="1" fill="hold" grpId="0" nodeType="afterEffect">
                                  <p:stCondLst>
                                    <p:cond delay="0"/>
                                  </p:stCondLst>
                                  <p:childTnLst>
                                    <p:set>
                                      <p:cBhvr>
                                        <p:cTn id="105" dur="1" fill="hold">
                                          <p:stCondLst>
                                            <p:cond delay="0"/>
                                          </p:stCondLst>
                                        </p:cTn>
                                        <p:tgtEl>
                                          <p:spTgt spid="166"/>
                                        </p:tgtEl>
                                        <p:attrNameLst>
                                          <p:attrName>style.visibility</p:attrName>
                                        </p:attrNameLst>
                                      </p:cBhvr>
                                      <p:to>
                                        <p:strVal val="visible"/>
                                      </p:to>
                                    </p:set>
                                    <p:animEffect transition="in" filter="wipe(up)">
                                      <p:cBhvr>
                                        <p:cTn id="106" dur="500"/>
                                        <p:tgtEl>
                                          <p:spTgt spid="166"/>
                                        </p:tgtEl>
                                      </p:cBhvr>
                                    </p:animEffect>
                                  </p:childTnLst>
                                </p:cTn>
                              </p:par>
                              <p:par>
                                <p:cTn id="107" presetID="10" presetClass="entr" presetSubtype="0" fill="hold" nodeType="withEffect">
                                  <p:stCondLst>
                                    <p:cond delay="0"/>
                                  </p:stCondLst>
                                  <p:childTnLst>
                                    <p:set>
                                      <p:cBhvr>
                                        <p:cTn id="108" dur="1" fill="hold">
                                          <p:stCondLst>
                                            <p:cond delay="0"/>
                                          </p:stCondLst>
                                        </p:cTn>
                                        <p:tgtEl>
                                          <p:spTgt spid="170"/>
                                        </p:tgtEl>
                                        <p:attrNameLst>
                                          <p:attrName>style.visibility</p:attrName>
                                        </p:attrNameLst>
                                      </p:cBhvr>
                                      <p:to>
                                        <p:strVal val="visible"/>
                                      </p:to>
                                    </p:set>
                                    <p:animEffect transition="in" filter="fade">
                                      <p:cBhvr>
                                        <p:cTn id="109" dur="500"/>
                                        <p:tgtEl>
                                          <p:spTgt spid="170"/>
                                        </p:tgtEl>
                                      </p:cBhvr>
                                    </p:animEffect>
                                  </p:childTnLst>
                                </p:cTn>
                              </p:par>
                            </p:childTnLst>
                          </p:cTn>
                        </p:par>
                        <p:par>
                          <p:cTn id="110" fill="hold">
                            <p:stCondLst>
                              <p:cond delay="12000"/>
                            </p:stCondLst>
                            <p:childTnLst>
                              <p:par>
                                <p:cTn id="111" presetID="22" presetClass="entr" presetSubtype="4" fill="hold" grpId="0" nodeType="afterEffect">
                                  <p:stCondLst>
                                    <p:cond delay="0"/>
                                  </p:stCondLst>
                                  <p:childTnLst>
                                    <p:set>
                                      <p:cBhvr>
                                        <p:cTn id="112" dur="1" fill="hold">
                                          <p:stCondLst>
                                            <p:cond delay="0"/>
                                          </p:stCondLst>
                                        </p:cTn>
                                        <p:tgtEl>
                                          <p:spTgt spid="163"/>
                                        </p:tgtEl>
                                        <p:attrNameLst>
                                          <p:attrName>style.visibility</p:attrName>
                                        </p:attrNameLst>
                                      </p:cBhvr>
                                      <p:to>
                                        <p:strVal val="visible"/>
                                      </p:to>
                                    </p:set>
                                    <p:animEffect transition="in" filter="wipe(down)">
                                      <p:cBhvr>
                                        <p:cTn id="113" dur="500"/>
                                        <p:tgtEl>
                                          <p:spTgt spid="163"/>
                                        </p:tgtEl>
                                      </p:cBhvr>
                                    </p:animEffect>
                                  </p:childTnLst>
                                </p:cTn>
                              </p:par>
                            </p:childTnLst>
                          </p:cTn>
                        </p:par>
                        <p:par>
                          <p:cTn id="114" fill="hold">
                            <p:stCondLst>
                              <p:cond delay="12500"/>
                            </p:stCondLst>
                            <p:childTnLst>
                              <p:par>
                                <p:cTn id="115" presetID="22" presetClass="entr" presetSubtype="4" fill="hold" grpId="0" nodeType="afterEffect">
                                  <p:stCondLst>
                                    <p:cond delay="0"/>
                                  </p:stCondLst>
                                  <p:childTnLst>
                                    <p:set>
                                      <p:cBhvr>
                                        <p:cTn id="116" dur="1" fill="hold">
                                          <p:stCondLst>
                                            <p:cond delay="0"/>
                                          </p:stCondLst>
                                        </p:cTn>
                                        <p:tgtEl>
                                          <p:spTgt spid="161"/>
                                        </p:tgtEl>
                                        <p:attrNameLst>
                                          <p:attrName>style.visibility</p:attrName>
                                        </p:attrNameLst>
                                      </p:cBhvr>
                                      <p:to>
                                        <p:strVal val="visible"/>
                                      </p:to>
                                    </p:set>
                                    <p:animEffect transition="in" filter="wipe(down)">
                                      <p:cBhvr>
                                        <p:cTn id="117" dur="500"/>
                                        <p:tgtEl>
                                          <p:spTgt spid="161"/>
                                        </p:tgtEl>
                                      </p:cBhvr>
                                    </p:animEffect>
                                  </p:childTnLst>
                                </p:cTn>
                              </p:par>
                            </p:childTnLst>
                          </p:cTn>
                        </p:par>
                        <p:par>
                          <p:cTn id="118" fill="hold">
                            <p:stCondLst>
                              <p:cond delay="13000"/>
                            </p:stCondLst>
                            <p:childTnLst>
                              <p:par>
                                <p:cTn id="119" presetID="53" presetClass="entr" presetSubtype="16"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p:cTn id="121" dur="500" fill="hold"/>
                                        <p:tgtEl>
                                          <p:spTgt spid="168"/>
                                        </p:tgtEl>
                                        <p:attrNameLst>
                                          <p:attrName>ppt_w</p:attrName>
                                        </p:attrNameLst>
                                      </p:cBhvr>
                                      <p:tavLst>
                                        <p:tav tm="0">
                                          <p:val>
                                            <p:fltVal val="0"/>
                                          </p:val>
                                        </p:tav>
                                        <p:tav tm="100000">
                                          <p:val>
                                            <p:strVal val="#ppt_w"/>
                                          </p:val>
                                        </p:tav>
                                      </p:tavLst>
                                    </p:anim>
                                    <p:anim calcmode="lin" valueType="num">
                                      <p:cBhvr>
                                        <p:cTn id="122" dur="500" fill="hold"/>
                                        <p:tgtEl>
                                          <p:spTgt spid="168"/>
                                        </p:tgtEl>
                                        <p:attrNameLst>
                                          <p:attrName>ppt_h</p:attrName>
                                        </p:attrNameLst>
                                      </p:cBhvr>
                                      <p:tavLst>
                                        <p:tav tm="0">
                                          <p:val>
                                            <p:fltVal val="0"/>
                                          </p:val>
                                        </p:tav>
                                        <p:tav tm="100000">
                                          <p:val>
                                            <p:strVal val="#ppt_h"/>
                                          </p:val>
                                        </p:tav>
                                      </p:tavLst>
                                    </p:anim>
                                    <p:animEffect transition="in" filter="fade">
                                      <p:cBhvr>
                                        <p:cTn id="123" dur="500"/>
                                        <p:tgtEl>
                                          <p:spTgt spid="168"/>
                                        </p:tgtEl>
                                      </p:cBhvr>
                                    </p:animEffect>
                                  </p:childTnLst>
                                </p:cTn>
                              </p:par>
                            </p:childTnLst>
                          </p:cTn>
                        </p:par>
                        <p:par>
                          <p:cTn id="124" fill="hold">
                            <p:stCondLst>
                              <p:cond delay="13500"/>
                            </p:stCondLst>
                            <p:childTnLst>
                              <p:par>
                                <p:cTn id="125" presetID="22" presetClass="entr" presetSubtype="1" fill="hold" grpId="0" nodeType="afterEffect">
                                  <p:stCondLst>
                                    <p:cond delay="0"/>
                                  </p:stCondLst>
                                  <p:childTnLst>
                                    <p:set>
                                      <p:cBhvr>
                                        <p:cTn id="126" dur="1" fill="hold">
                                          <p:stCondLst>
                                            <p:cond delay="0"/>
                                          </p:stCondLst>
                                        </p:cTn>
                                        <p:tgtEl>
                                          <p:spTgt spid="167"/>
                                        </p:tgtEl>
                                        <p:attrNameLst>
                                          <p:attrName>style.visibility</p:attrName>
                                        </p:attrNameLst>
                                      </p:cBhvr>
                                      <p:to>
                                        <p:strVal val="visible"/>
                                      </p:to>
                                    </p:set>
                                    <p:animEffect transition="in" filter="wipe(up)">
                                      <p:cBhvr>
                                        <p:cTn id="127" dur="500"/>
                                        <p:tgtEl>
                                          <p:spTgt spid="167"/>
                                        </p:tgtEl>
                                      </p:cBhvr>
                                    </p:animEffect>
                                  </p:childTnLst>
                                </p:cTn>
                              </p:par>
                            </p:childTnLst>
                          </p:cTn>
                        </p:par>
                        <p:par>
                          <p:cTn id="128" fill="hold">
                            <p:stCondLst>
                              <p:cond delay="14000"/>
                            </p:stCondLst>
                            <p:childTnLst>
                              <p:par>
                                <p:cTn id="129" presetID="53" presetClass="entr" presetSubtype="16" fill="hold" nodeType="afterEffect">
                                  <p:stCondLst>
                                    <p:cond delay="0"/>
                                  </p:stCondLst>
                                  <p:childTnLst>
                                    <p:set>
                                      <p:cBhvr>
                                        <p:cTn id="130" dur="1" fill="hold">
                                          <p:stCondLst>
                                            <p:cond delay="0"/>
                                          </p:stCondLst>
                                        </p:cTn>
                                        <p:tgtEl>
                                          <p:spTgt spid="197"/>
                                        </p:tgtEl>
                                        <p:attrNameLst>
                                          <p:attrName>style.visibility</p:attrName>
                                        </p:attrNameLst>
                                      </p:cBhvr>
                                      <p:to>
                                        <p:strVal val="visible"/>
                                      </p:to>
                                    </p:set>
                                    <p:anim calcmode="lin" valueType="num">
                                      <p:cBhvr>
                                        <p:cTn id="131" dur="500" fill="hold"/>
                                        <p:tgtEl>
                                          <p:spTgt spid="197"/>
                                        </p:tgtEl>
                                        <p:attrNameLst>
                                          <p:attrName>ppt_w</p:attrName>
                                        </p:attrNameLst>
                                      </p:cBhvr>
                                      <p:tavLst>
                                        <p:tav tm="0">
                                          <p:val>
                                            <p:fltVal val="0"/>
                                          </p:val>
                                        </p:tav>
                                        <p:tav tm="100000">
                                          <p:val>
                                            <p:strVal val="#ppt_w"/>
                                          </p:val>
                                        </p:tav>
                                      </p:tavLst>
                                    </p:anim>
                                    <p:anim calcmode="lin" valueType="num">
                                      <p:cBhvr>
                                        <p:cTn id="132" dur="500" fill="hold"/>
                                        <p:tgtEl>
                                          <p:spTgt spid="197"/>
                                        </p:tgtEl>
                                        <p:attrNameLst>
                                          <p:attrName>ppt_h</p:attrName>
                                        </p:attrNameLst>
                                      </p:cBhvr>
                                      <p:tavLst>
                                        <p:tav tm="0">
                                          <p:val>
                                            <p:fltVal val="0"/>
                                          </p:val>
                                        </p:tav>
                                        <p:tav tm="100000">
                                          <p:val>
                                            <p:strVal val="#ppt_h"/>
                                          </p:val>
                                        </p:tav>
                                      </p:tavLst>
                                    </p:anim>
                                    <p:animEffect transition="in" filter="fade">
                                      <p:cBhvr>
                                        <p:cTn id="133" dur="500"/>
                                        <p:tgtEl>
                                          <p:spTgt spid="197"/>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181"/>
                                        </p:tgtEl>
                                        <p:attrNameLst>
                                          <p:attrName>style.visibility</p:attrName>
                                        </p:attrNameLst>
                                      </p:cBhvr>
                                      <p:to>
                                        <p:strVal val="visible"/>
                                      </p:to>
                                    </p:set>
                                    <p:animEffect transition="in" filter="wipe(up)">
                                      <p:cBhvr>
                                        <p:cTn id="137" dur="1000"/>
                                        <p:tgtEl>
                                          <p:spTgt spid="181"/>
                                        </p:tgtEl>
                                      </p:cBhvr>
                                    </p:animEffect>
                                  </p:childTnLst>
                                </p:cTn>
                              </p:par>
                              <p:par>
                                <p:cTn id="138" presetID="22" presetClass="entr" presetSubtype="1" fill="hold" grpId="0" nodeType="withEffect">
                                  <p:stCondLst>
                                    <p:cond delay="0"/>
                                  </p:stCondLst>
                                  <p:childTnLst>
                                    <p:set>
                                      <p:cBhvr>
                                        <p:cTn id="139" dur="1" fill="hold">
                                          <p:stCondLst>
                                            <p:cond delay="0"/>
                                          </p:stCondLst>
                                        </p:cTn>
                                        <p:tgtEl>
                                          <p:spTgt spid="182"/>
                                        </p:tgtEl>
                                        <p:attrNameLst>
                                          <p:attrName>style.visibility</p:attrName>
                                        </p:attrNameLst>
                                      </p:cBhvr>
                                      <p:to>
                                        <p:strVal val="visible"/>
                                      </p:to>
                                    </p:set>
                                    <p:animEffect transition="in" filter="wipe(up)">
                                      <p:cBhvr>
                                        <p:cTn id="140" dur="1000"/>
                                        <p:tgtEl>
                                          <p:spTgt spid="182"/>
                                        </p:tgtEl>
                                      </p:cBhvr>
                                    </p:animEffect>
                                  </p:childTnLst>
                                </p:cTn>
                              </p:par>
                            </p:childTnLst>
                          </p:cTn>
                        </p:par>
                        <p:par>
                          <p:cTn id="141" fill="hold">
                            <p:stCondLst>
                              <p:cond delay="15500"/>
                            </p:stCondLst>
                            <p:childTnLst>
                              <p:par>
                                <p:cTn id="142" presetID="22" presetClass="entr" presetSubtype="1" fill="hold" grpId="0" nodeType="afterEffect">
                                  <p:stCondLst>
                                    <p:cond delay="0"/>
                                  </p:stCondLst>
                                  <p:childTnLst>
                                    <p:set>
                                      <p:cBhvr>
                                        <p:cTn id="143" dur="1" fill="hold">
                                          <p:stCondLst>
                                            <p:cond delay="0"/>
                                          </p:stCondLst>
                                        </p:cTn>
                                        <p:tgtEl>
                                          <p:spTgt spid="179"/>
                                        </p:tgtEl>
                                        <p:attrNameLst>
                                          <p:attrName>style.visibility</p:attrName>
                                        </p:attrNameLst>
                                      </p:cBhvr>
                                      <p:to>
                                        <p:strVal val="visible"/>
                                      </p:to>
                                    </p:set>
                                    <p:animEffect transition="in" filter="wipe(up)">
                                      <p:cBhvr>
                                        <p:cTn id="144" dur="500"/>
                                        <p:tgtEl>
                                          <p:spTgt spid="179"/>
                                        </p:tgtEl>
                                      </p:cBhvr>
                                    </p:animEffect>
                                  </p:childTnLst>
                                </p:cTn>
                              </p:par>
                            </p:childTnLst>
                          </p:cTn>
                        </p:par>
                        <p:par>
                          <p:cTn id="145" fill="hold">
                            <p:stCondLst>
                              <p:cond delay="16000"/>
                            </p:stCondLst>
                            <p:childTnLst>
                              <p:par>
                                <p:cTn id="146" presetID="22" presetClass="entr" presetSubtype="1" fill="hold" grpId="0" nodeType="afterEffect">
                                  <p:stCondLst>
                                    <p:cond delay="0"/>
                                  </p:stCondLst>
                                  <p:childTnLst>
                                    <p:set>
                                      <p:cBhvr>
                                        <p:cTn id="147" dur="1" fill="hold">
                                          <p:stCondLst>
                                            <p:cond delay="0"/>
                                          </p:stCondLst>
                                        </p:cTn>
                                        <p:tgtEl>
                                          <p:spTgt spid="183"/>
                                        </p:tgtEl>
                                        <p:attrNameLst>
                                          <p:attrName>style.visibility</p:attrName>
                                        </p:attrNameLst>
                                      </p:cBhvr>
                                      <p:to>
                                        <p:strVal val="visible"/>
                                      </p:to>
                                    </p:set>
                                    <p:animEffect transition="in" filter="wipe(up)">
                                      <p:cBhvr>
                                        <p:cTn id="148" dur="500"/>
                                        <p:tgtEl>
                                          <p:spTgt spid="183"/>
                                        </p:tgtEl>
                                      </p:cBhvr>
                                    </p:animEffect>
                                  </p:childTnLst>
                                </p:cTn>
                              </p:par>
                              <p:par>
                                <p:cTn id="149" presetID="10" presetClass="entr" presetSubtype="0" fill="hold" nodeType="withEffect">
                                  <p:stCondLst>
                                    <p:cond delay="0"/>
                                  </p:stCondLst>
                                  <p:childTnLst>
                                    <p:set>
                                      <p:cBhvr>
                                        <p:cTn id="150" dur="1" fill="hold">
                                          <p:stCondLst>
                                            <p:cond delay="0"/>
                                          </p:stCondLst>
                                        </p:cTn>
                                        <p:tgtEl>
                                          <p:spTgt spid="187"/>
                                        </p:tgtEl>
                                        <p:attrNameLst>
                                          <p:attrName>style.visibility</p:attrName>
                                        </p:attrNameLst>
                                      </p:cBhvr>
                                      <p:to>
                                        <p:strVal val="visible"/>
                                      </p:to>
                                    </p:set>
                                    <p:animEffect transition="in" filter="fade">
                                      <p:cBhvr>
                                        <p:cTn id="151" dur="500"/>
                                        <p:tgtEl>
                                          <p:spTgt spid="187"/>
                                        </p:tgtEl>
                                      </p:cBhvr>
                                    </p:animEffect>
                                  </p:childTnLst>
                                </p:cTn>
                              </p:par>
                            </p:childTnLst>
                          </p:cTn>
                        </p:par>
                        <p:par>
                          <p:cTn id="152" fill="hold">
                            <p:stCondLst>
                              <p:cond delay="16500"/>
                            </p:stCondLst>
                            <p:childTnLst>
                              <p:par>
                                <p:cTn id="153" presetID="22" presetClass="entr" presetSubtype="4" fill="hold" grpId="0" nodeType="afterEffect">
                                  <p:stCondLst>
                                    <p:cond delay="0"/>
                                  </p:stCondLst>
                                  <p:childTnLst>
                                    <p:set>
                                      <p:cBhvr>
                                        <p:cTn id="154" dur="1" fill="hold">
                                          <p:stCondLst>
                                            <p:cond delay="0"/>
                                          </p:stCondLst>
                                        </p:cTn>
                                        <p:tgtEl>
                                          <p:spTgt spid="180"/>
                                        </p:tgtEl>
                                        <p:attrNameLst>
                                          <p:attrName>style.visibility</p:attrName>
                                        </p:attrNameLst>
                                      </p:cBhvr>
                                      <p:to>
                                        <p:strVal val="visible"/>
                                      </p:to>
                                    </p:set>
                                    <p:animEffect transition="in" filter="wipe(down)">
                                      <p:cBhvr>
                                        <p:cTn id="155" dur="500"/>
                                        <p:tgtEl>
                                          <p:spTgt spid="180"/>
                                        </p:tgtEl>
                                      </p:cBhvr>
                                    </p:animEffect>
                                  </p:childTnLst>
                                </p:cTn>
                              </p:par>
                            </p:childTnLst>
                          </p:cTn>
                        </p:par>
                        <p:par>
                          <p:cTn id="156" fill="hold">
                            <p:stCondLst>
                              <p:cond delay="17000"/>
                            </p:stCondLst>
                            <p:childTnLst>
                              <p:par>
                                <p:cTn id="157" presetID="22" presetClass="entr" presetSubtype="4" fill="hold" grpId="0" nodeType="afterEffect">
                                  <p:stCondLst>
                                    <p:cond delay="0"/>
                                  </p:stCondLst>
                                  <p:childTnLst>
                                    <p:set>
                                      <p:cBhvr>
                                        <p:cTn id="158" dur="1" fill="hold">
                                          <p:stCondLst>
                                            <p:cond delay="0"/>
                                          </p:stCondLst>
                                        </p:cTn>
                                        <p:tgtEl>
                                          <p:spTgt spid="178"/>
                                        </p:tgtEl>
                                        <p:attrNameLst>
                                          <p:attrName>style.visibility</p:attrName>
                                        </p:attrNameLst>
                                      </p:cBhvr>
                                      <p:to>
                                        <p:strVal val="visible"/>
                                      </p:to>
                                    </p:set>
                                    <p:animEffect transition="in" filter="wipe(down)">
                                      <p:cBhvr>
                                        <p:cTn id="159" dur="500"/>
                                        <p:tgtEl>
                                          <p:spTgt spid="178"/>
                                        </p:tgtEl>
                                      </p:cBhvr>
                                    </p:animEffect>
                                  </p:childTnLst>
                                </p:cTn>
                              </p:par>
                            </p:childTnLst>
                          </p:cTn>
                        </p:par>
                        <p:par>
                          <p:cTn id="160" fill="hold">
                            <p:stCondLst>
                              <p:cond delay="17500"/>
                            </p:stCondLst>
                            <p:childTnLst>
                              <p:par>
                                <p:cTn id="161" presetID="53" presetClass="entr" presetSubtype="16" fill="hold" grpId="0" nodeType="afterEffect">
                                  <p:stCondLst>
                                    <p:cond delay="0"/>
                                  </p:stCondLst>
                                  <p:childTnLst>
                                    <p:set>
                                      <p:cBhvr>
                                        <p:cTn id="162" dur="1" fill="hold">
                                          <p:stCondLst>
                                            <p:cond delay="0"/>
                                          </p:stCondLst>
                                        </p:cTn>
                                        <p:tgtEl>
                                          <p:spTgt spid="185"/>
                                        </p:tgtEl>
                                        <p:attrNameLst>
                                          <p:attrName>style.visibility</p:attrName>
                                        </p:attrNameLst>
                                      </p:cBhvr>
                                      <p:to>
                                        <p:strVal val="visible"/>
                                      </p:to>
                                    </p:set>
                                    <p:anim calcmode="lin" valueType="num">
                                      <p:cBhvr>
                                        <p:cTn id="163" dur="500" fill="hold"/>
                                        <p:tgtEl>
                                          <p:spTgt spid="185"/>
                                        </p:tgtEl>
                                        <p:attrNameLst>
                                          <p:attrName>ppt_w</p:attrName>
                                        </p:attrNameLst>
                                      </p:cBhvr>
                                      <p:tavLst>
                                        <p:tav tm="0">
                                          <p:val>
                                            <p:fltVal val="0"/>
                                          </p:val>
                                        </p:tav>
                                        <p:tav tm="100000">
                                          <p:val>
                                            <p:strVal val="#ppt_w"/>
                                          </p:val>
                                        </p:tav>
                                      </p:tavLst>
                                    </p:anim>
                                    <p:anim calcmode="lin" valueType="num">
                                      <p:cBhvr>
                                        <p:cTn id="164" dur="500" fill="hold"/>
                                        <p:tgtEl>
                                          <p:spTgt spid="185"/>
                                        </p:tgtEl>
                                        <p:attrNameLst>
                                          <p:attrName>ppt_h</p:attrName>
                                        </p:attrNameLst>
                                      </p:cBhvr>
                                      <p:tavLst>
                                        <p:tav tm="0">
                                          <p:val>
                                            <p:fltVal val="0"/>
                                          </p:val>
                                        </p:tav>
                                        <p:tav tm="100000">
                                          <p:val>
                                            <p:strVal val="#ppt_h"/>
                                          </p:val>
                                        </p:tav>
                                      </p:tavLst>
                                    </p:anim>
                                    <p:animEffect transition="in" filter="fade">
                                      <p:cBhvr>
                                        <p:cTn id="165" dur="500"/>
                                        <p:tgtEl>
                                          <p:spTgt spid="185"/>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84"/>
                                        </p:tgtEl>
                                        <p:attrNameLst>
                                          <p:attrName>style.visibility</p:attrName>
                                        </p:attrNameLst>
                                      </p:cBhvr>
                                      <p:to>
                                        <p:strVal val="visible"/>
                                      </p:to>
                                    </p:set>
                                    <p:animEffect transition="in" filter="wipe(up)">
                                      <p:cBhvr>
                                        <p:cTn id="169" dur="500"/>
                                        <p:tgtEl>
                                          <p:spTgt spid="184"/>
                                        </p:tgtEl>
                                      </p:cBhvr>
                                    </p:animEffect>
                                  </p:childTnLst>
                                </p:cTn>
                              </p:par>
                            </p:childTnLst>
                          </p:cTn>
                        </p:par>
                        <p:par>
                          <p:cTn id="170" fill="hold">
                            <p:stCondLst>
                              <p:cond delay="18500"/>
                            </p:stCondLst>
                            <p:childTnLst>
                              <p:par>
                                <p:cTn id="171" presetID="53" presetClass="entr" presetSubtype="16" fill="hold" nodeType="afterEffect">
                                  <p:stCondLst>
                                    <p:cond delay="0"/>
                                  </p:stCondLst>
                                  <p:childTnLst>
                                    <p:set>
                                      <p:cBhvr>
                                        <p:cTn id="172" dur="1" fill="hold">
                                          <p:stCondLst>
                                            <p:cond delay="0"/>
                                          </p:stCondLst>
                                        </p:cTn>
                                        <p:tgtEl>
                                          <p:spTgt spid="195"/>
                                        </p:tgtEl>
                                        <p:attrNameLst>
                                          <p:attrName>style.visibility</p:attrName>
                                        </p:attrNameLst>
                                      </p:cBhvr>
                                      <p:to>
                                        <p:strVal val="visible"/>
                                      </p:to>
                                    </p:set>
                                    <p:anim calcmode="lin" valueType="num">
                                      <p:cBhvr>
                                        <p:cTn id="173" dur="500" fill="hold"/>
                                        <p:tgtEl>
                                          <p:spTgt spid="195"/>
                                        </p:tgtEl>
                                        <p:attrNameLst>
                                          <p:attrName>ppt_w</p:attrName>
                                        </p:attrNameLst>
                                      </p:cBhvr>
                                      <p:tavLst>
                                        <p:tav tm="0">
                                          <p:val>
                                            <p:fltVal val="0"/>
                                          </p:val>
                                        </p:tav>
                                        <p:tav tm="100000">
                                          <p:val>
                                            <p:strVal val="#ppt_w"/>
                                          </p:val>
                                        </p:tav>
                                      </p:tavLst>
                                    </p:anim>
                                    <p:anim calcmode="lin" valueType="num">
                                      <p:cBhvr>
                                        <p:cTn id="174" dur="500" fill="hold"/>
                                        <p:tgtEl>
                                          <p:spTgt spid="195"/>
                                        </p:tgtEl>
                                        <p:attrNameLst>
                                          <p:attrName>ppt_h</p:attrName>
                                        </p:attrNameLst>
                                      </p:cBhvr>
                                      <p:tavLst>
                                        <p:tav tm="0">
                                          <p:val>
                                            <p:fltVal val="0"/>
                                          </p:val>
                                        </p:tav>
                                        <p:tav tm="100000">
                                          <p:val>
                                            <p:strVal val="#ppt_h"/>
                                          </p:val>
                                        </p:tav>
                                      </p:tavLst>
                                    </p:anim>
                                    <p:animEffect transition="in" filter="fade">
                                      <p:cBhvr>
                                        <p:cTn id="175" dur="5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78" grpId="0" animBg="1"/>
      <p:bldP spid="179" grpId="0" animBg="1"/>
      <p:bldP spid="180" grpId="0" animBg="1"/>
      <p:bldP spid="181" grpId="0" animBg="1"/>
      <p:bldP spid="182" grpId="0" animBg="1"/>
      <p:bldP spid="183" grpId="0" animBg="1"/>
      <p:bldP spid="184" grpId="0"/>
      <p:bldP spid="185" grpId="0"/>
      <p:bldP spid="161" grpId="0" animBg="1"/>
      <p:bldP spid="162" grpId="0" animBg="1"/>
      <p:bldP spid="163" grpId="0" animBg="1"/>
      <p:bldP spid="164" grpId="0" animBg="1"/>
      <p:bldP spid="165" grpId="0" animBg="1"/>
      <p:bldP spid="166" grpId="0" animBg="1"/>
      <p:bldP spid="167" grpId="0"/>
      <p:bldP spid="168" grpId="0"/>
      <p:bldP spid="144" grpId="0" animBg="1"/>
      <p:bldP spid="145" grpId="0" animBg="1"/>
      <p:bldP spid="146" grpId="0" animBg="1"/>
      <p:bldP spid="147" grpId="0" animBg="1"/>
      <p:bldP spid="148" grpId="0" animBg="1"/>
      <p:bldP spid="149" grpId="0" animBg="1"/>
      <p:bldP spid="150" grpId="0"/>
      <p:bldP spid="151" grpId="0"/>
      <p:bldP spid="5" grpId="0" animBg="1"/>
      <p:bldP spid="6" grpId="0" animBg="1"/>
      <p:bldP spid="7" grpId="0" animBg="1"/>
      <p:bldP spid="8" grpId="0" animBg="1"/>
      <p:bldP spid="9" grpId="0" animBg="1"/>
      <p:bldP spid="10" grpId="0" animBg="1"/>
      <p:bldP spid="60" grpId="0"/>
      <p:bldP spid="61" grpId="0"/>
      <p:bldP spid="13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 Box 10"/>
          <p:cNvSpPr txBox="1">
            <a:spLocks noChangeArrowheads="1"/>
          </p:cNvSpPr>
          <p:nvPr/>
        </p:nvSpPr>
        <p:spPr bwMode="auto">
          <a:xfrm>
            <a:off x="8565715"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pic>
        <p:nvPicPr>
          <p:cNvPr id="56" name="Picture 5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229" y="1823595"/>
            <a:ext cx="1914310" cy="1938696"/>
          </a:xfrm>
          <a:prstGeom prst="rect">
            <a:avLst/>
          </a:prstGeom>
          <a:effectLst>
            <a:outerShdw blurRad="50800" dist="38100" dir="13500000" algn="br" rotWithShape="0">
              <a:prstClr val="black">
                <a:alpha val="40000"/>
              </a:prstClr>
            </a:outerShdw>
          </a:effectLst>
        </p:spPr>
      </p:pic>
      <p:sp>
        <p:nvSpPr>
          <p:cNvPr id="58" name="Text Box 10"/>
          <p:cNvSpPr txBox="1">
            <a:spLocks noChangeArrowheads="1"/>
          </p:cNvSpPr>
          <p:nvPr/>
        </p:nvSpPr>
        <p:spPr bwMode="auto">
          <a:xfrm>
            <a:off x="8565714"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9" name="Text Box 10"/>
          <p:cNvSpPr txBox="1">
            <a:spLocks noChangeArrowheads="1"/>
          </p:cNvSpPr>
          <p:nvPr/>
        </p:nvSpPr>
        <p:spPr bwMode="auto">
          <a:xfrm>
            <a:off x="3253332"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0" name="Text Box 10"/>
          <p:cNvSpPr txBox="1">
            <a:spLocks noChangeArrowheads="1"/>
          </p:cNvSpPr>
          <p:nvPr/>
        </p:nvSpPr>
        <p:spPr bwMode="auto">
          <a:xfrm>
            <a:off x="3253331"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1" name="Oval 60"/>
          <p:cNvSpPr>
            <a:spLocks noChangeAspect="1"/>
          </p:cNvSpPr>
          <p:nvPr/>
        </p:nvSpPr>
        <p:spPr>
          <a:xfrm>
            <a:off x="1605904"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pic>
        <p:nvPicPr>
          <p:cNvPr id="65" name="Picture 6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6323043" y="4051306"/>
            <a:ext cx="1944793" cy="1908213"/>
          </a:xfrm>
          <a:prstGeom prst="rect">
            <a:avLst/>
          </a:prstGeom>
          <a:effectLst>
            <a:outerShdw blurRad="50800" dist="38100" dir="13500000" algn="br" rotWithShape="0">
              <a:prstClr val="black">
                <a:alpha val="40000"/>
              </a:prstClr>
            </a:outerShdw>
          </a:effectLst>
        </p:spPr>
      </p:pic>
      <p:pic>
        <p:nvPicPr>
          <p:cNvPr id="66" name="Picture 6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6335236" y="1823595"/>
            <a:ext cx="1914310" cy="1938696"/>
          </a:xfrm>
          <a:prstGeom prst="rect">
            <a:avLst/>
          </a:prstGeom>
          <a:effectLst>
            <a:outerShdw blurRad="50800" dist="38100" dir="13500000" algn="br" rotWithShape="0">
              <a:prstClr val="black">
                <a:alpha val="40000"/>
              </a:prstClr>
            </a:outerShdw>
          </a:effectLst>
        </p:spPr>
      </p:pic>
      <p:pic>
        <p:nvPicPr>
          <p:cNvPr id="67" name="Picture 6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48036" y="4009817"/>
            <a:ext cx="1938696" cy="1914310"/>
          </a:xfrm>
          <a:prstGeom prst="rect">
            <a:avLst/>
          </a:prstGeom>
          <a:effectLst>
            <a:outerShdw blurRad="50800" dist="38100" dir="13500000" algn="br" rotWithShape="0">
              <a:prstClr val="black">
                <a:alpha val="40000"/>
              </a:prstClr>
            </a:outerShdw>
          </a:effectLst>
        </p:spPr>
      </p:pic>
      <p:sp>
        <p:nvSpPr>
          <p:cNvPr id="63" name="Oval 62"/>
          <p:cNvSpPr>
            <a:spLocks noChangeAspect="1"/>
          </p:cNvSpPr>
          <p:nvPr/>
        </p:nvSpPr>
        <p:spPr>
          <a:xfrm>
            <a:off x="6884449"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sp>
        <p:nvSpPr>
          <p:cNvPr id="64" name="Oval 63"/>
          <p:cNvSpPr>
            <a:spLocks noChangeAspect="1"/>
          </p:cNvSpPr>
          <p:nvPr/>
        </p:nvSpPr>
        <p:spPr>
          <a:xfrm>
            <a:off x="6884449"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04</a:t>
            </a:r>
          </a:p>
        </p:txBody>
      </p:sp>
      <p:sp>
        <p:nvSpPr>
          <p:cNvPr id="62" name="Oval 61"/>
          <p:cNvSpPr>
            <a:spLocks noChangeAspect="1"/>
          </p:cNvSpPr>
          <p:nvPr/>
        </p:nvSpPr>
        <p:spPr>
          <a:xfrm>
            <a:off x="1605904"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grpSp>
        <p:nvGrpSpPr>
          <p:cNvPr id="18" name="Group 17"/>
          <p:cNvGrpSpPr/>
          <p:nvPr/>
        </p:nvGrpSpPr>
        <p:grpSpPr>
          <a:xfrm>
            <a:off x="127357" y="-21594"/>
            <a:ext cx="2524868" cy="613385"/>
            <a:chOff x="127357" y="-6354"/>
            <a:chExt cx="2524868" cy="613385"/>
          </a:xfrm>
        </p:grpSpPr>
        <p:sp>
          <p:nvSpPr>
            <p:cNvPr id="19" name="Round Same Side Corner Rectangle 1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 name="TextBox 1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82826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1000" fill="hold"/>
                                        <p:tgtEl>
                                          <p:spTgt spid="56"/>
                                        </p:tgtEl>
                                        <p:attrNameLst>
                                          <p:attrName>ppt_w</p:attrName>
                                        </p:attrNameLst>
                                      </p:cBhvr>
                                      <p:tavLst>
                                        <p:tav tm="0">
                                          <p:val>
                                            <p:fltVal val="0"/>
                                          </p:val>
                                        </p:tav>
                                        <p:tav tm="100000">
                                          <p:val>
                                            <p:strVal val="#ppt_w"/>
                                          </p:val>
                                        </p:tav>
                                      </p:tavLst>
                                    </p:anim>
                                    <p:anim calcmode="lin" valueType="num">
                                      <p:cBhvr>
                                        <p:cTn id="12" dur="1000" fill="hold"/>
                                        <p:tgtEl>
                                          <p:spTgt spid="56"/>
                                        </p:tgtEl>
                                        <p:attrNameLst>
                                          <p:attrName>ppt_h</p:attrName>
                                        </p:attrNameLst>
                                      </p:cBhvr>
                                      <p:tavLst>
                                        <p:tav tm="0">
                                          <p:val>
                                            <p:fltVal val="0"/>
                                          </p:val>
                                        </p:tav>
                                        <p:tav tm="100000">
                                          <p:val>
                                            <p:strVal val="#ppt_h"/>
                                          </p:val>
                                        </p:tav>
                                      </p:tavLst>
                                    </p:anim>
                                    <p:anim calcmode="lin" valueType="num">
                                      <p:cBhvr>
                                        <p:cTn id="13" dur="1000" fill="hold"/>
                                        <p:tgtEl>
                                          <p:spTgt spid="56"/>
                                        </p:tgtEl>
                                        <p:attrNameLst>
                                          <p:attrName>style.rotation</p:attrName>
                                        </p:attrNameLst>
                                      </p:cBhvr>
                                      <p:tavLst>
                                        <p:tav tm="0">
                                          <p:val>
                                            <p:fltVal val="90"/>
                                          </p:val>
                                        </p:tav>
                                        <p:tav tm="100000">
                                          <p:val>
                                            <p:fltVal val="0"/>
                                          </p:val>
                                        </p:tav>
                                      </p:tavLst>
                                    </p:anim>
                                    <p:animEffect transition="in" filter="fade">
                                      <p:cBhvr>
                                        <p:cTn id="14" dur="1000"/>
                                        <p:tgtEl>
                                          <p:spTgt spid="56"/>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fltVal val="0"/>
                                          </p:val>
                                        </p:tav>
                                        <p:tav tm="100000">
                                          <p:val>
                                            <p:strVal val="#ppt_w"/>
                                          </p:val>
                                        </p:tav>
                                      </p:tavLst>
                                    </p:anim>
                                    <p:anim calcmode="lin" valueType="num">
                                      <p:cBhvr>
                                        <p:cTn id="19" dur="500" fill="hold"/>
                                        <p:tgtEl>
                                          <p:spTgt spid="61"/>
                                        </p:tgtEl>
                                        <p:attrNameLst>
                                          <p:attrName>ppt_h</p:attrName>
                                        </p:attrNameLst>
                                      </p:cBhvr>
                                      <p:tavLst>
                                        <p:tav tm="0">
                                          <p:val>
                                            <p:fltVal val="0"/>
                                          </p:val>
                                        </p:tav>
                                        <p:tav tm="100000">
                                          <p:val>
                                            <p:strVal val="#ppt_h"/>
                                          </p:val>
                                        </p:tav>
                                      </p:tavLst>
                                    </p:anim>
                                    <p:animEffect transition="in" filter="fade">
                                      <p:cBhvr>
                                        <p:cTn id="20" dur="500"/>
                                        <p:tgtEl>
                                          <p:spTgt spid="61"/>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wipe(left)">
                                      <p:cBhvr>
                                        <p:cTn id="24" dur="500"/>
                                        <p:tgtEl>
                                          <p:spTgt spid="59"/>
                                        </p:tgtEl>
                                      </p:cBhvr>
                                    </p:animEffect>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66"/>
                                        </p:tgtEl>
                                        <p:attrNameLst>
                                          <p:attrName>style.visibility</p:attrName>
                                        </p:attrNameLst>
                                      </p:cBhvr>
                                      <p:to>
                                        <p:strVal val="visible"/>
                                      </p:to>
                                    </p:set>
                                    <p:anim calcmode="lin" valueType="num">
                                      <p:cBhvr>
                                        <p:cTn id="28" dur="1000" fill="hold"/>
                                        <p:tgtEl>
                                          <p:spTgt spid="66"/>
                                        </p:tgtEl>
                                        <p:attrNameLst>
                                          <p:attrName>ppt_w</p:attrName>
                                        </p:attrNameLst>
                                      </p:cBhvr>
                                      <p:tavLst>
                                        <p:tav tm="0">
                                          <p:val>
                                            <p:fltVal val="0"/>
                                          </p:val>
                                        </p:tav>
                                        <p:tav tm="100000">
                                          <p:val>
                                            <p:strVal val="#ppt_w"/>
                                          </p:val>
                                        </p:tav>
                                      </p:tavLst>
                                    </p:anim>
                                    <p:anim calcmode="lin" valueType="num">
                                      <p:cBhvr>
                                        <p:cTn id="29" dur="1000" fill="hold"/>
                                        <p:tgtEl>
                                          <p:spTgt spid="66"/>
                                        </p:tgtEl>
                                        <p:attrNameLst>
                                          <p:attrName>ppt_h</p:attrName>
                                        </p:attrNameLst>
                                      </p:cBhvr>
                                      <p:tavLst>
                                        <p:tav tm="0">
                                          <p:val>
                                            <p:fltVal val="0"/>
                                          </p:val>
                                        </p:tav>
                                        <p:tav tm="100000">
                                          <p:val>
                                            <p:strVal val="#ppt_h"/>
                                          </p:val>
                                        </p:tav>
                                      </p:tavLst>
                                    </p:anim>
                                    <p:anim calcmode="lin" valueType="num">
                                      <p:cBhvr>
                                        <p:cTn id="30" dur="1000" fill="hold"/>
                                        <p:tgtEl>
                                          <p:spTgt spid="66"/>
                                        </p:tgtEl>
                                        <p:attrNameLst>
                                          <p:attrName>style.rotation</p:attrName>
                                        </p:attrNameLst>
                                      </p:cBhvr>
                                      <p:tavLst>
                                        <p:tav tm="0">
                                          <p:val>
                                            <p:fltVal val="90"/>
                                          </p:val>
                                        </p:tav>
                                        <p:tav tm="100000">
                                          <p:val>
                                            <p:fltVal val="0"/>
                                          </p:val>
                                        </p:tav>
                                      </p:tavLst>
                                    </p:anim>
                                    <p:animEffect transition="in" filter="fade">
                                      <p:cBhvr>
                                        <p:cTn id="31" dur="1000"/>
                                        <p:tgtEl>
                                          <p:spTgt spid="66"/>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63"/>
                                        </p:tgtEl>
                                        <p:attrNameLst>
                                          <p:attrName>style.visibility</p:attrName>
                                        </p:attrNameLst>
                                      </p:cBhvr>
                                      <p:to>
                                        <p:strVal val="visible"/>
                                      </p:to>
                                    </p:set>
                                    <p:anim calcmode="lin" valueType="num">
                                      <p:cBhvr>
                                        <p:cTn id="35" dur="500" fill="hold"/>
                                        <p:tgtEl>
                                          <p:spTgt spid="63"/>
                                        </p:tgtEl>
                                        <p:attrNameLst>
                                          <p:attrName>ppt_w</p:attrName>
                                        </p:attrNameLst>
                                      </p:cBhvr>
                                      <p:tavLst>
                                        <p:tav tm="0">
                                          <p:val>
                                            <p:fltVal val="0"/>
                                          </p:val>
                                        </p:tav>
                                        <p:tav tm="100000">
                                          <p:val>
                                            <p:strVal val="#ppt_w"/>
                                          </p:val>
                                        </p:tav>
                                      </p:tavLst>
                                    </p:anim>
                                    <p:anim calcmode="lin" valueType="num">
                                      <p:cBhvr>
                                        <p:cTn id="36" dur="500" fill="hold"/>
                                        <p:tgtEl>
                                          <p:spTgt spid="63"/>
                                        </p:tgtEl>
                                        <p:attrNameLst>
                                          <p:attrName>ppt_h</p:attrName>
                                        </p:attrNameLst>
                                      </p:cBhvr>
                                      <p:tavLst>
                                        <p:tav tm="0">
                                          <p:val>
                                            <p:fltVal val="0"/>
                                          </p:val>
                                        </p:tav>
                                        <p:tav tm="100000">
                                          <p:val>
                                            <p:strVal val="#ppt_h"/>
                                          </p:val>
                                        </p:tav>
                                      </p:tavLst>
                                    </p:anim>
                                    <p:animEffect transition="in" filter="fade">
                                      <p:cBhvr>
                                        <p:cTn id="37" dur="500"/>
                                        <p:tgtEl>
                                          <p:spTgt spid="63"/>
                                        </p:tgtEl>
                                      </p:cBhvr>
                                    </p:animEffect>
                                  </p:childTnLst>
                                </p:cTn>
                              </p:par>
                            </p:childTnLst>
                          </p:cTn>
                        </p:par>
                        <p:par>
                          <p:cTn id="38" fill="hold">
                            <p:stCondLst>
                              <p:cond delay="4500"/>
                            </p:stCondLst>
                            <p:childTnLst>
                              <p:par>
                                <p:cTn id="39" presetID="22" presetClass="entr" presetSubtype="8" fill="hold" grpId="0"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left)">
                                      <p:cBhvr>
                                        <p:cTn id="41" dur="500"/>
                                        <p:tgtEl>
                                          <p:spTgt spid="55"/>
                                        </p:tgtEl>
                                      </p:cBhvr>
                                    </p:animEffect>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 calcmode="lin" valueType="num">
                                      <p:cBhvr>
                                        <p:cTn id="45" dur="1000" fill="hold"/>
                                        <p:tgtEl>
                                          <p:spTgt spid="67"/>
                                        </p:tgtEl>
                                        <p:attrNameLst>
                                          <p:attrName>ppt_w</p:attrName>
                                        </p:attrNameLst>
                                      </p:cBhvr>
                                      <p:tavLst>
                                        <p:tav tm="0">
                                          <p:val>
                                            <p:fltVal val="0"/>
                                          </p:val>
                                        </p:tav>
                                        <p:tav tm="100000">
                                          <p:val>
                                            <p:strVal val="#ppt_w"/>
                                          </p:val>
                                        </p:tav>
                                      </p:tavLst>
                                    </p:anim>
                                    <p:anim calcmode="lin" valueType="num">
                                      <p:cBhvr>
                                        <p:cTn id="46" dur="1000" fill="hold"/>
                                        <p:tgtEl>
                                          <p:spTgt spid="67"/>
                                        </p:tgtEl>
                                        <p:attrNameLst>
                                          <p:attrName>ppt_h</p:attrName>
                                        </p:attrNameLst>
                                      </p:cBhvr>
                                      <p:tavLst>
                                        <p:tav tm="0">
                                          <p:val>
                                            <p:fltVal val="0"/>
                                          </p:val>
                                        </p:tav>
                                        <p:tav tm="100000">
                                          <p:val>
                                            <p:strVal val="#ppt_h"/>
                                          </p:val>
                                        </p:tav>
                                      </p:tavLst>
                                    </p:anim>
                                    <p:anim calcmode="lin" valueType="num">
                                      <p:cBhvr>
                                        <p:cTn id="47" dur="1000" fill="hold"/>
                                        <p:tgtEl>
                                          <p:spTgt spid="67"/>
                                        </p:tgtEl>
                                        <p:attrNameLst>
                                          <p:attrName>style.rotation</p:attrName>
                                        </p:attrNameLst>
                                      </p:cBhvr>
                                      <p:tavLst>
                                        <p:tav tm="0">
                                          <p:val>
                                            <p:fltVal val="90"/>
                                          </p:val>
                                        </p:tav>
                                        <p:tav tm="100000">
                                          <p:val>
                                            <p:fltVal val="0"/>
                                          </p:val>
                                        </p:tav>
                                      </p:tavLst>
                                    </p:anim>
                                    <p:animEffect transition="in" filter="fade">
                                      <p:cBhvr>
                                        <p:cTn id="48" dur="1000"/>
                                        <p:tgtEl>
                                          <p:spTgt spid="67"/>
                                        </p:tgtEl>
                                      </p:cBhvr>
                                    </p:animEffect>
                                  </p:childTnLst>
                                </p:cTn>
                              </p:par>
                            </p:childTnLst>
                          </p:cTn>
                        </p:par>
                        <p:par>
                          <p:cTn id="49" fill="hold">
                            <p:stCondLst>
                              <p:cond delay="6000"/>
                            </p:stCondLst>
                            <p:childTnLst>
                              <p:par>
                                <p:cTn id="50" presetID="53" presetClass="entr" presetSubtype="16" fill="hold" grpId="0" nodeType="afterEffect">
                                  <p:stCondLst>
                                    <p:cond delay="0"/>
                                  </p:stCondLst>
                                  <p:childTnLst>
                                    <p:set>
                                      <p:cBhvr>
                                        <p:cTn id="51" dur="1" fill="hold">
                                          <p:stCondLst>
                                            <p:cond delay="0"/>
                                          </p:stCondLst>
                                        </p:cTn>
                                        <p:tgtEl>
                                          <p:spTgt spid="62"/>
                                        </p:tgtEl>
                                        <p:attrNameLst>
                                          <p:attrName>style.visibility</p:attrName>
                                        </p:attrNameLst>
                                      </p:cBhvr>
                                      <p:to>
                                        <p:strVal val="visible"/>
                                      </p:to>
                                    </p:set>
                                    <p:anim calcmode="lin" valueType="num">
                                      <p:cBhvr>
                                        <p:cTn id="52" dur="500" fill="hold"/>
                                        <p:tgtEl>
                                          <p:spTgt spid="62"/>
                                        </p:tgtEl>
                                        <p:attrNameLst>
                                          <p:attrName>ppt_w</p:attrName>
                                        </p:attrNameLst>
                                      </p:cBhvr>
                                      <p:tavLst>
                                        <p:tav tm="0">
                                          <p:val>
                                            <p:fltVal val="0"/>
                                          </p:val>
                                        </p:tav>
                                        <p:tav tm="100000">
                                          <p:val>
                                            <p:strVal val="#ppt_w"/>
                                          </p:val>
                                        </p:tav>
                                      </p:tavLst>
                                    </p:anim>
                                    <p:anim calcmode="lin" valueType="num">
                                      <p:cBhvr>
                                        <p:cTn id="53" dur="500" fill="hold"/>
                                        <p:tgtEl>
                                          <p:spTgt spid="62"/>
                                        </p:tgtEl>
                                        <p:attrNameLst>
                                          <p:attrName>ppt_h</p:attrName>
                                        </p:attrNameLst>
                                      </p:cBhvr>
                                      <p:tavLst>
                                        <p:tav tm="0">
                                          <p:val>
                                            <p:fltVal val="0"/>
                                          </p:val>
                                        </p:tav>
                                        <p:tav tm="100000">
                                          <p:val>
                                            <p:strVal val="#ppt_h"/>
                                          </p:val>
                                        </p:tav>
                                      </p:tavLst>
                                    </p:anim>
                                    <p:animEffect transition="in" filter="fade">
                                      <p:cBhvr>
                                        <p:cTn id="54" dur="500"/>
                                        <p:tgtEl>
                                          <p:spTgt spid="62"/>
                                        </p:tgtEl>
                                      </p:cBhvr>
                                    </p:animEffect>
                                  </p:childTnLst>
                                </p:cTn>
                              </p:par>
                            </p:childTnLst>
                          </p:cTn>
                        </p:par>
                        <p:par>
                          <p:cTn id="55" fill="hold">
                            <p:stCondLst>
                              <p:cond delay="6500"/>
                            </p:stCondLst>
                            <p:childTnLst>
                              <p:par>
                                <p:cTn id="56" presetID="22" presetClass="entr" presetSubtype="8" fill="hold" grpId="0" nodeType="afterEffect">
                                  <p:stCondLst>
                                    <p:cond delay="0"/>
                                  </p:stCondLst>
                                  <p:childTnLst>
                                    <p:set>
                                      <p:cBhvr>
                                        <p:cTn id="57" dur="1" fill="hold">
                                          <p:stCondLst>
                                            <p:cond delay="0"/>
                                          </p:stCondLst>
                                        </p:cTn>
                                        <p:tgtEl>
                                          <p:spTgt spid="60"/>
                                        </p:tgtEl>
                                        <p:attrNameLst>
                                          <p:attrName>style.visibility</p:attrName>
                                        </p:attrNameLst>
                                      </p:cBhvr>
                                      <p:to>
                                        <p:strVal val="visible"/>
                                      </p:to>
                                    </p:set>
                                    <p:animEffect transition="in" filter="wipe(left)">
                                      <p:cBhvr>
                                        <p:cTn id="58" dur="500"/>
                                        <p:tgtEl>
                                          <p:spTgt spid="60"/>
                                        </p:tgtEl>
                                      </p:cBhvr>
                                    </p:animEffect>
                                  </p:childTnLst>
                                </p:cTn>
                              </p:par>
                            </p:childTnLst>
                          </p:cTn>
                        </p:par>
                        <p:par>
                          <p:cTn id="59" fill="hold">
                            <p:stCondLst>
                              <p:cond delay="7000"/>
                            </p:stCondLst>
                            <p:childTnLst>
                              <p:par>
                                <p:cTn id="60" presetID="31" presetClass="entr" presetSubtype="0"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1000" fill="hold"/>
                                        <p:tgtEl>
                                          <p:spTgt spid="65"/>
                                        </p:tgtEl>
                                        <p:attrNameLst>
                                          <p:attrName>ppt_w</p:attrName>
                                        </p:attrNameLst>
                                      </p:cBhvr>
                                      <p:tavLst>
                                        <p:tav tm="0">
                                          <p:val>
                                            <p:fltVal val="0"/>
                                          </p:val>
                                        </p:tav>
                                        <p:tav tm="100000">
                                          <p:val>
                                            <p:strVal val="#ppt_w"/>
                                          </p:val>
                                        </p:tav>
                                      </p:tavLst>
                                    </p:anim>
                                    <p:anim calcmode="lin" valueType="num">
                                      <p:cBhvr>
                                        <p:cTn id="63" dur="1000" fill="hold"/>
                                        <p:tgtEl>
                                          <p:spTgt spid="65"/>
                                        </p:tgtEl>
                                        <p:attrNameLst>
                                          <p:attrName>ppt_h</p:attrName>
                                        </p:attrNameLst>
                                      </p:cBhvr>
                                      <p:tavLst>
                                        <p:tav tm="0">
                                          <p:val>
                                            <p:fltVal val="0"/>
                                          </p:val>
                                        </p:tav>
                                        <p:tav tm="100000">
                                          <p:val>
                                            <p:strVal val="#ppt_h"/>
                                          </p:val>
                                        </p:tav>
                                      </p:tavLst>
                                    </p:anim>
                                    <p:anim calcmode="lin" valueType="num">
                                      <p:cBhvr>
                                        <p:cTn id="64" dur="1000" fill="hold"/>
                                        <p:tgtEl>
                                          <p:spTgt spid="65"/>
                                        </p:tgtEl>
                                        <p:attrNameLst>
                                          <p:attrName>style.rotation</p:attrName>
                                        </p:attrNameLst>
                                      </p:cBhvr>
                                      <p:tavLst>
                                        <p:tav tm="0">
                                          <p:val>
                                            <p:fltVal val="90"/>
                                          </p:val>
                                        </p:tav>
                                        <p:tav tm="100000">
                                          <p:val>
                                            <p:fltVal val="0"/>
                                          </p:val>
                                        </p:tav>
                                      </p:tavLst>
                                    </p:anim>
                                    <p:animEffect transition="in" filter="fade">
                                      <p:cBhvr>
                                        <p:cTn id="65" dur="1000"/>
                                        <p:tgtEl>
                                          <p:spTgt spid="65"/>
                                        </p:tgtEl>
                                      </p:cBhvr>
                                    </p:animEffect>
                                  </p:childTnLst>
                                </p:cTn>
                              </p:par>
                            </p:childTnLst>
                          </p:cTn>
                        </p:par>
                        <p:par>
                          <p:cTn id="66" fill="hold">
                            <p:stCondLst>
                              <p:cond delay="8000"/>
                            </p:stCondLst>
                            <p:childTnLst>
                              <p:par>
                                <p:cTn id="67" presetID="53" presetClass="entr" presetSubtype="16"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lef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5" grpId="0"/>
      <p:bldP spid="58" grpId="0"/>
      <p:bldP spid="59" grpId="0"/>
      <p:bldP spid="60" grpId="0"/>
      <p:bldP spid="61" grpId="0" animBg="1"/>
      <p:bldP spid="63" grpId="0" animBg="1"/>
      <p:bldP spid="64" grpId="0" animBg="1"/>
      <p:bldP spid="6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4000" b="-14000"/>
          </a:stretch>
        </a:blipFill>
        <a:effectLst/>
      </p:bgPr>
    </p:bg>
    <p:spTree>
      <p:nvGrpSpPr>
        <p:cNvPr id="1" name=""/>
        <p:cNvGrpSpPr/>
        <p:nvPr/>
      </p:nvGrpSpPr>
      <p:grpSpPr>
        <a:xfrm>
          <a:off x="0" y="0"/>
          <a:ext cx="0" cy="0"/>
          <a:chOff x="0" y="0"/>
          <a:chExt cx="0" cy="0"/>
        </a:xfrm>
      </p:grpSpPr>
      <p:sp>
        <p:nvSpPr>
          <p:cNvPr id="12" name="TextBox 11"/>
          <p:cNvSpPr txBox="1"/>
          <p:nvPr/>
        </p:nvSpPr>
        <p:spPr>
          <a:xfrm>
            <a:off x="1194322" y="4689426"/>
            <a:ext cx="9803359" cy="1323439"/>
          </a:xfrm>
          <a:prstGeom prst="rect">
            <a:avLst/>
          </a:prstGeom>
          <a:noFill/>
        </p:spPr>
        <p:txBody>
          <a:bodyPr wrap="square" rtlCol="0">
            <a:spAutoFit/>
          </a:bodyPr>
          <a:lstStyle/>
          <a:p>
            <a:pP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a:p>
            <a:r>
              <a:rPr lang="en-US" sz="1600" dirty="0">
                <a:solidFill>
                  <a:schemeClr val="bg1">
                    <a:lumMod val="75000"/>
                  </a:schemeClr>
                </a:solidFill>
              </a:rPr>
              <a:t> </a:t>
            </a:r>
            <a:br>
              <a:rPr lang="en-US" sz="1600" dirty="0">
                <a:solidFill>
                  <a:schemeClr val="bg1">
                    <a:lumMod val="75000"/>
                  </a:schemeClr>
                </a:solidFill>
              </a:rPr>
            </a:b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2" name="Group 24"/>
          <p:cNvGrpSpPr/>
          <p:nvPr/>
        </p:nvGrpSpPr>
        <p:grpSpPr>
          <a:xfrm>
            <a:off x="5420764" y="4448192"/>
            <a:ext cx="1350472" cy="203200"/>
            <a:chOff x="4168751" y="2495551"/>
            <a:chExt cx="1012854" cy="152400"/>
          </a:xfrm>
          <a:solidFill>
            <a:schemeClr val="accent1"/>
          </a:solidFill>
        </p:grpSpPr>
        <p:sp>
          <p:nvSpPr>
            <p:cNvPr id="16" name="Oval 1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7" name="Oval 1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8" name="Oval 1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3" name="Oval 1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4" name="Oval 1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5" name="Oval 1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4" name="Oval 2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9" name="Title 1"/>
          <p:cNvSpPr txBox="1">
            <a:spLocks/>
          </p:cNvSpPr>
          <p:nvPr/>
        </p:nvSpPr>
        <p:spPr>
          <a:xfrm>
            <a:off x="5004203" y="364541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latin typeface="+mj-lt"/>
                <a:ea typeface="+mj-ea"/>
                <a:cs typeface="+mj-cs"/>
              </a:rPr>
              <a:t>Lorem Ipsum</a:t>
            </a:r>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6" b="36"/>
          <a:stretch>
            <a:fillRect/>
          </a:stretch>
        </p:blipFill>
        <p:spPr/>
      </p:pic>
      <p:grpSp>
        <p:nvGrpSpPr>
          <p:cNvPr id="3" name="Group 24"/>
          <p:cNvGrpSpPr/>
          <p:nvPr/>
        </p:nvGrpSpPr>
        <p:grpSpPr>
          <a:xfrm>
            <a:off x="5420764" y="6176179"/>
            <a:ext cx="1350472" cy="203200"/>
            <a:chOff x="4168751" y="2495551"/>
            <a:chExt cx="1012854" cy="152400"/>
          </a:xfrm>
          <a:solidFill>
            <a:schemeClr val="accent1"/>
          </a:solidFill>
        </p:grpSpPr>
        <p:sp>
          <p:nvSpPr>
            <p:cNvPr id="20" name="Oval 1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1" name="Oval 2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2" name="Oval 2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3" name="Oval 2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7" name="Oval 2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0" name="Oval 29"/>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1" name="Oval 30"/>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32" name="Title 1"/>
          <p:cNvSpPr txBox="1">
            <a:spLocks/>
          </p:cNvSpPr>
          <p:nvPr/>
        </p:nvSpPr>
        <p:spPr>
          <a:xfrm>
            <a:off x="5004203" y="4006177"/>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sz="1600" dirty="0">
                <a:solidFill>
                  <a:schemeClr val="bg1">
                    <a:lumMod val="75000"/>
                  </a:schemeClr>
                </a:solidFill>
                <a:latin typeface="+mj-lt"/>
                <a:ea typeface="+mj-ea"/>
                <a:cs typeface="+mj-cs"/>
              </a:rPr>
              <a:t>Dolor sit amet</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11363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slide(fromBottom)">
                                      <p:cBhvr>
                                        <p:cTn id="7" dur="500"/>
                                        <p:tgtEl>
                                          <p:spTgt spid="29"/>
                                        </p:tgtEl>
                                      </p:cBhvr>
                                    </p:animEffect>
                                  </p:childTnLst>
                                </p:cTn>
                              </p:par>
                            </p:childTnLst>
                          </p:cTn>
                        </p:par>
                        <p:par>
                          <p:cTn id="8" fill="hold">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slide(fromBottom)">
                                      <p:cBhvr>
                                        <p:cTn id="11" dur="500"/>
                                        <p:tgtEl>
                                          <p:spTgt spid="32"/>
                                        </p:tgtEl>
                                      </p:cBhvr>
                                    </p:animEffect>
                                  </p:childTnLst>
                                </p:cTn>
                              </p:par>
                            </p:childTnLst>
                          </p:cTn>
                        </p:par>
                        <p:par>
                          <p:cTn id="12" fill="hold">
                            <p:stCondLst>
                              <p:cond delay="1000"/>
                            </p:stCondLst>
                            <p:childTnLst>
                              <p:par>
                                <p:cTn id="13" presetID="23" presetClass="entr" presetSubtype="16"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left)">
                                      <p:cBhvr>
                                        <p:cTn id="20" dur="1000"/>
                                        <p:tgtEl>
                                          <p:spTgt spid="12"/>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9" grpId="0"/>
      <p:bldP spid="3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5" name="Rectangle 4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Oval 56"/>
          <p:cNvSpPr/>
          <p:nvPr/>
        </p:nvSpPr>
        <p:spPr>
          <a:xfrm>
            <a:off x="1539143" y="1662794"/>
            <a:ext cx="937712" cy="943598"/>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0" name="Oval 79"/>
          <p:cNvSpPr/>
          <p:nvPr/>
        </p:nvSpPr>
        <p:spPr>
          <a:xfrm>
            <a:off x="1539143" y="2853966"/>
            <a:ext cx="937712" cy="943598"/>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3" name="Oval 82"/>
          <p:cNvSpPr/>
          <p:nvPr/>
        </p:nvSpPr>
        <p:spPr>
          <a:xfrm>
            <a:off x="1539143" y="4048154"/>
            <a:ext cx="937712" cy="943598"/>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6" name="Oval 85"/>
          <p:cNvSpPr/>
          <p:nvPr/>
        </p:nvSpPr>
        <p:spPr>
          <a:xfrm>
            <a:off x="1539143" y="5226319"/>
            <a:ext cx="937712" cy="943598"/>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9" name="Freeform 9"/>
          <p:cNvSpPr>
            <a:spLocks noEditPoints="1"/>
          </p:cNvSpPr>
          <p:nvPr/>
        </p:nvSpPr>
        <p:spPr bwMode="auto">
          <a:xfrm>
            <a:off x="1739780" y="4332346"/>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131"/>
          <p:cNvSpPr>
            <a:spLocks noEditPoints="1"/>
          </p:cNvSpPr>
          <p:nvPr/>
        </p:nvSpPr>
        <p:spPr bwMode="auto">
          <a:xfrm>
            <a:off x="1767864" y="547203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3" name="Oval 92"/>
          <p:cNvSpPr/>
          <p:nvPr/>
        </p:nvSpPr>
        <p:spPr>
          <a:xfrm>
            <a:off x="6619143" y="1662794"/>
            <a:ext cx="937712" cy="943598"/>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6" name="Oval 95"/>
          <p:cNvSpPr/>
          <p:nvPr/>
        </p:nvSpPr>
        <p:spPr>
          <a:xfrm>
            <a:off x="6619143" y="2853966"/>
            <a:ext cx="937712" cy="943598"/>
          </a:xfrm>
          <a:prstGeom prst="ellipse">
            <a:avLst/>
          </a:prstGeom>
          <a:solidFill>
            <a:srgbClr val="96B357"/>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9" name="Oval 98"/>
          <p:cNvSpPr/>
          <p:nvPr/>
        </p:nvSpPr>
        <p:spPr>
          <a:xfrm>
            <a:off x="6619143" y="4048154"/>
            <a:ext cx="937712" cy="943598"/>
          </a:xfrm>
          <a:prstGeom prst="ellipse">
            <a:avLst/>
          </a:prstGeom>
          <a:solidFill>
            <a:srgbClr val="179D8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2" name="Oval 101"/>
          <p:cNvSpPr/>
          <p:nvPr/>
        </p:nvSpPr>
        <p:spPr>
          <a:xfrm>
            <a:off x="6619143" y="5226319"/>
            <a:ext cx="937712" cy="943598"/>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110" name="Freeform 171"/>
          <p:cNvSpPr>
            <a:spLocks noEditPoints="1"/>
          </p:cNvSpPr>
          <p:nvPr/>
        </p:nvSpPr>
        <p:spPr bwMode="auto">
          <a:xfrm>
            <a:off x="1752348" y="1892163"/>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1" name="Freeform 223"/>
          <p:cNvSpPr>
            <a:spLocks noEditPoints="1"/>
          </p:cNvSpPr>
          <p:nvPr/>
        </p:nvSpPr>
        <p:spPr bwMode="auto">
          <a:xfrm>
            <a:off x="1775328" y="3098839"/>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2" name="Freeform 236"/>
          <p:cNvSpPr>
            <a:spLocks noEditPoints="1"/>
          </p:cNvSpPr>
          <p:nvPr/>
        </p:nvSpPr>
        <p:spPr bwMode="auto">
          <a:xfrm>
            <a:off x="6850030" y="5460149"/>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9" name="Freeform 43"/>
          <p:cNvSpPr>
            <a:spLocks noChangeAspect="1" noEditPoints="1"/>
          </p:cNvSpPr>
          <p:nvPr/>
        </p:nvSpPr>
        <p:spPr bwMode="auto">
          <a:xfrm>
            <a:off x="6850030" y="3145672"/>
            <a:ext cx="457200" cy="40702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p:nvPr/>
        </p:nvGrpSpPr>
        <p:grpSpPr>
          <a:xfrm>
            <a:off x="6909503" y="192201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53"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8" name="Freeform 196"/>
          <p:cNvSpPr>
            <a:spLocks noChangeAspect="1" noEditPoints="1"/>
          </p:cNvSpPr>
          <p:nvPr/>
        </p:nvSpPr>
        <p:spPr bwMode="auto">
          <a:xfrm>
            <a:off x="6833240" y="4295601"/>
            <a:ext cx="512065" cy="411480"/>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0" name="Group 59"/>
          <p:cNvGrpSpPr/>
          <p:nvPr/>
        </p:nvGrpSpPr>
        <p:grpSpPr>
          <a:xfrm>
            <a:off x="2553761" y="1662794"/>
            <a:ext cx="3721743"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2553760" y="2853966"/>
            <a:ext cx="3721743"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2553759" y="4110935"/>
            <a:ext cx="3721743" cy="1115384"/>
            <a:chOff x="1879600" y="3087314"/>
            <a:chExt cx="3098800" cy="936103"/>
          </a:xfrm>
        </p:grpSpPr>
        <p:sp>
          <p:nvSpPr>
            <p:cNvPr id="6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8" name="Rectangle 6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9" name="Group 68"/>
          <p:cNvGrpSpPr/>
          <p:nvPr/>
        </p:nvGrpSpPr>
        <p:grpSpPr>
          <a:xfrm>
            <a:off x="2553758" y="5281939"/>
            <a:ext cx="3721743" cy="1115384"/>
            <a:chOff x="1879600" y="3087314"/>
            <a:chExt cx="3098800" cy="936103"/>
          </a:xfrm>
        </p:grpSpPr>
        <p:sp>
          <p:nvSpPr>
            <p:cNvPr id="7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1" name="Rectangle 7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5" name="Group 114"/>
          <p:cNvGrpSpPr/>
          <p:nvPr/>
        </p:nvGrpSpPr>
        <p:grpSpPr>
          <a:xfrm>
            <a:off x="7636665" y="1662794"/>
            <a:ext cx="3721743" cy="1115384"/>
            <a:chOff x="1879600" y="3087314"/>
            <a:chExt cx="3098800" cy="936103"/>
          </a:xfrm>
        </p:grpSpPr>
        <p:sp>
          <p:nvSpPr>
            <p:cNvPr id="11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17" name="Rectangle 116"/>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8" name="Group 117"/>
          <p:cNvGrpSpPr/>
          <p:nvPr/>
        </p:nvGrpSpPr>
        <p:grpSpPr>
          <a:xfrm>
            <a:off x="7636664" y="2853966"/>
            <a:ext cx="3721743" cy="1115384"/>
            <a:chOff x="1879600" y="3087314"/>
            <a:chExt cx="3098800" cy="936103"/>
          </a:xfrm>
        </p:grpSpPr>
        <p:sp>
          <p:nvSpPr>
            <p:cNvPr id="119"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0" name="Rectangle 119"/>
            <p:cNvSpPr/>
            <p:nvPr/>
          </p:nvSpPr>
          <p:spPr>
            <a:xfrm>
              <a:off x="1942964" y="3087314"/>
              <a:ext cx="1980148" cy="309968"/>
            </a:xfrm>
            <a:prstGeom prst="rect">
              <a:avLst/>
            </a:prstGeom>
            <a:solidFill>
              <a:srgbClr val="96B35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1" name="Group 120"/>
          <p:cNvGrpSpPr/>
          <p:nvPr/>
        </p:nvGrpSpPr>
        <p:grpSpPr>
          <a:xfrm>
            <a:off x="7636663" y="4110935"/>
            <a:ext cx="3721743" cy="1115384"/>
            <a:chOff x="1879600" y="3087314"/>
            <a:chExt cx="3098800" cy="936103"/>
          </a:xfrm>
        </p:grpSpPr>
        <p:sp>
          <p:nvSpPr>
            <p:cNvPr id="12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3" name="Rectangle 122"/>
            <p:cNvSpPr/>
            <p:nvPr/>
          </p:nvSpPr>
          <p:spPr>
            <a:xfrm>
              <a:off x="1942964" y="3087314"/>
              <a:ext cx="1980148" cy="309968"/>
            </a:xfrm>
            <a:prstGeom prst="rect">
              <a:avLst/>
            </a:prstGeom>
            <a:solidFill>
              <a:srgbClr val="179D8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4" name="Group 123"/>
          <p:cNvGrpSpPr/>
          <p:nvPr/>
        </p:nvGrpSpPr>
        <p:grpSpPr>
          <a:xfrm>
            <a:off x="7636662" y="5281939"/>
            <a:ext cx="3721743" cy="1115384"/>
            <a:chOff x="1879600" y="3087314"/>
            <a:chExt cx="3098800" cy="936103"/>
          </a:xfrm>
        </p:grpSpPr>
        <p:sp>
          <p:nvSpPr>
            <p:cNvPr id="12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6" name="Rectangle 125"/>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134173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1000"/>
                                        <p:tgtEl>
                                          <p:spTgt spid="4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0-#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10"/>
                                        </p:tgtEl>
                                        <p:attrNameLst>
                                          <p:attrName>style.visibility</p:attrName>
                                        </p:attrNameLst>
                                      </p:cBhvr>
                                      <p:to>
                                        <p:strVal val="visible"/>
                                      </p:to>
                                    </p:set>
                                    <p:anim calcmode="lin" valueType="num">
                                      <p:cBhvr>
                                        <p:cTn id="16" dur="500" fill="hold"/>
                                        <p:tgtEl>
                                          <p:spTgt spid="110"/>
                                        </p:tgtEl>
                                        <p:attrNameLst>
                                          <p:attrName>ppt_w</p:attrName>
                                        </p:attrNameLst>
                                      </p:cBhvr>
                                      <p:tavLst>
                                        <p:tav tm="0">
                                          <p:val>
                                            <p:fltVal val="0"/>
                                          </p:val>
                                        </p:tav>
                                        <p:tav tm="100000">
                                          <p:val>
                                            <p:strVal val="#ppt_w"/>
                                          </p:val>
                                        </p:tav>
                                      </p:tavLst>
                                    </p:anim>
                                    <p:anim calcmode="lin" valueType="num">
                                      <p:cBhvr>
                                        <p:cTn id="17" dur="500" fill="hold"/>
                                        <p:tgtEl>
                                          <p:spTgt spid="110"/>
                                        </p:tgtEl>
                                        <p:attrNameLst>
                                          <p:attrName>ppt_h</p:attrName>
                                        </p:attrNameLst>
                                      </p:cBhvr>
                                      <p:tavLst>
                                        <p:tav tm="0">
                                          <p:val>
                                            <p:fltVal val="0"/>
                                          </p:val>
                                        </p:tav>
                                        <p:tav tm="100000">
                                          <p:val>
                                            <p:strVal val="#ppt_h"/>
                                          </p:val>
                                        </p:tav>
                                      </p:tavLst>
                                    </p:anim>
                                    <p:animEffect transition="in" filter="fade">
                                      <p:cBhvr>
                                        <p:cTn id="18" dur="500"/>
                                        <p:tgtEl>
                                          <p:spTgt spid="110"/>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additive="base">
                                        <p:cTn id="26" dur="500" fill="hold"/>
                                        <p:tgtEl>
                                          <p:spTgt spid="80"/>
                                        </p:tgtEl>
                                        <p:attrNameLst>
                                          <p:attrName>ppt_x</p:attrName>
                                        </p:attrNameLst>
                                      </p:cBhvr>
                                      <p:tavLst>
                                        <p:tav tm="0">
                                          <p:val>
                                            <p:strVal val="0-#ppt_w/2"/>
                                          </p:val>
                                        </p:tav>
                                        <p:tav tm="100000">
                                          <p:val>
                                            <p:strVal val="#ppt_x"/>
                                          </p:val>
                                        </p:tav>
                                      </p:tavLst>
                                    </p:anim>
                                    <p:anim calcmode="lin" valueType="num">
                                      <p:cBhvr additive="base">
                                        <p:cTn id="27" dur="500" fill="hold"/>
                                        <p:tgtEl>
                                          <p:spTgt spid="80"/>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Effect transition="in" filter="fade">
                                      <p:cBhvr>
                                        <p:cTn id="33" dur="500"/>
                                        <p:tgtEl>
                                          <p:spTgt spid="111"/>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2" presetClass="entr" presetSubtype="8"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0-#ppt_w/2"/>
                                          </p:val>
                                        </p:tav>
                                        <p:tav tm="100000">
                                          <p:val>
                                            <p:strVal val="#ppt_x"/>
                                          </p:val>
                                        </p:tav>
                                      </p:tavLst>
                                    </p:anim>
                                    <p:anim calcmode="lin" valueType="num">
                                      <p:cBhvr additive="base">
                                        <p:cTn id="42" dur="500" fill="hold"/>
                                        <p:tgtEl>
                                          <p:spTgt spid="83"/>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 calcmode="lin" valueType="num">
                                      <p:cBhvr>
                                        <p:cTn id="46" dur="500" fill="hold"/>
                                        <p:tgtEl>
                                          <p:spTgt spid="89"/>
                                        </p:tgtEl>
                                        <p:attrNameLst>
                                          <p:attrName>ppt_w</p:attrName>
                                        </p:attrNameLst>
                                      </p:cBhvr>
                                      <p:tavLst>
                                        <p:tav tm="0">
                                          <p:val>
                                            <p:fltVal val="0"/>
                                          </p:val>
                                        </p:tav>
                                        <p:tav tm="100000">
                                          <p:val>
                                            <p:strVal val="#ppt_w"/>
                                          </p:val>
                                        </p:tav>
                                      </p:tavLst>
                                    </p:anim>
                                    <p:anim calcmode="lin" valueType="num">
                                      <p:cBhvr>
                                        <p:cTn id="47" dur="500" fill="hold"/>
                                        <p:tgtEl>
                                          <p:spTgt spid="89"/>
                                        </p:tgtEl>
                                        <p:attrNameLst>
                                          <p:attrName>ppt_h</p:attrName>
                                        </p:attrNameLst>
                                      </p:cBhvr>
                                      <p:tavLst>
                                        <p:tav tm="0">
                                          <p:val>
                                            <p:fltVal val="0"/>
                                          </p:val>
                                        </p:tav>
                                        <p:tav tm="100000">
                                          <p:val>
                                            <p:strVal val="#ppt_h"/>
                                          </p:val>
                                        </p:tav>
                                      </p:tavLst>
                                    </p:anim>
                                    <p:animEffect transition="in" filter="fade">
                                      <p:cBhvr>
                                        <p:cTn id="48" dur="500"/>
                                        <p:tgtEl>
                                          <p:spTgt spid="8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500" fill="hold"/>
                                        <p:tgtEl>
                                          <p:spTgt spid="86"/>
                                        </p:tgtEl>
                                        <p:attrNameLst>
                                          <p:attrName>ppt_x</p:attrName>
                                        </p:attrNameLst>
                                      </p:cBhvr>
                                      <p:tavLst>
                                        <p:tav tm="0">
                                          <p:val>
                                            <p:strVal val="0-#ppt_w/2"/>
                                          </p:val>
                                        </p:tav>
                                        <p:tav tm="100000">
                                          <p:val>
                                            <p:strVal val="#ppt_x"/>
                                          </p:val>
                                        </p:tav>
                                      </p:tavLst>
                                    </p:anim>
                                    <p:anim calcmode="lin" valueType="num">
                                      <p:cBhvr additive="base">
                                        <p:cTn id="57" dur="500" fill="hold"/>
                                        <p:tgtEl>
                                          <p:spTgt spid="86"/>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childTnLst>
                          </p:cTn>
                        </p:par>
                        <p:par>
                          <p:cTn id="68" fill="hold">
                            <p:stCondLst>
                              <p:cond delay="7000"/>
                            </p:stCondLst>
                            <p:childTnLst>
                              <p:par>
                                <p:cTn id="69" presetID="2" presetClass="entr" presetSubtype="8"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 calcmode="lin" valueType="num">
                                      <p:cBhvr additive="base">
                                        <p:cTn id="71" dur="500" fill="hold"/>
                                        <p:tgtEl>
                                          <p:spTgt spid="93"/>
                                        </p:tgtEl>
                                        <p:attrNameLst>
                                          <p:attrName>ppt_x</p:attrName>
                                        </p:attrNameLst>
                                      </p:cBhvr>
                                      <p:tavLst>
                                        <p:tav tm="0">
                                          <p:val>
                                            <p:strVal val="0-#ppt_w/2"/>
                                          </p:val>
                                        </p:tav>
                                        <p:tav tm="100000">
                                          <p:val>
                                            <p:strVal val="#ppt_x"/>
                                          </p:val>
                                        </p:tav>
                                      </p:tavLst>
                                    </p:anim>
                                    <p:anim calcmode="lin" valueType="num">
                                      <p:cBhvr additive="base">
                                        <p:cTn id="72" dur="500" fill="hold"/>
                                        <p:tgtEl>
                                          <p:spTgt spid="93"/>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53" presetClass="entr" presetSubtype="16" fill="hold"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500"/>
                                        <p:tgtEl>
                                          <p:spTgt spid="115"/>
                                        </p:tgtEl>
                                      </p:cBhvr>
                                    </p:animEffect>
                                  </p:childTnLst>
                                </p:cTn>
                              </p:par>
                            </p:childTnLst>
                          </p:cTn>
                        </p:par>
                        <p:par>
                          <p:cTn id="83" fill="hold">
                            <p:stCondLst>
                              <p:cond delay="8500"/>
                            </p:stCondLst>
                            <p:childTnLst>
                              <p:par>
                                <p:cTn id="84" presetID="2" presetClass="entr" presetSubtype="8" fill="hold" grpId="0" nodeType="afterEffect">
                                  <p:stCondLst>
                                    <p:cond delay="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fill="hold"/>
                                        <p:tgtEl>
                                          <p:spTgt spid="96"/>
                                        </p:tgtEl>
                                        <p:attrNameLst>
                                          <p:attrName>ppt_x</p:attrName>
                                        </p:attrNameLst>
                                      </p:cBhvr>
                                      <p:tavLst>
                                        <p:tav tm="0">
                                          <p:val>
                                            <p:strVal val="0-#ppt_w/2"/>
                                          </p:val>
                                        </p:tav>
                                        <p:tav tm="100000">
                                          <p:val>
                                            <p:strVal val="#ppt_x"/>
                                          </p:val>
                                        </p:tav>
                                      </p:tavLst>
                                    </p:anim>
                                    <p:anim calcmode="lin" valueType="num">
                                      <p:cBhvr additive="base">
                                        <p:cTn id="87" dur="500" fill="hold"/>
                                        <p:tgtEl>
                                          <p:spTgt spid="96"/>
                                        </p:tgtEl>
                                        <p:attrNameLst>
                                          <p:attrName>ppt_y</p:attrName>
                                        </p:attrNameLst>
                                      </p:cBhvr>
                                      <p:tavLst>
                                        <p:tav tm="0">
                                          <p:val>
                                            <p:strVal val="#ppt_y"/>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childTnLst>
                                </p:cTn>
                              </p:par>
                            </p:childTnLst>
                          </p:cTn>
                        </p:par>
                        <p:par>
                          <p:cTn id="94" fill="hold">
                            <p:stCondLst>
                              <p:cond delay="9500"/>
                            </p:stCondLst>
                            <p:childTnLst>
                              <p:par>
                                <p:cTn id="95" presetID="22" presetClass="entr" presetSubtype="8" fill="hold" nodeType="afterEffect">
                                  <p:stCondLst>
                                    <p:cond delay="0"/>
                                  </p:stCondLst>
                                  <p:childTnLst>
                                    <p:set>
                                      <p:cBhvr>
                                        <p:cTn id="96" dur="1" fill="hold">
                                          <p:stCondLst>
                                            <p:cond delay="0"/>
                                          </p:stCondLst>
                                        </p:cTn>
                                        <p:tgtEl>
                                          <p:spTgt spid="118"/>
                                        </p:tgtEl>
                                        <p:attrNameLst>
                                          <p:attrName>style.visibility</p:attrName>
                                        </p:attrNameLst>
                                      </p:cBhvr>
                                      <p:to>
                                        <p:strVal val="visible"/>
                                      </p:to>
                                    </p:set>
                                    <p:animEffect transition="in" filter="wipe(left)">
                                      <p:cBhvr>
                                        <p:cTn id="97" dur="500"/>
                                        <p:tgtEl>
                                          <p:spTgt spid="118"/>
                                        </p:tgtEl>
                                      </p:cBhvr>
                                    </p:animEffect>
                                  </p:childTnLst>
                                </p:cTn>
                              </p:par>
                            </p:childTnLst>
                          </p:cTn>
                        </p:par>
                        <p:par>
                          <p:cTn id="98" fill="hold">
                            <p:stCondLst>
                              <p:cond delay="10000"/>
                            </p:stCondLst>
                            <p:childTnLst>
                              <p:par>
                                <p:cTn id="99" presetID="2" presetClass="entr" presetSubtype="8" fill="hold" grpId="0" nodeType="afterEffect">
                                  <p:stCondLst>
                                    <p:cond delay="0"/>
                                  </p:stCondLst>
                                  <p:childTnLst>
                                    <p:set>
                                      <p:cBhvr>
                                        <p:cTn id="100" dur="1" fill="hold">
                                          <p:stCondLst>
                                            <p:cond delay="0"/>
                                          </p:stCondLst>
                                        </p:cTn>
                                        <p:tgtEl>
                                          <p:spTgt spid="99"/>
                                        </p:tgtEl>
                                        <p:attrNameLst>
                                          <p:attrName>style.visibility</p:attrName>
                                        </p:attrNameLst>
                                      </p:cBhvr>
                                      <p:to>
                                        <p:strVal val="visible"/>
                                      </p:to>
                                    </p:set>
                                    <p:anim calcmode="lin" valueType="num">
                                      <p:cBhvr additive="base">
                                        <p:cTn id="101" dur="500" fill="hold"/>
                                        <p:tgtEl>
                                          <p:spTgt spid="99"/>
                                        </p:tgtEl>
                                        <p:attrNameLst>
                                          <p:attrName>ppt_x</p:attrName>
                                        </p:attrNameLst>
                                      </p:cBhvr>
                                      <p:tavLst>
                                        <p:tav tm="0">
                                          <p:val>
                                            <p:strVal val="0-#ppt_w/2"/>
                                          </p:val>
                                        </p:tav>
                                        <p:tav tm="100000">
                                          <p:val>
                                            <p:strVal val="#ppt_x"/>
                                          </p:val>
                                        </p:tav>
                                      </p:tavLst>
                                    </p:anim>
                                    <p:anim calcmode="lin" valueType="num">
                                      <p:cBhvr additive="base">
                                        <p:cTn id="102" dur="500" fill="hold"/>
                                        <p:tgtEl>
                                          <p:spTgt spid="99"/>
                                        </p:tgtEl>
                                        <p:attrNameLst>
                                          <p:attrName>ppt_y</p:attrName>
                                        </p:attrNameLst>
                                      </p:cBhvr>
                                      <p:tavLst>
                                        <p:tav tm="0">
                                          <p:val>
                                            <p:strVal val="#ppt_y"/>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58"/>
                                        </p:tgtEl>
                                        <p:attrNameLst>
                                          <p:attrName>style.visibility</p:attrName>
                                        </p:attrNameLst>
                                      </p:cBhvr>
                                      <p:to>
                                        <p:strVal val="visible"/>
                                      </p:to>
                                    </p:set>
                                    <p:anim calcmode="lin" valueType="num">
                                      <p:cBhvr>
                                        <p:cTn id="106" dur="500" fill="hold"/>
                                        <p:tgtEl>
                                          <p:spTgt spid="58"/>
                                        </p:tgtEl>
                                        <p:attrNameLst>
                                          <p:attrName>ppt_w</p:attrName>
                                        </p:attrNameLst>
                                      </p:cBhvr>
                                      <p:tavLst>
                                        <p:tav tm="0">
                                          <p:val>
                                            <p:fltVal val="0"/>
                                          </p:val>
                                        </p:tav>
                                        <p:tav tm="100000">
                                          <p:val>
                                            <p:strVal val="#ppt_w"/>
                                          </p:val>
                                        </p:tav>
                                      </p:tavLst>
                                    </p:anim>
                                    <p:anim calcmode="lin" valueType="num">
                                      <p:cBhvr>
                                        <p:cTn id="107" dur="500" fill="hold"/>
                                        <p:tgtEl>
                                          <p:spTgt spid="58"/>
                                        </p:tgtEl>
                                        <p:attrNameLst>
                                          <p:attrName>ppt_h</p:attrName>
                                        </p:attrNameLst>
                                      </p:cBhvr>
                                      <p:tavLst>
                                        <p:tav tm="0">
                                          <p:val>
                                            <p:fltVal val="0"/>
                                          </p:val>
                                        </p:tav>
                                        <p:tav tm="100000">
                                          <p:val>
                                            <p:strVal val="#ppt_h"/>
                                          </p:val>
                                        </p:tav>
                                      </p:tavLst>
                                    </p:anim>
                                    <p:animEffect transition="in" filter="fade">
                                      <p:cBhvr>
                                        <p:cTn id="108" dur="500"/>
                                        <p:tgtEl>
                                          <p:spTgt spid="58"/>
                                        </p:tgtEl>
                                      </p:cBhvr>
                                    </p:animEffect>
                                  </p:childTnLst>
                                </p:cTn>
                              </p:par>
                            </p:childTnLst>
                          </p:cTn>
                        </p:par>
                        <p:par>
                          <p:cTn id="109" fill="hold">
                            <p:stCondLst>
                              <p:cond delay="11000"/>
                            </p:stCondLst>
                            <p:childTnLst>
                              <p:par>
                                <p:cTn id="110" presetID="22" presetClass="entr" presetSubtype="8" fill="hold" nodeType="afterEffect">
                                  <p:stCondLst>
                                    <p:cond delay="0"/>
                                  </p:stCondLst>
                                  <p:childTnLst>
                                    <p:set>
                                      <p:cBhvr>
                                        <p:cTn id="111" dur="1" fill="hold">
                                          <p:stCondLst>
                                            <p:cond delay="0"/>
                                          </p:stCondLst>
                                        </p:cTn>
                                        <p:tgtEl>
                                          <p:spTgt spid="121"/>
                                        </p:tgtEl>
                                        <p:attrNameLst>
                                          <p:attrName>style.visibility</p:attrName>
                                        </p:attrNameLst>
                                      </p:cBhvr>
                                      <p:to>
                                        <p:strVal val="visible"/>
                                      </p:to>
                                    </p:set>
                                    <p:animEffect transition="in" filter="wipe(left)">
                                      <p:cBhvr>
                                        <p:cTn id="112" dur="500"/>
                                        <p:tgtEl>
                                          <p:spTgt spid="121"/>
                                        </p:tgtEl>
                                      </p:cBhvr>
                                    </p:animEffect>
                                  </p:childTnLst>
                                </p:cTn>
                              </p:par>
                            </p:childTnLst>
                          </p:cTn>
                        </p:par>
                        <p:par>
                          <p:cTn id="113" fill="hold">
                            <p:stCondLst>
                              <p:cond delay="11500"/>
                            </p:stCondLst>
                            <p:childTnLst>
                              <p:par>
                                <p:cTn id="114" presetID="2" presetClass="entr" presetSubtype="8"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 calcmode="lin" valueType="num">
                                      <p:cBhvr additive="base">
                                        <p:cTn id="116" dur="500" fill="hold"/>
                                        <p:tgtEl>
                                          <p:spTgt spid="102"/>
                                        </p:tgtEl>
                                        <p:attrNameLst>
                                          <p:attrName>ppt_x</p:attrName>
                                        </p:attrNameLst>
                                      </p:cBhvr>
                                      <p:tavLst>
                                        <p:tav tm="0">
                                          <p:val>
                                            <p:strVal val="0-#ppt_w/2"/>
                                          </p:val>
                                        </p:tav>
                                        <p:tav tm="100000">
                                          <p:val>
                                            <p:strVal val="#ppt_x"/>
                                          </p:val>
                                        </p:tav>
                                      </p:tavLst>
                                    </p:anim>
                                    <p:anim calcmode="lin" valueType="num">
                                      <p:cBhvr additive="base">
                                        <p:cTn id="117" dur="500" fill="hold"/>
                                        <p:tgtEl>
                                          <p:spTgt spid="102"/>
                                        </p:tgtEl>
                                        <p:attrNameLst>
                                          <p:attrName>ppt_y</p:attrName>
                                        </p:attrNameLst>
                                      </p:cBhvr>
                                      <p:tavLst>
                                        <p:tav tm="0">
                                          <p:val>
                                            <p:strVal val="#ppt_y"/>
                                          </p:val>
                                        </p:tav>
                                        <p:tav tm="100000">
                                          <p:val>
                                            <p:strVal val="#ppt_y"/>
                                          </p:val>
                                        </p:tav>
                                      </p:tavLst>
                                    </p:anim>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12"/>
                                        </p:tgtEl>
                                        <p:attrNameLst>
                                          <p:attrName>style.visibility</p:attrName>
                                        </p:attrNameLst>
                                      </p:cBhvr>
                                      <p:to>
                                        <p:strVal val="visible"/>
                                      </p:to>
                                    </p:set>
                                    <p:anim calcmode="lin" valueType="num">
                                      <p:cBhvr>
                                        <p:cTn id="121" dur="500" fill="hold"/>
                                        <p:tgtEl>
                                          <p:spTgt spid="112"/>
                                        </p:tgtEl>
                                        <p:attrNameLst>
                                          <p:attrName>ppt_w</p:attrName>
                                        </p:attrNameLst>
                                      </p:cBhvr>
                                      <p:tavLst>
                                        <p:tav tm="0">
                                          <p:val>
                                            <p:fltVal val="0"/>
                                          </p:val>
                                        </p:tav>
                                        <p:tav tm="100000">
                                          <p:val>
                                            <p:strVal val="#ppt_w"/>
                                          </p:val>
                                        </p:tav>
                                      </p:tavLst>
                                    </p:anim>
                                    <p:anim calcmode="lin" valueType="num">
                                      <p:cBhvr>
                                        <p:cTn id="122" dur="500" fill="hold"/>
                                        <p:tgtEl>
                                          <p:spTgt spid="112"/>
                                        </p:tgtEl>
                                        <p:attrNameLst>
                                          <p:attrName>ppt_h</p:attrName>
                                        </p:attrNameLst>
                                      </p:cBhvr>
                                      <p:tavLst>
                                        <p:tav tm="0">
                                          <p:val>
                                            <p:fltVal val="0"/>
                                          </p:val>
                                        </p:tav>
                                        <p:tav tm="100000">
                                          <p:val>
                                            <p:strVal val="#ppt_h"/>
                                          </p:val>
                                        </p:tav>
                                      </p:tavLst>
                                    </p:anim>
                                    <p:animEffect transition="in" filter="fade">
                                      <p:cBhvr>
                                        <p:cTn id="123" dur="500"/>
                                        <p:tgtEl>
                                          <p:spTgt spid="112"/>
                                        </p:tgtEl>
                                      </p:cBhvr>
                                    </p:animEffect>
                                  </p:childTnLst>
                                </p:cTn>
                              </p:par>
                            </p:childTnLst>
                          </p:cTn>
                        </p:par>
                        <p:par>
                          <p:cTn id="124" fill="hold">
                            <p:stCondLst>
                              <p:cond delay="12500"/>
                            </p:stCondLst>
                            <p:childTnLst>
                              <p:par>
                                <p:cTn id="125" presetID="22" presetClass="entr" presetSubtype="8" fill="hold" nodeType="afterEffect">
                                  <p:stCondLst>
                                    <p:cond delay="0"/>
                                  </p:stCondLst>
                                  <p:childTnLst>
                                    <p:set>
                                      <p:cBhvr>
                                        <p:cTn id="126" dur="1" fill="hold">
                                          <p:stCondLst>
                                            <p:cond delay="0"/>
                                          </p:stCondLst>
                                        </p:cTn>
                                        <p:tgtEl>
                                          <p:spTgt spid="124"/>
                                        </p:tgtEl>
                                        <p:attrNameLst>
                                          <p:attrName>style.visibility</p:attrName>
                                        </p:attrNameLst>
                                      </p:cBhvr>
                                      <p:to>
                                        <p:strVal val="visible"/>
                                      </p:to>
                                    </p:set>
                                    <p:animEffect transition="in" filter="wipe(left)">
                                      <p:cBhvr>
                                        <p:cTn id="12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7" grpId="0" animBg="1"/>
      <p:bldP spid="80" grpId="0" animBg="1"/>
      <p:bldP spid="83" grpId="0" animBg="1"/>
      <p:bldP spid="86" grpId="0" animBg="1"/>
      <p:bldP spid="89" grpId="0" animBg="1"/>
      <p:bldP spid="91" grpId="0" animBg="1"/>
      <p:bldP spid="93" grpId="0" animBg="1"/>
      <p:bldP spid="96" grpId="0" animBg="1"/>
      <p:bldP spid="99" grpId="0" animBg="1"/>
      <p:bldP spid="102" grpId="0" animBg="1"/>
      <p:bldP spid="110" grpId="0" animBg="1"/>
      <p:bldP spid="111" grpId="0" animBg="1"/>
      <p:bldP spid="112" grpId="0" animBg="1"/>
      <p:bldP spid="49" grpId="0" animBg="1"/>
      <p:bldP spid="5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4000" b="-14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33" name="Group 32"/>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4000" b="-14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6163" b="6163"/>
          <a:stretch>
            <a:fillRect/>
          </a:stretch>
        </p:blipFill>
        <p:spPr/>
      </p:pic>
      <p:sp>
        <p:nvSpPr>
          <p:cNvPr id="48" name="TextBox 47"/>
          <p:cNvSpPr txBox="1"/>
          <p:nvPr/>
        </p:nvSpPr>
        <p:spPr>
          <a:xfrm>
            <a:off x="6196518" y="2281331"/>
            <a:ext cx="5122517"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 Lorem ipsum dolor sit amet, consectetur adipiscing elit, sed do eiusmod tempor incididunt utdse ut labore et dolore exercitation </a:t>
            </a:r>
          </a:p>
        </p:txBody>
      </p:sp>
      <p:sp>
        <p:nvSpPr>
          <p:cNvPr id="49" name="Rectangle 48"/>
          <p:cNvSpPr/>
          <p:nvPr/>
        </p:nvSpPr>
        <p:spPr>
          <a:xfrm>
            <a:off x="6196517" y="1892783"/>
            <a:ext cx="2121218" cy="287323"/>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50" name="Rectangle 49"/>
          <p:cNvSpPr/>
          <p:nvPr/>
        </p:nvSpPr>
        <p:spPr>
          <a:xfrm>
            <a:off x="6196517" y="3307112"/>
            <a:ext cx="2121218" cy="276999"/>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73" name="Rectangle 72"/>
          <p:cNvSpPr/>
          <p:nvPr/>
        </p:nvSpPr>
        <p:spPr>
          <a:xfrm>
            <a:off x="6118603" y="4025119"/>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118602" y="4029598"/>
            <a:ext cx="4138101" cy="1371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10026053" y="3563465"/>
            <a:ext cx="806284" cy="425202"/>
            <a:chOff x="2791098" y="4153810"/>
            <a:chExt cx="806284" cy="425202"/>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sp>
        <p:nvSpPr>
          <p:cNvPr id="81" name="TextBox 80"/>
          <p:cNvSpPr txBox="1"/>
          <p:nvPr/>
        </p:nvSpPr>
        <p:spPr>
          <a:xfrm>
            <a:off x="6036102" y="3703051"/>
            <a:ext cx="1257065" cy="338554"/>
          </a:xfrm>
          <a:prstGeom prst="rect">
            <a:avLst/>
          </a:prstGeom>
          <a:noFill/>
        </p:spPr>
        <p:txBody>
          <a:bodyPr wrap="square" rtlCol="0">
            <a:spAutoFit/>
          </a:bodyPr>
          <a:lstStyle/>
          <a:p>
            <a:r>
              <a:rPr lang="en-US" sz="1600" dirty="0">
                <a:solidFill>
                  <a:schemeClr val="bg1"/>
                </a:solidFill>
              </a:rPr>
              <a:t>Option 01</a:t>
            </a:r>
          </a:p>
        </p:txBody>
      </p:sp>
      <p:sp>
        <p:nvSpPr>
          <p:cNvPr id="82" name="Rectangle 81"/>
          <p:cNvSpPr/>
          <p:nvPr/>
        </p:nvSpPr>
        <p:spPr>
          <a:xfrm>
            <a:off x="6118603" y="4660385"/>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118602" y="4661812"/>
            <a:ext cx="2650825" cy="1371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8549792" y="4198731"/>
            <a:ext cx="806284" cy="425202"/>
            <a:chOff x="2791098" y="4153810"/>
            <a:chExt cx="806284" cy="425202"/>
          </a:xfrm>
          <a:effectLst>
            <a:outerShdw blurRad="50800" dist="38100" dir="2700000" algn="tl" rotWithShape="0">
              <a:prstClr val="black">
                <a:alpha val="40000"/>
              </a:prstClr>
            </a:outerShdw>
          </a:effectLst>
        </p:grpSpPr>
        <p:sp>
          <p:nvSpPr>
            <p:cNvPr id="85" name="Freeform 8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52%</a:t>
              </a:r>
            </a:p>
          </p:txBody>
        </p:sp>
      </p:grpSp>
      <p:sp>
        <p:nvSpPr>
          <p:cNvPr id="87" name="TextBox 86"/>
          <p:cNvSpPr txBox="1"/>
          <p:nvPr/>
        </p:nvSpPr>
        <p:spPr>
          <a:xfrm>
            <a:off x="6036102" y="4338317"/>
            <a:ext cx="1257065" cy="338554"/>
          </a:xfrm>
          <a:prstGeom prst="rect">
            <a:avLst/>
          </a:prstGeom>
          <a:noFill/>
        </p:spPr>
        <p:txBody>
          <a:bodyPr wrap="square" rtlCol="0">
            <a:spAutoFit/>
          </a:bodyPr>
          <a:lstStyle/>
          <a:p>
            <a:r>
              <a:rPr lang="en-US" sz="1600" dirty="0">
                <a:solidFill>
                  <a:schemeClr val="bg1"/>
                </a:solidFill>
              </a:rPr>
              <a:t>Option 02</a:t>
            </a:r>
          </a:p>
        </p:txBody>
      </p:sp>
      <p:sp>
        <p:nvSpPr>
          <p:cNvPr id="88" name="Rectangle 87"/>
          <p:cNvSpPr/>
          <p:nvPr/>
        </p:nvSpPr>
        <p:spPr>
          <a:xfrm>
            <a:off x="6118603" y="5303566"/>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118601" y="5308045"/>
            <a:ext cx="4572000" cy="1371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10466731" y="4841912"/>
            <a:ext cx="806284" cy="425202"/>
            <a:chOff x="2791098" y="4153810"/>
            <a:chExt cx="806284" cy="425202"/>
          </a:xfrm>
          <a:effectLst>
            <a:outerShdw blurRad="50800" dist="38100" dir="2700000" algn="tl" rotWithShape="0">
              <a:prstClr val="black">
                <a:alpha val="40000"/>
              </a:prstClr>
            </a:outerShdw>
          </a:effectLst>
        </p:grpSpPr>
        <p:sp>
          <p:nvSpPr>
            <p:cNvPr id="91" name="Freeform 9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84%</a:t>
              </a:r>
            </a:p>
          </p:txBody>
        </p:sp>
      </p:grpSp>
      <p:sp>
        <p:nvSpPr>
          <p:cNvPr id="93" name="TextBox 92"/>
          <p:cNvSpPr txBox="1"/>
          <p:nvPr/>
        </p:nvSpPr>
        <p:spPr>
          <a:xfrm>
            <a:off x="6036102" y="4981498"/>
            <a:ext cx="1257065" cy="338554"/>
          </a:xfrm>
          <a:prstGeom prst="rect">
            <a:avLst/>
          </a:prstGeom>
          <a:noFill/>
        </p:spPr>
        <p:txBody>
          <a:bodyPr wrap="square" rtlCol="0">
            <a:spAutoFit/>
          </a:bodyPr>
          <a:lstStyle/>
          <a:p>
            <a:r>
              <a:rPr lang="en-US" sz="1600" dirty="0">
                <a:solidFill>
                  <a:schemeClr val="bg1"/>
                </a:solidFill>
              </a:rPr>
              <a:t>Option 03</a:t>
            </a:r>
          </a:p>
        </p:txBody>
      </p:sp>
      <p:sp>
        <p:nvSpPr>
          <p:cNvPr id="94" name="Rectangle 93"/>
          <p:cNvSpPr/>
          <p:nvPr/>
        </p:nvSpPr>
        <p:spPr>
          <a:xfrm>
            <a:off x="6118603" y="5940250"/>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118602" y="5933712"/>
            <a:ext cx="3566160" cy="13716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9464187" y="5478596"/>
            <a:ext cx="806284" cy="425202"/>
            <a:chOff x="2791098" y="4153810"/>
            <a:chExt cx="806284" cy="425202"/>
          </a:xfrm>
          <a:effectLst>
            <a:outerShdw blurRad="50800" dist="38100" dir="2700000" algn="tl" rotWithShape="0">
              <a:prstClr val="black">
                <a:alpha val="40000"/>
              </a:prstClr>
            </a:outerShdw>
          </a:effectLst>
        </p:grpSpPr>
        <p:sp>
          <p:nvSpPr>
            <p:cNvPr id="97" name="Freeform 9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67%</a:t>
              </a:r>
            </a:p>
          </p:txBody>
        </p:sp>
      </p:grpSp>
      <p:sp>
        <p:nvSpPr>
          <p:cNvPr id="99" name="TextBox 98"/>
          <p:cNvSpPr txBox="1"/>
          <p:nvPr/>
        </p:nvSpPr>
        <p:spPr>
          <a:xfrm>
            <a:off x="6036102" y="5618182"/>
            <a:ext cx="1257065" cy="338554"/>
          </a:xfrm>
          <a:prstGeom prst="rect">
            <a:avLst/>
          </a:prstGeom>
          <a:noFill/>
        </p:spPr>
        <p:txBody>
          <a:bodyPr wrap="square" rtlCol="0">
            <a:spAutoFit/>
          </a:bodyPr>
          <a:lstStyle/>
          <a:p>
            <a:r>
              <a:rPr lang="en-US" sz="1600" dirty="0">
                <a:solidFill>
                  <a:schemeClr val="bg1"/>
                </a:solidFill>
              </a:rPr>
              <a:t>Option 04</a:t>
            </a:r>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35998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1000"/>
                                        <p:tgtEl>
                                          <p:spTgt spid="48"/>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500"/>
                                        <p:tgtEl>
                                          <p:spTgt spid="81"/>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right)">
                                      <p:cBhvr>
                                        <p:cTn id="27" dur="1000"/>
                                        <p:tgtEl>
                                          <p:spTgt spid="73"/>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1000"/>
                                        <p:tgtEl>
                                          <p:spTgt spid="75"/>
                                        </p:tgtEl>
                                      </p:cBhvr>
                                    </p:animEffect>
                                  </p:childTnLst>
                                </p:cTn>
                              </p:par>
                              <p:par>
                                <p:cTn id="32" presetID="2" presetClass="entr" presetSubtype="8"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1000" fill="hold"/>
                                        <p:tgtEl>
                                          <p:spTgt spid="76"/>
                                        </p:tgtEl>
                                        <p:attrNameLst>
                                          <p:attrName>ppt_x</p:attrName>
                                        </p:attrNameLst>
                                      </p:cBhvr>
                                      <p:tavLst>
                                        <p:tav tm="0">
                                          <p:val>
                                            <p:strVal val="0-#ppt_w/2"/>
                                          </p:val>
                                        </p:tav>
                                        <p:tav tm="100000">
                                          <p:val>
                                            <p:strVal val="#ppt_x"/>
                                          </p:val>
                                        </p:tav>
                                      </p:tavLst>
                                    </p:anim>
                                    <p:anim calcmode="lin" valueType="num">
                                      <p:cBhvr additive="base">
                                        <p:cTn id="35" dur="1000" fill="hold"/>
                                        <p:tgtEl>
                                          <p:spTgt spid="76"/>
                                        </p:tgtEl>
                                        <p:attrNameLst>
                                          <p:attrName>ppt_y</p:attrName>
                                        </p:attrNameLst>
                                      </p:cBhvr>
                                      <p:tavLst>
                                        <p:tav tm="0">
                                          <p:val>
                                            <p:strVal val="#ppt_y"/>
                                          </p:val>
                                        </p:tav>
                                        <p:tav tm="100000">
                                          <p:val>
                                            <p:strVal val="#ppt_y"/>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left)">
                                      <p:cBhvr>
                                        <p:cTn id="39" dur="500"/>
                                        <p:tgtEl>
                                          <p:spTgt spid="87"/>
                                        </p:tgtEl>
                                      </p:cBhvr>
                                    </p:animEffect>
                                  </p:childTnLst>
                                </p:cTn>
                              </p:par>
                            </p:childTnLst>
                          </p:cTn>
                        </p:par>
                        <p:par>
                          <p:cTn id="40" fill="hold">
                            <p:stCondLst>
                              <p:cond delay="6000"/>
                            </p:stCondLst>
                            <p:childTnLst>
                              <p:par>
                                <p:cTn id="41" presetID="22" presetClass="entr" presetSubtype="2"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right)">
                                      <p:cBhvr>
                                        <p:cTn id="43" dur="1000"/>
                                        <p:tgtEl>
                                          <p:spTgt spid="82"/>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1000"/>
                                        <p:tgtEl>
                                          <p:spTgt spid="83"/>
                                        </p:tgtEl>
                                      </p:cBhvr>
                                    </p:animEffect>
                                  </p:childTnLst>
                                </p:cTn>
                              </p:par>
                              <p:par>
                                <p:cTn id="48" presetID="2" presetClass="entr" presetSubtype="8" fill="hold" nodeType="with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additive="base">
                                        <p:cTn id="50" dur="1000" fill="hold"/>
                                        <p:tgtEl>
                                          <p:spTgt spid="84"/>
                                        </p:tgtEl>
                                        <p:attrNameLst>
                                          <p:attrName>ppt_x</p:attrName>
                                        </p:attrNameLst>
                                      </p:cBhvr>
                                      <p:tavLst>
                                        <p:tav tm="0">
                                          <p:val>
                                            <p:strVal val="0-#ppt_w/2"/>
                                          </p:val>
                                        </p:tav>
                                        <p:tav tm="100000">
                                          <p:val>
                                            <p:strVal val="#ppt_x"/>
                                          </p:val>
                                        </p:tav>
                                      </p:tavLst>
                                    </p:anim>
                                    <p:anim calcmode="lin" valueType="num">
                                      <p:cBhvr additive="base">
                                        <p:cTn id="51" dur="1000" fill="hold"/>
                                        <p:tgtEl>
                                          <p:spTgt spid="84"/>
                                        </p:tgtEl>
                                        <p:attrNameLst>
                                          <p:attrName>ppt_y</p:attrName>
                                        </p:attrNameLst>
                                      </p:cBhvr>
                                      <p:tavLst>
                                        <p:tav tm="0">
                                          <p:val>
                                            <p:strVal val="#ppt_y"/>
                                          </p:val>
                                        </p:tav>
                                        <p:tav tm="100000">
                                          <p:val>
                                            <p:strVal val="#ppt_y"/>
                                          </p:val>
                                        </p:tav>
                                      </p:tavLst>
                                    </p:anim>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left)">
                                      <p:cBhvr>
                                        <p:cTn id="55" dur="500"/>
                                        <p:tgtEl>
                                          <p:spTgt spid="93"/>
                                        </p:tgtEl>
                                      </p:cBhvr>
                                    </p:animEffect>
                                  </p:childTnLst>
                                </p:cTn>
                              </p:par>
                            </p:childTnLst>
                          </p:cTn>
                        </p:par>
                        <p:par>
                          <p:cTn id="56" fill="hold">
                            <p:stCondLst>
                              <p:cond delay="8500"/>
                            </p:stCondLst>
                            <p:childTnLst>
                              <p:par>
                                <p:cTn id="57" presetID="22" presetClass="entr" presetSubtype="2" fill="hold" grpId="0"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right)">
                                      <p:cBhvr>
                                        <p:cTn id="59" dur="1000"/>
                                        <p:tgtEl>
                                          <p:spTgt spid="88"/>
                                        </p:tgtEl>
                                      </p:cBhvr>
                                    </p:animEffect>
                                  </p:childTnLst>
                                </p:cTn>
                              </p:par>
                            </p:childTnLst>
                          </p:cTn>
                        </p:par>
                        <p:par>
                          <p:cTn id="60" fill="hold">
                            <p:stCondLst>
                              <p:cond delay="9500"/>
                            </p:stCondLst>
                            <p:childTnLst>
                              <p:par>
                                <p:cTn id="61" presetID="22" presetClass="entr" presetSubtype="8"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1000"/>
                                        <p:tgtEl>
                                          <p:spTgt spid="89"/>
                                        </p:tgtEl>
                                      </p:cBhvr>
                                    </p:animEffect>
                                  </p:childTnLst>
                                </p:cTn>
                              </p:par>
                              <p:par>
                                <p:cTn id="64" presetID="2" presetClass="entr" presetSubtype="8" fill="hold" nodeType="with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1000" fill="hold"/>
                                        <p:tgtEl>
                                          <p:spTgt spid="90"/>
                                        </p:tgtEl>
                                        <p:attrNameLst>
                                          <p:attrName>ppt_x</p:attrName>
                                        </p:attrNameLst>
                                      </p:cBhvr>
                                      <p:tavLst>
                                        <p:tav tm="0">
                                          <p:val>
                                            <p:strVal val="0-#ppt_w/2"/>
                                          </p:val>
                                        </p:tav>
                                        <p:tav tm="100000">
                                          <p:val>
                                            <p:strVal val="#ppt_x"/>
                                          </p:val>
                                        </p:tav>
                                      </p:tavLst>
                                    </p:anim>
                                    <p:anim calcmode="lin" valueType="num">
                                      <p:cBhvr additive="base">
                                        <p:cTn id="67" dur="1000" fill="hold"/>
                                        <p:tgtEl>
                                          <p:spTgt spid="90"/>
                                        </p:tgtEl>
                                        <p:attrNameLst>
                                          <p:attrName>ppt_y</p:attrName>
                                        </p:attrNameLst>
                                      </p:cBhvr>
                                      <p:tavLst>
                                        <p:tav tm="0">
                                          <p:val>
                                            <p:strVal val="#ppt_y"/>
                                          </p:val>
                                        </p:tav>
                                        <p:tav tm="100000">
                                          <p:val>
                                            <p:strVal val="#ppt_y"/>
                                          </p:val>
                                        </p:tav>
                                      </p:tavLst>
                                    </p:anim>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left)">
                                      <p:cBhvr>
                                        <p:cTn id="71" dur="500"/>
                                        <p:tgtEl>
                                          <p:spTgt spid="99"/>
                                        </p:tgtEl>
                                      </p:cBhvr>
                                    </p:animEffect>
                                  </p:childTnLst>
                                </p:cTn>
                              </p:par>
                            </p:childTnLst>
                          </p:cTn>
                        </p:par>
                        <p:par>
                          <p:cTn id="72" fill="hold">
                            <p:stCondLst>
                              <p:cond delay="11000"/>
                            </p:stCondLst>
                            <p:childTnLst>
                              <p:par>
                                <p:cTn id="73" presetID="22" presetClass="entr" presetSubtype="2"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ipe(right)">
                                      <p:cBhvr>
                                        <p:cTn id="75" dur="1000"/>
                                        <p:tgtEl>
                                          <p:spTgt spid="94"/>
                                        </p:tgtEl>
                                      </p:cBhvr>
                                    </p:animEffect>
                                  </p:childTnLst>
                                </p:cTn>
                              </p:par>
                            </p:childTnLst>
                          </p:cTn>
                        </p:par>
                        <p:par>
                          <p:cTn id="76" fill="hold">
                            <p:stCondLst>
                              <p:cond delay="120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1000"/>
                                        <p:tgtEl>
                                          <p:spTgt spid="95"/>
                                        </p:tgtEl>
                                      </p:cBhvr>
                                    </p:animEffect>
                                  </p:childTnLst>
                                </p:cTn>
                              </p:par>
                              <p:par>
                                <p:cTn id="80" presetID="2" presetClass="entr" presetSubtype="8" fill="hold"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additive="base">
                                        <p:cTn id="82" dur="1000" fill="hold"/>
                                        <p:tgtEl>
                                          <p:spTgt spid="96"/>
                                        </p:tgtEl>
                                        <p:attrNameLst>
                                          <p:attrName>ppt_x</p:attrName>
                                        </p:attrNameLst>
                                      </p:cBhvr>
                                      <p:tavLst>
                                        <p:tav tm="0">
                                          <p:val>
                                            <p:strVal val="0-#ppt_w/2"/>
                                          </p:val>
                                        </p:tav>
                                        <p:tav tm="100000">
                                          <p:val>
                                            <p:strVal val="#ppt_x"/>
                                          </p:val>
                                        </p:tav>
                                      </p:tavLst>
                                    </p:anim>
                                    <p:anim calcmode="lin" valueType="num">
                                      <p:cBhvr additive="base">
                                        <p:cTn id="83"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73" grpId="0" animBg="1"/>
      <p:bldP spid="75" grpId="0" animBg="1"/>
      <p:bldP spid="81" grpId="0"/>
      <p:bldP spid="82" grpId="0" animBg="1"/>
      <p:bldP spid="83" grpId="0" animBg="1"/>
      <p:bldP spid="87" grpId="0"/>
      <p:bldP spid="88" grpId="0" animBg="1"/>
      <p:bldP spid="89" grpId="0" animBg="1"/>
      <p:bldP spid="93" grpId="0"/>
      <p:bldP spid="94" grpId="0" animBg="1"/>
      <p:bldP spid="95" grpId="0" animBg="1"/>
      <p:bldP spid="99" grpId="0"/>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4" name="TextBox 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5" name="Oval 44"/>
          <p:cNvSpPr/>
          <p:nvPr/>
        </p:nvSpPr>
        <p:spPr bwMode="auto">
          <a:xfrm>
            <a:off x="2113077" y="1352178"/>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115384"/>
            <a:chOff x="1879600" y="3087314"/>
            <a:chExt cx="3098800" cy="936103"/>
          </a:xfrm>
        </p:grpSpPr>
        <p:sp>
          <p:nvSpPr>
            <p:cNvPr id="4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115384"/>
            <a:chOff x="1879600" y="3087314"/>
            <a:chExt cx="3098800" cy="936103"/>
          </a:xfrm>
        </p:grpSpPr>
        <p:sp>
          <p:nvSpPr>
            <p:cNvPr id="6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115384"/>
            <a:chOff x="1879600" y="3087314"/>
            <a:chExt cx="3098800" cy="936103"/>
          </a:xfrm>
        </p:grpSpPr>
        <p:sp>
          <p:nvSpPr>
            <p:cNvPr id="7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115384"/>
            <a:chOff x="1879600" y="3087314"/>
            <a:chExt cx="3098800" cy="936103"/>
          </a:xfrm>
        </p:grpSpPr>
        <p:sp>
          <p:nvSpPr>
            <p:cNvPr id="7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115384"/>
            <a:chOff x="1879600" y="3087314"/>
            <a:chExt cx="3098800" cy="936103"/>
          </a:xfrm>
        </p:grpSpPr>
        <p:sp>
          <p:nvSpPr>
            <p:cNvPr id="8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03" name="Group 102"/>
          <p:cNvGrpSpPr/>
          <p:nvPr/>
        </p:nvGrpSpPr>
        <p:grpSpPr>
          <a:xfrm>
            <a:off x="3680885" y="1092327"/>
            <a:ext cx="5029200" cy="1125877"/>
            <a:chOff x="1199156" y="1220012"/>
            <a:chExt cx="1808311" cy="844407"/>
          </a:xfrm>
        </p:grpSpPr>
        <p:sp>
          <p:nvSpPr>
            <p:cNvPr id="104" name="TextBox 103"/>
            <p:cNvSpPr txBox="1"/>
            <p:nvPr/>
          </p:nvSpPr>
          <p:spPr>
            <a:xfrm>
              <a:off x="1295283" y="1447200"/>
              <a:ext cx="1712184" cy="61721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tx1">
              <a:lumMod val="50000"/>
              <a:lumOff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1" name="Group 70"/>
          <p:cNvGrpSpPr/>
          <p:nvPr/>
        </p:nvGrpSpPr>
        <p:grpSpPr>
          <a:xfrm>
            <a:off x="127357" y="-21594"/>
            <a:ext cx="2524868" cy="613385"/>
            <a:chOff x="127357" y="-6354"/>
            <a:chExt cx="2524868" cy="613385"/>
          </a:xfrm>
        </p:grpSpPr>
        <p:sp>
          <p:nvSpPr>
            <p:cNvPr id="72" name="Round Same Side Corner Rectangle 7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3" name="TextBox 7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4" name="Group 73"/>
          <p:cNvGrpSpPr/>
          <p:nvPr/>
        </p:nvGrpSpPr>
        <p:grpSpPr>
          <a:xfrm>
            <a:off x="1186310" y="1530490"/>
            <a:ext cx="2166227" cy="886562"/>
            <a:chOff x="4203801" y="2965672"/>
            <a:chExt cx="3302359" cy="1086969"/>
          </a:xfrm>
        </p:grpSpPr>
        <p:sp>
          <p:nvSpPr>
            <p:cNvPr id="75" name="TextBox 74"/>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50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7"/>
            <a:ext cx="2166227" cy="886562"/>
            <a:chOff x="4203801" y="2965672"/>
            <a:chExt cx="3302359" cy="1086969"/>
          </a:xfrm>
        </p:grpSpPr>
        <p:sp>
          <p:nvSpPr>
            <p:cNvPr id="84" name="TextBox 83"/>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5"/>
            <a:ext cx="2166227" cy="886562"/>
            <a:chOff x="4203801" y="2965672"/>
            <a:chExt cx="3302359" cy="1086969"/>
          </a:xfrm>
        </p:grpSpPr>
        <p:sp>
          <p:nvSpPr>
            <p:cNvPr id="87" name="TextBox 86"/>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5"/>
            <a:ext cx="2166227" cy="886562"/>
            <a:chOff x="4203801" y="2965672"/>
            <a:chExt cx="3302359" cy="1086969"/>
          </a:xfrm>
        </p:grpSpPr>
        <p:sp>
          <p:nvSpPr>
            <p:cNvPr id="90" name="TextBox 89"/>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90"/>
            <a:ext cx="2166227" cy="886562"/>
            <a:chOff x="4203801" y="2965672"/>
            <a:chExt cx="3302359" cy="1086969"/>
          </a:xfrm>
        </p:grpSpPr>
        <p:sp>
          <p:nvSpPr>
            <p:cNvPr id="93" name="TextBox 92"/>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50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90"/>
            <a:ext cx="2166227" cy="886562"/>
            <a:chOff x="4203801" y="2965672"/>
            <a:chExt cx="3302359" cy="1086969"/>
          </a:xfrm>
        </p:grpSpPr>
        <p:sp>
          <p:nvSpPr>
            <p:cNvPr id="102" name="TextBox 101"/>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50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67" name="Group 66"/>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17464</TotalTime>
  <Words>5103</Words>
  <Application>Microsoft Office PowerPoint</Application>
  <PresentationFormat>Widescreen</PresentationFormat>
  <Paragraphs>493</Paragraphs>
  <Slides>46</Slides>
  <Notes>9</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46</vt:i4>
      </vt:variant>
    </vt:vector>
  </HeadingPairs>
  <TitlesOfParts>
    <vt:vector size="58"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5704</cp:revision>
  <dcterms:created xsi:type="dcterms:W3CDTF">2015-12-31T02:20:12Z</dcterms:created>
  <dcterms:modified xsi:type="dcterms:W3CDTF">2016-08-02T00:02:02Z</dcterms:modified>
</cp:coreProperties>
</file>