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253" r:id="rId3"/>
    <p:sldId id="1405" r:id="rId4"/>
    <p:sldId id="1336" r:id="rId5"/>
    <p:sldId id="1085" r:id="rId6"/>
    <p:sldId id="1174" r:id="rId7"/>
    <p:sldId id="1423" r:id="rId8"/>
    <p:sldId id="1424"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72595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14,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1735</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535</cp:revision>
  <dcterms:created xsi:type="dcterms:W3CDTF">2016-09-28T22:08:47Z</dcterms:created>
  <dcterms:modified xsi:type="dcterms:W3CDTF">2018-11-27T17:46:04Z</dcterms:modified>
</cp:coreProperties>
</file>