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295" r:id="rId3"/>
    <p:sldId id="1000" r:id="rId4"/>
    <p:sldId id="1774" r:id="rId5"/>
    <p:sldId id="1820" r:id="rId6"/>
    <p:sldId id="1712" r:id="rId7"/>
    <p:sldId id="1235" r:id="rId8"/>
    <p:sldId id="1827" r:id="rId9"/>
    <p:sldId id="1535" r:id="rId10"/>
    <p:sldId id="1828" r:id="rId11"/>
    <p:sldId id="1829" r:id="rId12"/>
    <p:sldId id="1164" r:id="rId13"/>
    <p:sldId id="1711" r:id="rId14"/>
    <p:sldId id="1752" r:id="rId15"/>
    <p:sldId id="1819" r:id="rId16"/>
    <p:sldId id="1812" r:id="rId17"/>
    <p:sldId id="1811" r:id="rId18"/>
    <p:sldId id="1485" r:id="rId19"/>
    <p:sldId id="1765" r:id="rId20"/>
    <p:sldId id="1801" r:id="rId21"/>
    <p:sldId id="1809" r:id="rId22"/>
    <p:sldId id="1793" r:id="rId23"/>
    <p:sldId id="1808" r:id="rId24"/>
    <p:sldId id="1795" r:id="rId25"/>
    <p:sldId id="1430"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76" d="100"/>
          <a:sy n="76" d="100"/>
        </p:scale>
        <p:origin x="132"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32.pn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27.svg"/><Relationship Id="rId4" Type="http://schemas.openxmlformats.org/officeDocument/2006/relationships/image" Target="../media/image33.sv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26.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57.svg"/><Relationship Id="rId4" Type="http://schemas.openxmlformats.org/officeDocument/2006/relationships/image" Target="../media/image27.svg"/><Relationship Id="rId9"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62.png"/><Relationship Id="rId7" Type="http://schemas.openxmlformats.org/officeDocument/2006/relationships/image" Target="../media/image26.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11" Type="http://schemas.openxmlformats.org/officeDocument/2006/relationships/image" Target="../media/image64.png"/><Relationship Id="rId5" Type="http://schemas.openxmlformats.org/officeDocument/2006/relationships/image" Target="../media/image28.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62.png"/><Relationship Id="rId7"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0.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32.png"/><Relationship Id="rId12" Type="http://schemas.openxmlformats.org/officeDocument/2006/relationships/image" Target="../media/image29.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27.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28.png"/><Relationship Id="rId5" Type="http://schemas.openxmlformats.org/officeDocument/2006/relationships/image" Target="../media/image66.png"/><Relationship Id="rId15" Type="http://schemas.openxmlformats.org/officeDocument/2006/relationships/image" Target="../media/image26.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31.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54.pn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11" Type="http://schemas.openxmlformats.org/officeDocument/2006/relationships/image" Target="../media/image50.png"/><Relationship Id="rId5" Type="http://schemas.openxmlformats.org/officeDocument/2006/relationships/image" Target="../media/image32.png"/><Relationship Id="rId10" Type="http://schemas.openxmlformats.org/officeDocument/2006/relationships/image" Target="../media/image31.svg"/><Relationship Id="rId4" Type="http://schemas.openxmlformats.org/officeDocument/2006/relationships/image" Target="../media/image27.svg"/><Relationship Id="rId9" Type="http://schemas.openxmlformats.org/officeDocument/2006/relationships/image" Target="../media/image30.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7.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32.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chart" Target="../charts/chart9.xml"/><Relationship Id="rId7" Type="http://schemas.openxmlformats.org/officeDocument/2006/relationships/image" Target="../media/image29.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8.png"/><Relationship Id="rId11" Type="http://schemas.openxmlformats.org/officeDocument/2006/relationships/chart" Target="../charts/chart11.xml"/><Relationship Id="rId5" Type="http://schemas.openxmlformats.org/officeDocument/2006/relationships/image" Target="../media/image27.svg"/><Relationship Id="rId10" Type="http://schemas.openxmlformats.org/officeDocument/2006/relationships/chart" Target="../charts/chart10.xml"/><Relationship Id="rId4" Type="http://schemas.openxmlformats.org/officeDocument/2006/relationships/image" Target="../media/image26.png"/><Relationship Id="rId9" Type="http://schemas.openxmlformats.org/officeDocument/2006/relationships/image" Target="../media/image33.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109.png"/><Relationship Id="rId4" Type="http://schemas.openxmlformats.org/officeDocument/2006/relationships/image" Target="../media/image11.jpg"/></Relationships>
</file>

<file path=ppt/slides/_rels/slide7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2.jpg"/><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1.jpg"/></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24.jpg"/><Relationship Id="rId13" Type="http://schemas.openxmlformats.org/officeDocument/2006/relationships/image" Target="../media/image29.svg"/><Relationship Id="rId3" Type="http://schemas.openxmlformats.org/officeDocument/2006/relationships/image" Target="../media/image25.jpg"/><Relationship Id="rId7" Type="http://schemas.openxmlformats.org/officeDocument/2006/relationships/image" Target="../media/image22.jpg"/><Relationship Id="rId12" Type="http://schemas.openxmlformats.org/officeDocument/2006/relationships/image" Target="../media/image28.png"/><Relationship Id="rId17" Type="http://schemas.openxmlformats.org/officeDocument/2006/relationships/image" Target="../media/image31.svg"/><Relationship Id="rId2" Type="http://schemas.openxmlformats.org/officeDocument/2006/relationships/image" Target="../media/image2.jpg"/><Relationship Id="rId16"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5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22.jpg"/><Relationship Id="rId10" Type="http://schemas.openxmlformats.org/officeDocument/2006/relationships/image" Target="../media/image120.jpg"/><Relationship Id="rId4" Type="http://schemas.openxmlformats.org/officeDocument/2006/relationships/image" Target="../media/image23.jpg"/><Relationship Id="rId9" Type="http://schemas.openxmlformats.org/officeDocument/2006/relationships/image" Target="../media/image9.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3077723" y="358998"/>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20, 2020</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1818</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547</cp:revision>
  <dcterms:created xsi:type="dcterms:W3CDTF">2016-09-28T22:08:47Z</dcterms:created>
  <dcterms:modified xsi:type="dcterms:W3CDTF">2019-08-25T19:23:25Z</dcterms:modified>
</cp:coreProperties>
</file>