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101" d="100"/>
          <a:sy n="101" d="100"/>
        </p:scale>
        <p:origin x="150" y="1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17725" y="305264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2018-12-21T17:12:32Z</dcterms:modified>
</cp:coreProperties>
</file>