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835462" y="74066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2019-08-21T18:08:16Z</dcterms:modified>
</cp:coreProperties>
</file>