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305" r:id="rId3"/>
    <p:sldId id="1551" r:id="rId4"/>
    <p:sldId id="1497" r:id="rId5"/>
    <p:sldId id="1537" r:id="rId6"/>
    <p:sldId id="1538" r:id="rId7"/>
    <p:sldId id="1533" r:id="rId8"/>
    <p:sldId id="1289" r:id="rId9"/>
    <p:sldId id="1519" r:id="rId10"/>
    <p:sldId id="1435" r:id="rId11"/>
    <p:sldId id="1512" r:id="rId12"/>
    <p:sldId id="1529" r:id="rId13"/>
    <p:sldId id="1458" r:id="rId14"/>
    <p:sldId id="1554" r:id="rId15"/>
    <p:sldId id="1532" r:id="rId16"/>
    <p:sldId id="1727" r:id="rId17"/>
    <p:sldId id="1447" r:id="rId18"/>
    <p:sldId id="1191" r:id="rId19"/>
    <p:sldId id="1171" r:id="rId20"/>
    <p:sldId id="1176" r:id="rId21"/>
    <p:sldId id="1290" r:id="rId22"/>
    <p:sldId id="1733" r:id="rId23"/>
    <p:sldId id="1732" r:id="rId24"/>
    <p:sldId id="1729" r:id="rId25"/>
    <p:sldId id="1728" r:id="rId26"/>
    <p:sldId id="479" r:id="rId27"/>
    <p:sldId id="1170" r:id="rId28"/>
    <p:sldId id="1368" r:id="rId29"/>
    <p:sldId id="1286" r:id="rId30"/>
    <p:sldId id="1722" r:id="rId31"/>
    <p:sldId id="1723" r:id="rId32"/>
    <p:sldId id="950" r:id="rId33"/>
    <p:sldId id="1549" r:id="rId34"/>
    <p:sldId id="1724" r:id="rId35"/>
    <p:sldId id="1709" r:id="rId36"/>
    <p:sldId id="1302" r:id="rId37"/>
    <p:sldId id="1511" r:id="rId38"/>
    <p:sldId id="1510" r:id="rId39"/>
    <p:sldId id="1540" r:id="rId40"/>
    <p:sldId id="1542" r:id="rId41"/>
    <p:sldId id="1543" r:id="rId42"/>
    <p:sldId id="1539" r:id="rId43"/>
    <p:sldId id="1541" r:id="rId44"/>
    <p:sldId id="1275"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2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27.png"/><Relationship Id="rId5" Type="http://schemas.openxmlformats.org/officeDocument/2006/relationships/image" Target="../media/image7.png"/><Relationship Id="rId10" Type="http://schemas.openxmlformats.org/officeDocument/2006/relationships/image" Target="../media/image32.svg"/><Relationship Id="rId4" Type="http://schemas.openxmlformats.org/officeDocument/2006/relationships/image" Target="../media/image4.svg"/><Relationship Id="rId9" Type="http://schemas.openxmlformats.org/officeDocument/2006/relationships/image" Target="../media/image31.png"/><Relationship Id="rId14" Type="http://schemas.openxmlformats.org/officeDocument/2006/relationships/image" Target="../media/image34.svg"/></Relationships>
</file>

<file path=ppt/slides/_rels/slide1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17.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31.png"/><Relationship Id="rId12"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5.png"/><Relationship Id="rId5" Type="http://schemas.openxmlformats.org/officeDocument/2006/relationships/image" Target="../media/image7.png"/><Relationship Id="rId10" Type="http://schemas.openxmlformats.org/officeDocument/2006/relationships/image" Target="../media/image30.svg"/><Relationship Id="rId4" Type="http://schemas.openxmlformats.org/officeDocument/2006/relationships/image" Target="../media/image4.svg"/><Relationship Id="rId9" Type="http://schemas.openxmlformats.org/officeDocument/2006/relationships/image" Target="../media/image29.png"/><Relationship Id="rId14" Type="http://schemas.openxmlformats.org/officeDocument/2006/relationships/image" Target="../media/image28.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32.svg"/><Relationship Id="rId4" Type="http://schemas.openxmlformats.org/officeDocument/2006/relationships/image" Target="../media/image4.svg"/><Relationship Id="rId9"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2.jpg"/><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14.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7.png"/><Relationship Id="rId7" Type="http://schemas.openxmlformats.org/officeDocument/2006/relationships/image" Target="../media/image7.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9.png"/><Relationship Id="rId5" Type="http://schemas.openxmlformats.org/officeDocument/2006/relationships/image" Target="../media/image3.png"/><Relationship Id="rId10" Type="http://schemas.openxmlformats.org/officeDocument/2006/relationships/image" Target="../media/image6.svg"/><Relationship Id="rId4" Type="http://schemas.openxmlformats.org/officeDocument/2006/relationships/image" Target="../media/image28.svg"/><Relationship Id="rId9"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7.png"/><Relationship Id="rId7" Type="http://schemas.openxmlformats.org/officeDocument/2006/relationships/image" Target="../media/image7.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9.png"/><Relationship Id="rId5" Type="http://schemas.openxmlformats.org/officeDocument/2006/relationships/image" Target="../media/image3.png"/><Relationship Id="rId10" Type="http://schemas.openxmlformats.org/officeDocument/2006/relationships/image" Target="../media/image6.svg"/><Relationship Id="rId4" Type="http://schemas.openxmlformats.org/officeDocument/2006/relationships/image" Target="../media/image28.sv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448463" y="345268"/>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814224" y="510814"/>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19, 2019</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1969</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520</cp:revision>
  <dcterms:created xsi:type="dcterms:W3CDTF">2016-09-28T22:08:47Z</dcterms:created>
  <dcterms:modified xsi:type="dcterms:W3CDTF">2019-05-29T17:31:01Z</dcterms:modified>
</cp:coreProperties>
</file>