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899" r:id="rId3"/>
    <p:sldId id="1906" r:id="rId4"/>
    <p:sldId id="1886" r:id="rId5"/>
    <p:sldId id="1907" r:id="rId6"/>
    <p:sldId id="1457" r:id="rId7"/>
    <p:sldId id="1909" r:id="rId8"/>
    <p:sldId id="1908" r:id="rId9"/>
    <p:sldId id="1300" r:id="rId10"/>
    <p:sldId id="1522" r:id="rId11"/>
    <p:sldId id="1905" r:id="rId12"/>
    <p:sldId id="1912" r:id="rId13"/>
    <p:sldId id="1913" r:id="rId14"/>
    <p:sldId id="1910" r:id="rId15"/>
    <p:sldId id="1778" r:id="rId16"/>
    <p:sldId id="1904" r:id="rId17"/>
    <p:sldId id="1903" r:id="rId18"/>
    <p:sldId id="1710" r:id="rId19"/>
    <p:sldId id="1474" r:id="rId20"/>
    <p:sldId id="1885"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6" d="100"/>
          <a:sy n="76" d="100"/>
        </p:scale>
        <p:origin x="108" y="696"/>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image" Target="../media/image31.svg"/></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7.jpg"/></Relationships>
</file>

<file path=ppt/slides/_rels/slide13.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3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11" Type="http://schemas.openxmlformats.org/officeDocument/2006/relationships/image" Target="../media/image38.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4.svg"/></Relationships>
</file>

<file path=ppt/slides/_rels/slide1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2.jpg"/><Relationship Id="rId4" Type="http://schemas.openxmlformats.org/officeDocument/2006/relationships/image" Target="../media/image41.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6.png"/><Relationship Id="rId4" Type="http://schemas.openxmlformats.org/officeDocument/2006/relationships/image" Target="../media/image29.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31.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8" Type="http://schemas.openxmlformats.org/officeDocument/2006/relationships/image" Target="../media/image18.svg"/><Relationship Id="rId3" Type="http://schemas.openxmlformats.org/officeDocument/2006/relationships/image" Target="../media/image5.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svg"/><Relationship Id="rId5" Type="http://schemas.openxmlformats.org/officeDocument/2006/relationships/image" Target="../media/image15.png"/><Relationship Id="rId10" Type="http://schemas.openxmlformats.org/officeDocument/2006/relationships/image" Target="../media/image14.svg"/><Relationship Id="rId4" Type="http://schemas.openxmlformats.org/officeDocument/2006/relationships/image" Target="../media/image6.svg"/><Relationship Id="rId9" Type="http://schemas.openxmlformats.org/officeDocument/2006/relationships/image" Target="../media/image13.png"/></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34.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30.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32.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30.png"/><Relationship Id="rId7" Type="http://schemas.openxmlformats.org/officeDocument/2006/relationships/image" Target="../media/image71.png"/><Relationship Id="rId12" Type="http://schemas.openxmlformats.org/officeDocument/2006/relationships/image" Target="../media/image35.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34.png"/><Relationship Id="rId5" Type="http://schemas.openxmlformats.org/officeDocument/2006/relationships/image" Target="../media/image67.png"/><Relationship Id="rId10" Type="http://schemas.openxmlformats.org/officeDocument/2006/relationships/image" Target="../media/image33.svg"/><Relationship Id="rId4" Type="http://schemas.openxmlformats.org/officeDocument/2006/relationships/image" Target="../media/image31.svg"/><Relationship Id="rId9" Type="http://schemas.openxmlformats.org/officeDocument/2006/relationships/image" Target="../media/image32.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6.png"/><Relationship Id="rId4" Type="http://schemas.openxmlformats.org/officeDocument/2006/relationships/image" Target="../media/image29.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svg"/><Relationship Id="rId5" Type="http://schemas.openxmlformats.org/officeDocument/2006/relationships/image" Target="../media/image21.png"/><Relationship Id="rId4" Type="http://schemas.openxmlformats.org/officeDocument/2006/relationships/image" Target="../media/image20.sv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6.sv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79.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2.jpg"/></Relationships>
</file>

<file path=ppt/slides/_rels/slide8.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6.svg"/></Relationships>
</file>

<file path=ppt/slides/_rels/slide80.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2.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2.jpg"/><Relationship Id="rId5" Type="http://schemas.openxmlformats.org/officeDocument/2006/relationships/image" Target="../media/image89.jpg"/><Relationship Id="rId4" Type="http://schemas.openxmlformats.org/officeDocument/2006/relationships/image" Target="../media/image40.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41.jpg"/><Relationship Id="rId4" Type="http://schemas.openxmlformats.org/officeDocument/2006/relationships/image" Target="../media/image40.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40.jpg"/><Relationship Id="rId10" Type="http://schemas.openxmlformats.org/officeDocument/2006/relationships/image" Target="../media/image87.jpg"/><Relationship Id="rId4" Type="http://schemas.openxmlformats.org/officeDocument/2006/relationships/image" Target="../media/image42.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6.jpg"/></Relationships>
</file>

<file path=ppt/slides/_rels/slide8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9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0.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29.png"/><Relationship Id="rId5" Type="http://schemas.openxmlformats.org/officeDocument/2006/relationships/image" Target="../media/image25.png"/><Relationship Id="rId4" Type="http://schemas.openxmlformats.org/officeDocument/2006/relationships/image" Target="../media/image26.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19, 2022</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2080</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455</cp:revision>
  <dcterms:created xsi:type="dcterms:W3CDTF">2016-09-28T22:08:47Z</dcterms:created>
  <dcterms:modified xsi:type="dcterms:W3CDTF">2019-10-02T20:40:17Z</dcterms:modified>
</cp:coreProperties>
</file>