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893993" y="44602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2019-02-03T18:02:52Z</dcterms:modified>
</cp:coreProperties>
</file>