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notesSlides/notesSlide1.xml" ContentType="application/vnd.openxmlformats-officedocument.presentationml.notesSlide+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507" r:id="rId2"/>
    <p:sldId id="528" r:id="rId3"/>
    <p:sldId id="531" r:id="rId4"/>
    <p:sldId id="529" r:id="rId5"/>
    <p:sldId id="530" r:id="rId6"/>
    <p:sldId id="533" r:id="rId7"/>
    <p:sldId id="532" r:id="rId8"/>
    <p:sldId id="534" r:id="rId9"/>
    <p:sldId id="535" r:id="rId10"/>
    <p:sldId id="544" r:id="rId11"/>
    <p:sldId id="539" r:id="rId12"/>
    <p:sldId id="538" r:id="rId13"/>
    <p:sldId id="537" r:id="rId14"/>
    <p:sldId id="536" r:id="rId15"/>
    <p:sldId id="540" r:id="rId16"/>
    <p:sldId id="523" r:id="rId17"/>
    <p:sldId id="541" r:id="rId18"/>
    <p:sldId id="542" r:id="rId19"/>
    <p:sldId id="543" r:id="rId20"/>
    <p:sldId id="521" r:id="rId21"/>
    <p:sldId id="520" r:id="rId22"/>
    <p:sldId id="518" r:id="rId23"/>
    <p:sldId id="526" r:id="rId24"/>
    <p:sldId id="517" r:id="rId25"/>
    <p:sldId id="522" r:id="rId26"/>
    <p:sldId id="519" r:id="rId27"/>
    <p:sldId id="527" r:id="rId28"/>
    <p:sldId id="501" r:id="rId29"/>
    <p:sldId id="516" r:id="rId30"/>
    <p:sldId id="515" r:id="rId31"/>
    <p:sldId id="525" r:id="rId32"/>
    <p:sldId id="524" r:id="rId33"/>
    <p:sldId id="480" r:id="rId34"/>
    <p:sldId id="477" r:id="rId35"/>
    <p:sldId id="478" r:id="rId36"/>
    <p:sldId id="479" r:id="rId37"/>
    <p:sldId id="476" r:id="rId38"/>
    <p:sldId id="391" r:id="rId39"/>
    <p:sldId id="392" r:id="rId40"/>
    <p:sldId id="394" r:id="rId41"/>
    <p:sldId id="393" r:id="rId42"/>
    <p:sldId id="395" r:id="rId43"/>
    <p:sldId id="396" r:id="rId44"/>
    <p:sldId id="397" r:id="rId45"/>
    <p:sldId id="398"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9D27"/>
    <a:srgbClr val="189A80"/>
    <a:srgbClr val="34738D"/>
    <a:srgbClr val="4C4F54"/>
    <a:srgbClr val="D34132"/>
    <a:srgbClr val="56595E"/>
    <a:srgbClr val="D1D1D1"/>
    <a:srgbClr val="E4E4E4"/>
    <a:srgbClr val="DDDDDD"/>
    <a:srgbClr val="D5D5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16"/>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34738D"/>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33D3-4376-A2BE-FCE0D127F286}"/>
              </c:ext>
            </c:extLst>
          </c:dPt>
          <c:dPt>
            <c:idx val="1"/>
            <c:bubble3D val="0"/>
            <c:spPr>
              <a:solidFill>
                <a:srgbClr val="EF9D27"/>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D34132"/>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1768-42BC-8EEA-4B16B5CA06C8}"/>
              </c:ext>
            </c:extLst>
          </c:dPt>
          <c:dPt>
            <c:idx val="3"/>
            <c:bubble3D val="0"/>
            <c:spPr>
              <a:solidFill>
                <a:srgbClr val="189A80"/>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n-US" sz="2800" dirty="0">
                <a:solidFill>
                  <a:srgbClr val="4C4F54"/>
                </a:solidFill>
                <a:latin typeface="Candara" panose="020E0502030303020204" pitchFamily="34" charset="0"/>
              </a:rPr>
              <a:t>Chart Title</a:t>
            </a:r>
          </a:p>
        </c:rich>
      </c:tx>
      <c:layout>
        <c:manualLayout>
          <c:xMode val="edge"/>
          <c:yMode val="edge"/>
          <c:x val="0.27108106736808701"/>
          <c:y val="7.7343745242141659E-2"/>
        </c:manualLayout>
      </c:layout>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0270340317789434E-2"/>
          <c:y val="0.11258211659804893"/>
          <c:w val="0.78645866145656806"/>
          <c:h val="0.76748654235442038"/>
        </c:manualLayout>
      </c:layout>
      <c:bar3DChart>
        <c:barDir val="col"/>
        <c:grouping val="standard"/>
        <c:varyColors val="0"/>
        <c:ser>
          <c:idx val="0"/>
          <c:order val="0"/>
          <c:tx>
            <c:strRef>
              <c:f>Sheet1!$B$1</c:f>
              <c:strCache>
                <c:ptCount val="1"/>
                <c:pt idx="0">
                  <c:v>January</c:v>
                </c:pt>
              </c:strCache>
            </c:strRef>
          </c:tx>
          <c:spPr>
            <a:solidFill>
              <a:srgbClr val="34738D"/>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CF27-44D4-93F5-3EA12050A0C5}"/>
            </c:ext>
          </c:extLst>
        </c:ser>
        <c:ser>
          <c:idx val="1"/>
          <c:order val="1"/>
          <c:tx>
            <c:strRef>
              <c:f>Sheet1!$C$1</c:f>
              <c:strCache>
                <c:ptCount val="1"/>
                <c:pt idx="0">
                  <c:v>February</c:v>
                </c:pt>
              </c:strCache>
            </c:strRef>
          </c:tx>
          <c:spPr>
            <a:solidFill>
              <a:srgbClr val="189A80"/>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CF27-44D4-93F5-3EA12050A0C5}"/>
            </c:ext>
          </c:extLst>
        </c:ser>
        <c:ser>
          <c:idx val="2"/>
          <c:order val="2"/>
          <c:tx>
            <c:strRef>
              <c:f>Sheet1!$D$1</c:f>
              <c:strCache>
                <c:ptCount val="1"/>
                <c:pt idx="0">
                  <c:v>March</c:v>
                </c:pt>
              </c:strCache>
            </c:strRef>
          </c:tx>
          <c:spPr>
            <a:solidFill>
              <a:srgbClr val="EF9D27"/>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CF27-44D4-93F5-3EA12050A0C5}"/>
            </c:ext>
          </c:extLst>
        </c:ser>
        <c:dLbls>
          <c:showLegendKey val="0"/>
          <c:showVal val="0"/>
          <c:showCatName val="0"/>
          <c:showSerName val="0"/>
          <c:showPercent val="0"/>
          <c:showBubbleSize val="0"/>
        </c:dLbls>
        <c:gapWidth val="150"/>
        <c:shape val="box"/>
        <c:axId val="574271696"/>
        <c:axId val="574269072"/>
        <c:axId val="554781696"/>
      </c:bar3DChart>
      <c:catAx>
        <c:axId val="5742716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69072"/>
        <c:crosses val="autoZero"/>
        <c:auto val="1"/>
        <c:lblAlgn val="ctr"/>
        <c:lblOffset val="100"/>
        <c:noMultiLvlLbl val="0"/>
      </c:catAx>
      <c:valAx>
        <c:axId val="574269072"/>
        <c:scaling>
          <c:orientation val="minMax"/>
        </c:scaling>
        <c:delete val="0"/>
        <c:axPos val="l"/>
        <c:majorGridlines>
          <c:spPr>
            <a:ln w="9525" cap="flat" cmpd="sng" algn="ctr">
              <a:solidFill>
                <a:schemeClr val="tx1"/>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71696"/>
        <c:crosses val="autoZero"/>
        <c:crossBetween val="between"/>
      </c:valAx>
      <c:serAx>
        <c:axId val="554781696"/>
        <c:scaling>
          <c:orientation val="minMax"/>
        </c:scaling>
        <c:delete val="0"/>
        <c:axPos val="b"/>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69072"/>
        <c:crosses val="autoZero"/>
      </c:serAx>
      <c:spPr>
        <a:noFill/>
        <a:ln>
          <a:noFill/>
        </a:ln>
        <a:effectLst/>
      </c:spPr>
    </c:plotArea>
    <c:legend>
      <c:legendPos val="b"/>
      <c:layout>
        <c:manualLayout>
          <c:xMode val="edge"/>
          <c:yMode val="edge"/>
          <c:x val="0.27200019167718342"/>
          <c:y val="0.86158930590113791"/>
          <c:w val="0.46622756752795225"/>
          <c:h val="4.7632697526908997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2/10/2018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092337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70132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MockUp7">
    <p:spTree>
      <p:nvGrpSpPr>
        <p:cNvPr id="1" name=""/>
        <p:cNvGrpSpPr/>
        <p:nvPr/>
      </p:nvGrpSpPr>
      <p:grpSpPr>
        <a:xfrm>
          <a:off x="0" y="0"/>
          <a:ext cx="0" cy="0"/>
          <a:chOff x="0" y="0"/>
          <a:chExt cx="0" cy="0"/>
        </a:xfrm>
      </p:grpSpPr>
      <p:sp>
        <p:nvSpPr>
          <p:cNvPr id="54" name="Picture Placeholder 7"/>
          <p:cNvSpPr>
            <a:spLocks noGrp="1"/>
          </p:cNvSpPr>
          <p:nvPr>
            <p:ph type="pic" sz="quarter" idx="10" hasCustomPrompt="1"/>
          </p:nvPr>
        </p:nvSpPr>
        <p:spPr>
          <a:xfrm>
            <a:off x="656055" y="1615389"/>
            <a:ext cx="3707396" cy="2106379"/>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
        <p:nvSpPr>
          <p:cNvPr id="5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5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6" name="Group 57"/>
          <p:cNvGrpSpPr/>
          <p:nvPr userDrawn="1"/>
        </p:nvGrpSpPr>
        <p:grpSpPr>
          <a:xfrm>
            <a:off x="502741" y="1479464"/>
            <a:ext cx="4057072" cy="3228019"/>
            <a:chOff x="2094899" y="1081795"/>
            <a:chExt cx="4400683" cy="3501414"/>
          </a:xfrm>
          <a:effectLst>
            <a:outerShdw blurRad="50800" dist="38100" dir="5400000" algn="t" rotWithShape="0">
              <a:prstClr val="black">
                <a:alpha val="40000"/>
              </a:prstClr>
            </a:outerShdw>
          </a:effectLst>
        </p:grpSpPr>
        <p:sp>
          <p:nvSpPr>
            <p:cNvPr id="7" name="Freeform 5"/>
            <p:cNvSpPr>
              <a:spLocks noEditPoints="1"/>
            </p:cNvSpPr>
            <p:nvPr/>
          </p:nvSpPr>
          <p:spPr bwMode="auto">
            <a:xfrm>
              <a:off x="2094899" y="1081795"/>
              <a:ext cx="4400683" cy="2608522"/>
            </a:xfrm>
            <a:custGeom>
              <a:avLst/>
              <a:gdLst/>
              <a:ahLst/>
              <a:cxnLst>
                <a:cxn ang="0">
                  <a:pos x="1757" y="0"/>
                </a:cxn>
                <a:cxn ang="0">
                  <a:pos x="921" y="0"/>
                </a:cxn>
                <a:cxn ang="0">
                  <a:pos x="893" y="0"/>
                </a:cxn>
                <a:cxn ang="0">
                  <a:pos x="56" y="0"/>
                </a:cxn>
                <a:cxn ang="0">
                  <a:pos x="0" y="47"/>
                </a:cxn>
                <a:cxn ang="0">
                  <a:pos x="0" y="1076"/>
                </a:cxn>
                <a:cxn ang="0">
                  <a:pos x="1816" y="1076"/>
                </a:cxn>
                <a:cxn ang="0">
                  <a:pos x="1816" y="47"/>
                </a:cxn>
                <a:cxn ang="0">
                  <a:pos x="1757" y="0"/>
                </a:cxn>
                <a:cxn ang="0">
                  <a:pos x="1732" y="1000"/>
                </a:cxn>
                <a:cxn ang="0">
                  <a:pos x="76" y="1000"/>
                </a:cxn>
                <a:cxn ang="0">
                  <a:pos x="76" y="68"/>
                </a:cxn>
                <a:cxn ang="0">
                  <a:pos x="1732" y="68"/>
                </a:cxn>
                <a:cxn ang="0">
                  <a:pos x="1732" y="1000"/>
                </a:cxn>
              </a:cxnLst>
              <a:rect l="0" t="0" r="r" b="b"/>
              <a:pathLst>
                <a:path w="1816" h="1076">
                  <a:moveTo>
                    <a:pt x="1757" y="0"/>
                  </a:moveTo>
                  <a:cubicBezTo>
                    <a:pt x="921" y="0"/>
                    <a:pt x="921" y="0"/>
                    <a:pt x="921" y="0"/>
                  </a:cubicBezTo>
                  <a:cubicBezTo>
                    <a:pt x="893" y="0"/>
                    <a:pt x="893" y="0"/>
                    <a:pt x="893" y="0"/>
                  </a:cubicBezTo>
                  <a:cubicBezTo>
                    <a:pt x="56" y="0"/>
                    <a:pt x="56" y="0"/>
                    <a:pt x="56" y="0"/>
                  </a:cubicBezTo>
                  <a:cubicBezTo>
                    <a:pt x="27" y="0"/>
                    <a:pt x="0" y="17"/>
                    <a:pt x="0" y="47"/>
                  </a:cubicBezTo>
                  <a:cubicBezTo>
                    <a:pt x="0" y="1076"/>
                    <a:pt x="0" y="1076"/>
                    <a:pt x="0" y="1076"/>
                  </a:cubicBezTo>
                  <a:cubicBezTo>
                    <a:pt x="1816" y="1076"/>
                    <a:pt x="1816" y="1076"/>
                    <a:pt x="1816" y="1076"/>
                  </a:cubicBezTo>
                  <a:cubicBezTo>
                    <a:pt x="1816" y="47"/>
                    <a:pt x="1816" y="47"/>
                    <a:pt x="1816" y="47"/>
                  </a:cubicBezTo>
                  <a:cubicBezTo>
                    <a:pt x="1816" y="17"/>
                    <a:pt x="1787" y="0"/>
                    <a:pt x="1757" y="0"/>
                  </a:cubicBezTo>
                  <a:moveTo>
                    <a:pt x="1732" y="1000"/>
                  </a:moveTo>
                  <a:cubicBezTo>
                    <a:pt x="76" y="1000"/>
                    <a:pt x="76" y="1000"/>
                    <a:pt x="76" y="1000"/>
                  </a:cubicBezTo>
                  <a:cubicBezTo>
                    <a:pt x="76" y="68"/>
                    <a:pt x="76" y="68"/>
                    <a:pt x="76" y="68"/>
                  </a:cubicBezTo>
                  <a:cubicBezTo>
                    <a:pt x="1732" y="68"/>
                    <a:pt x="1732" y="68"/>
                    <a:pt x="1732" y="68"/>
                  </a:cubicBezTo>
                  <a:cubicBezTo>
                    <a:pt x="1732" y="1000"/>
                    <a:pt x="1732" y="1000"/>
                    <a:pt x="1732" y="1000"/>
                  </a:cubicBezTo>
                </a:path>
              </a:pathLst>
            </a:custGeom>
            <a:solidFill>
              <a:srgbClr val="231F2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3"/>
            <p:cNvSpPr>
              <a:spLocks/>
            </p:cNvSpPr>
            <p:nvPr/>
          </p:nvSpPr>
          <p:spPr bwMode="auto">
            <a:xfrm>
              <a:off x="2311744" y="1247618"/>
              <a:ext cx="3979748" cy="2259869"/>
            </a:xfrm>
            <a:custGeom>
              <a:avLst/>
              <a:gdLst/>
              <a:ahLst/>
              <a:cxnLst>
                <a:cxn ang="0">
                  <a:pos x="1872" y="0"/>
                </a:cxn>
                <a:cxn ang="0">
                  <a:pos x="0" y="0"/>
                </a:cxn>
                <a:cxn ang="0">
                  <a:pos x="1872" y="1063"/>
                </a:cxn>
                <a:cxn ang="0">
                  <a:pos x="1872" y="0"/>
                </a:cxn>
              </a:cxnLst>
              <a:rect l="0" t="0" r="r" b="b"/>
              <a:pathLst>
                <a:path w="1872" h="1063">
                  <a:moveTo>
                    <a:pt x="1872" y="0"/>
                  </a:moveTo>
                  <a:lnTo>
                    <a:pt x="0" y="0"/>
                  </a:lnTo>
                  <a:lnTo>
                    <a:pt x="1872" y="1063"/>
                  </a:lnTo>
                  <a:lnTo>
                    <a:pt x="1872" y="0"/>
                  </a:lnTo>
                  <a:close/>
                </a:path>
              </a:pathLst>
            </a:custGeom>
            <a:solidFill>
              <a:srgbClr val="FFFFFF">
                <a:alpha val="16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2094899" y="3690315"/>
              <a:ext cx="4400683" cy="397550"/>
            </a:xfrm>
            <a:custGeom>
              <a:avLst/>
              <a:gdLst/>
              <a:ahLst/>
              <a:cxnLst>
                <a:cxn ang="0">
                  <a:pos x="0" y="0"/>
                </a:cxn>
                <a:cxn ang="0">
                  <a:pos x="0" y="100"/>
                </a:cxn>
                <a:cxn ang="0">
                  <a:pos x="56" y="164"/>
                </a:cxn>
                <a:cxn ang="0">
                  <a:pos x="893" y="164"/>
                </a:cxn>
                <a:cxn ang="0">
                  <a:pos x="921" y="164"/>
                </a:cxn>
                <a:cxn ang="0">
                  <a:pos x="1757" y="164"/>
                </a:cxn>
                <a:cxn ang="0">
                  <a:pos x="1816" y="100"/>
                </a:cxn>
                <a:cxn ang="0">
                  <a:pos x="1816" y="0"/>
                </a:cxn>
                <a:cxn ang="0">
                  <a:pos x="0" y="0"/>
                </a:cxn>
              </a:cxnLst>
              <a:rect l="0" t="0" r="r" b="b"/>
              <a:pathLst>
                <a:path w="1816" h="164">
                  <a:moveTo>
                    <a:pt x="0" y="0"/>
                  </a:moveTo>
                  <a:cubicBezTo>
                    <a:pt x="0" y="100"/>
                    <a:pt x="0" y="100"/>
                    <a:pt x="0" y="100"/>
                  </a:cubicBezTo>
                  <a:cubicBezTo>
                    <a:pt x="0" y="130"/>
                    <a:pt x="27" y="164"/>
                    <a:pt x="56" y="164"/>
                  </a:cubicBezTo>
                  <a:cubicBezTo>
                    <a:pt x="893" y="164"/>
                    <a:pt x="893" y="164"/>
                    <a:pt x="893" y="164"/>
                  </a:cubicBezTo>
                  <a:cubicBezTo>
                    <a:pt x="921" y="164"/>
                    <a:pt x="921" y="164"/>
                    <a:pt x="921" y="164"/>
                  </a:cubicBezTo>
                  <a:cubicBezTo>
                    <a:pt x="1757" y="164"/>
                    <a:pt x="1757" y="164"/>
                    <a:pt x="1757" y="164"/>
                  </a:cubicBezTo>
                  <a:cubicBezTo>
                    <a:pt x="1787" y="164"/>
                    <a:pt x="1816" y="130"/>
                    <a:pt x="1816" y="100"/>
                  </a:cubicBezTo>
                  <a:cubicBezTo>
                    <a:pt x="1816" y="0"/>
                    <a:pt x="1816" y="0"/>
                    <a:pt x="1816" y="0"/>
                  </a:cubicBezTo>
                  <a:lnTo>
                    <a:pt x="0" y="0"/>
                  </a:lnTo>
                  <a:close/>
                </a:path>
              </a:pathLst>
            </a:custGeom>
            <a:gradFill>
              <a:gsLst>
                <a:gs pos="83000">
                  <a:schemeClr val="bg1">
                    <a:lumMod val="75000"/>
                  </a:schemeClr>
                </a:gs>
                <a:gs pos="54000">
                  <a:schemeClr val="bg1">
                    <a:lumMod val="85000"/>
                  </a:schemeClr>
                </a:gs>
              </a:gsLst>
              <a:lin ang="1800000" scaled="0"/>
            </a:gradFill>
            <a:ln w="9525">
              <a:noFill/>
              <a:round/>
              <a:headEnd/>
              <a:tailEnd/>
            </a:ln>
          </p:spPr>
          <p:txBody>
            <a:bodyPr vert="horz" wrap="square" lIns="121920" tIns="60960" rIns="121920" bIns="60960" numCol="1" anchor="t" anchorCtr="0" compatLnSpc="1">
              <a:prstTxWarp prst="textNoShape">
                <a:avLst/>
              </a:prstTxWarp>
            </a:bodyPr>
            <a:lstStyle/>
            <a:p>
              <a:r>
                <a:rPr lang="en-US" sz="2400" dirty="0"/>
                <a:t> </a:t>
              </a:r>
            </a:p>
          </p:txBody>
        </p:sp>
        <p:sp>
          <p:nvSpPr>
            <p:cNvPr id="10" name="Freeform 29"/>
            <p:cNvSpPr>
              <a:spLocks/>
            </p:cNvSpPr>
            <p:nvPr/>
          </p:nvSpPr>
          <p:spPr bwMode="auto">
            <a:xfrm>
              <a:off x="3506519" y="4087866"/>
              <a:ext cx="1590198" cy="495343"/>
            </a:xfrm>
            <a:custGeom>
              <a:avLst/>
              <a:gdLst/>
              <a:ahLst/>
              <a:cxnLst>
                <a:cxn ang="0">
                  <a:pos x="335" y="0"/>
                </a:cxn>
                <a:cxn ang="0">
                  <a:pos x="322" y="0"/>
                </a:cxn>
                <a:cxn ang="0">
                  <a:pos x="143" y="0"/>
                </a:cxn>
                <a:cxn ang="0">
                  <a:pos x="102" y="128"/>
                </a:cxn>
                <a:cxn ang="0">
                  <a:pos x="108" y="204"/>
                </a:cxn>
                <a:cxn ang="0">
                  <a:pos x="322" y="204"/>
                </a:cxn>
                <a:cxn ang="0">
                  <a:pos x="335" y="204"/>
                </a:cxn>
                <a:cxn ang="0">
                  <a:pos x="549" y="204"/>
                </a:cxn>
                <a:cxn ang="0">
                  <a:pos x="555" y="128"/>
                </a:cxn>
                <a:cxn ang="0">
                  <a:pos x="513" y="0"/>
                </a:cxn>
                <a:cxn ang="0">
                  <a:pos x="335" y="0"/>
                </a:cxn>
              </a:cxnLst>
              <a:rect l="0" t="0" r="r" b="b"/>
              <a:pathLst>
                <a:path w="656" h="204">
                  <a:moveTo>
                    <a:pt x="335" y="0"/>
                  </a:moveTo>
                  <a:cubicBezTo>
                    <a:pt x="322" y="0"/>
                    <a:pt x="322" y="0"/>
                    <a:pt x="322" y="0"/>
                  </a:cubicBezTo>
                  <a:cubicBezTo>
                    <a:pt x="143" y="0"/>
                    <a:pt x="143" y="0"/>
                    <a:pt x="143" y="0"/>
                  </a:cubicBezTo>
                  <a:cubicBezTo>
                    <a:pt x="143" y="0"/>
                    <a:pt x="142" y="88"/>
                    <a:pt x="102" y="128"/>
                  </a:cubicBezTo>
                  <a:cubicBezTo>
                    <a:pt x="62" y="169"/>
                    <a:pt x="0" y="204"/>
                    <a:pt x="108" y="204"/>
                  </a:cubicBezTo>
                  <a:cubicBezTo>
                    <a:pt x="322" y="204"/>
                    <a:pt x="322" y="204"/>
                    <a:pt x="322" y="204"/>
                  </a:cubicBezTo>
                  <a:cubicBezTo>
                    <a:pt x="335" y="204"/>
                    <a:pt x="335" y="204"/>
                    <a:pt x="335" y="204"/>
                  </a:cubicBezTo>
                  <a:cubicBezTo>
                    <a:pt x="549" y="204"/>
                    <a:pt x="549" y="204"/>
                    <a:pt x="549" y="204"/>
                  </a:cubicBezTo>
                  <a:cubicBezTo>
                    <a:pt x="656" y="204"/>
                    <a:pt x="594" y="169"/>
                    <a:pt x="555" y="128"/>
                  </a:cubicBezTo>
                  <a:cubicBezTo>
                    <a:pt x="515" y="88"/>
                    <a:pt x="513" y="0"/>
                    <a:pt x="513" y="0"/>
                  </a:cubicBezTo>
                  <a:lnTo>
                    <a:pt x="335"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41"/>
          <p:cNvGrpSpPr/>
          <p:nvPr userDrawn="1"/>
        </p:nvGrpSpPr>
        <p:grpSpPr>
          <a:xfrm>
            <a:off x="4016900" y="2923543"/>
            <a:ext cx="3958167" cy="2070131"/>
            <a:chOff x="2844800" y="1304396"/>
            <a:chExt cx="2803525" cy="1466250"/>
          </a:xfrm>
          <a:effectLst>
            <a:outerShdw blurRad="50800" dist="38100" dir="5400000" algn="t" rotWithShape="0">
              <a:prstClr val="black">
                <a:alpha val="40000"/>
              </a:prstClr>
            </a:outerShdw>
          </a:effectLst>
        </p:grpSpPr>
        <p:grpSp>
          <p:nvGrpSpPr>
            <p:cNvPr id="28" name="Group 44"/>
            <p:cNvGrpSpPr/>
            <p:nvPr/>
          </p:nvGrpSpPr>
          <p:grpSpPr>
            <a:xfrm>
              <a:off x="3209925" y="1304396"/>
              <a:ext cx="2073275" cy="1397000"/>
              <a:chOff x="4843457" y="992546"/>
              <a:chExt cx="2073275" cy="1397000"/>
            </a:xfrm>
          </p:grpSpPr>
          <p:sp>
            <p:nvSpPr>
              <p:cNvPr id="33" name="Freeform 12"/>
              <p:cNvSpPr>
                <a:spLocks/>
              </p:cNvSpPr>
              <p:nvPr/>
            </p:nvSpPr>
            <p:spPr bwMode="auto">
              <a:xfrm>
                <a:off x="4843457" y="992546"/>
                <a:ext cx="2073275" cy="1397000"/>
              </a:xfrm>
              <a:custGeom>
                <a:avLst/>
                <a:gdLst/>
                <a:ahLst/>
                <a:cxnLst>
                  <a:cxn ang="0">
                    <a:pos x="1146" y="737"/>
                  </a:cxn>
                  <a:cxn ang="0">
                    <a:pos x="1120" y="772"/>
                  </a:cxn>
                  <a:cxn ang="0">
                    <a:pos x="26" y="772"/>
                  </a:cxn>
                  <a:cxn ang="0">
                    <a:pos x="0" y="737"/>
                  </a:cxn>
                  <a:cxn ang="0">
                    <a:pos x="0" y="35"/>
                  </a:cxn>
                  <a:cxn ang="0">
                    <a:pos x="26" y="0"/>
                  </a:cxn>
                  <a:cxn ang="0">
                    <a:pos x="1120" y="0"/>
                  </a:cxn>
                  <a:cxn ang="0">
                    <a:pos x="1146" y="35"/>
                  </a:cxn>
                  <a:cxn ang="0">
                    <a:pos x="1146" y="737"/>
                  </a:cxn>
                </a:cxnLst>
                <a:rect l="0" t="0" r="r" b="b"/>
                <a:pathLst>
                  <a:path w="1146" h="772">
                    <a:moveTo>
                      <a:pt x="1146" y="737"/>
                    </a:moveTo>
                    <a:cubicBezTo>
                      <a:pt x="1146" y="756"/>
                      <a:pt x="1134" y="772"/>
                      <a:pt x="1120" y="772"/>
                    </a:cubicBezTo>
                    <a:cubicBezTo>
                      <a:pt x="26" y="772"/>
                      <a:pt x="26" y="772"/>
                      <a:pt x="26" y="772"/>
                    </a:cubicBezTo>
                    <a:cubicBezTo>
                      <a:pt x="12" y="772"/>
                      <a:pt x="0" y="756"/>
                      <a:pt x="0" y="737"/>
                    </a:cubicBezTo>
                    <a:cubicBezTo>
                      <a:pt x="0" y="35"/>
                      <a:pt x="0" y="35"/>
                      <a:pt x="0" y="35"/>
                    </a:cubicBezTo>
                    <a:cubicBezTo>
                      <a:pt x="0" y="16"/>
                      <a:pt x="12" y="0"/>
                      <a:pt x="26" y="0"/>
                    </a:cubicBezTo>
                    <a:cubicBezTo>
                      <a:pt x="1120" y="0"/>
                      <a:pt x="1120" y="0"/>
                      <a:pt x="1120" y="0"/>
                    </a:cubicBezTo>
                    <a:cubicBezTo>
                      <a:pt x="1134" y="0"/>
                      <a:pt x="1146" y="16"/>
                      <a:pt x="1146" y="35"/>
                    </a:cubicBezTo>
                    <a:cubicBezTo>
                      <a:pt x="1146" y="737"/>
                      <a:pt x="1146" y="737"/>
                      <a:pt x="1146" y="737"/>
                    </a:cubicBezTo>
                  </a:path>
                </a:pathLst>
              </a:custGeom>
              <a:solidFill>
                <a:srgbClr val="00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21"/>
              <p:cNvSpPr>
                <a:spLocks/>
              </p:cNvSpPr>
              <p:nvPr/>
            </p:nvSpPr>
            <p:spPr bwMode="auto">
              <a:xfrm>
                <a:off x="4936351" y="1068746"/>
                <a:ext cx="1901825" cy="1089025"/>
              </a:xfrm>
              <a:custGeom>
                <a:avLst/>
                <a:gdLst/>
                <a:ahLst/>
                <a:cxnLst>
                  <a:cxn ang="0">
                    <a:pos x="1198" y="0"/>
                  </a:cxn>
                  <a:cxn ang="0">
                    <a:pos x="0" y="0"/>
                  </a:cxn>
                  <a:cxn ang="0">
                    <a:pos x="1198" y="686"/>
                  </a:cxn>
                  <a:cxn ang="0">
                    <a:pos x="1198" y="0"/>
                  </a:cxn>
                </a:cxnLst>
                <a:rect l="0" t="0" r="r" b="b"/>
                <a:pathLst>
                  <a:path w="1198" h="686">
                    <a:moveTo>
                      <a:pt x="1198" y="0"/>
                    </a:moveTo>
                    <a:lnTo>
                      <a:pt x="0" y="0"/>
                    </a:lnTo>
                    <a:lnTo>
                      <a:pt x="1198" y="686"/>
                    </a:lnTo>
                    <a:lnTo>
                      <a:pt x="1198" y="0"/>
                    </a:lnTo>
                    <a:close/>
                  </a:path>
                </a:pathLst>
              </a:custGeom>
              <a:solidFill>
                <a:schemeClr val="bg1">
                  <a:alpha val="23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43"/>
            <p:cNvGrpSpPr/>
            <p:nvPr/>
          </p:nvGrpSpPr>
          <p:grpSpPr>
            <a:xfrm>
              <a:off x="2844800" y="2648409"/>
              <a:ext cx="2803525" cy="122237"/>
              <a:chOff x="4462463" y="2425701"/>
              <a:chExt cx="2803525" cy="122237"/>
            </a:xfrm>
          </p:grpSpPr>
          <p:sp>
            <p:nvSpPr>
              <p:cNvPr id="30" name="Freeform 15"/>
              <p:cNvSpPr>
                <a:spLocks/>
              </p:cNvSpPr>
              <p:nvPr/>
            </p:nvSpPr>
            <p:spPr bwMode="auto">
              <a:xfrm>
                <a:off x="4462463" y="2481263"/>
                <a:ext cx="2800350" cy="66675"/>
              </a:xfrm>
              <a:custGeom>
                <a:avLst/>
                <a:gdLst/>
                <a:ahLst/>
                <a:cxnLst>
                  <a:cxn ang="0">
                    <a:pos x="10" y="5"/>
                  </a:cxn>
                  <a:cxn ang="0">
                    <a:pos x="68" y="37"/>
                  </a:cxn>
                  <a:cxn ang="0">
                    <a:pos x="1487" y="37"/>
                  </a:cxn>
                  <a:cxn ang="0">
                    <a:pos x="1546" y="12"/>
                  </a:cxn>
                  <a:cxn ang="0">
                    <a:pos x="1547" y="0"/>
                  </a:cxn>
                  <a:cxn ang="0">
                    <a:pos x="10" y="5"/>
                  </a:cxn>
                </a:cxnLst>
                <a:rect l="0" t="0" r="r" b="b"/>
                <a:pathLst>
                  <a:path w="1547" h="37">
                    <a:moveTo>
                      <a:pt x="10" y="5"/>
                    </a:moveTo>
                    <a:cubicBezTo>
                      <a:pt x="10" y="5"/>
                      <a:pt x="0" y="23"/>
                      <a:pt x="68" y="37"/>
                    </a:cubicBezTo>
                    <a:cubicBezTo>
                      <a:pt x="1487" y="37"/>
                      <a:pt x="1487" y="37"/>
                      <a:pt x="1487" y="37"/>
                    </a:cubicBezTo>
                    <a:cubicBezTo>
                      <a:pt x="1487" y="37"/>
                      <a:pt x="1534" y="34"/>
                      <a:pt x="1546" y="12"/>
                    </a:cubicBezTo>
                    <a:cubicBezTo>
                      <a:pt x="1547" y="0"/>
                      <a:pt x="1547" y="0"/>
                      <a:pt x="1547" y="0"/>
                    </a:cubicBezTo>
                    <a:lnTo>
                      <a:pt x="10" y="5"/>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p:cNvSpPr>
              <p:nvPr/>
            </p:nvSpPr>
            <p:spPr bwMode="auto">
              <a:xfrm>
                <a:off x="4478338" y="2425701"/>
                <a:ext cx="2787650" cy="84138"/>
              </a:xfrm>
              <a:custGeom>
                <a:avLst/>
                <a:gdLst/>
                <a:ahLst/>
                <a:cxnLst>
                  <a:cxn ang="0">
                    <a:pos x="1" y="0"/>
                  </a:cxn>
                  <a:cxn ang="0">
                    <a:pos x="0" y="38"/>
                  </a:cxn>
                  <a:cxn ang="0">
                    <a:pos x="16" y="43"/>
                  </a:cxn>
                  <a:cxn ang="0">
                    <a:pos x="1522" y="43"/>
                  </a:cxn>
                  <a:cxn ang="0">
                    <a:pos x="1538" y="40"/>
                  </a:cxn>
                  <a:cxn ang="0">
                    <a:pos x="1538" y="0"/>
                  </a:cxn>
                  <a:cxn ang="0">
                    <a:pos x="1" y="0"/>
                  </a:cxn>
                </a:cxnLst>
                <a:rect l="0" t="0" r="r" b="b"/>
                <a:pathLst>
                  <a:path w="1540" h="47">
                    <a:moveTo>
                      <a:pt x="1" y="0"/>
                    </a:moveTo>
                    <a:cubicBezTo>
                      <a:pt x="0" y="38"/>
                      <a:pt x="0" y="38"/>
                      <a:pt x="0" y="38"/>
                    </a:cubicBezTo>
                    <a:cubicBezTo>
                      <a:pt x="1" y="47"/>
                      <a:pt x="16" y="43"/>
                      <a:pt x="16" y="43"/>
                    </a:cubicBezTo>
                    <a:cubicBezTo>
                      <a:pt x="1522" y="43"/>
                      <a:pt x="1522" y="43"/>
                      <a:pt x="1522" y="43"/>
                    </a:cubicBezTo>
                    <a:cubicBezTo>
                      <a:pt x="1540" y="45"/>
                      <a:pt x="1538" y="40"/>
                      <a:pt x="1538" y="40"/>
                    </a:cubicBezTo>
                    <a:cubicBezTo>
                      <a:pt x="1538" y="0"/>
                      <a:pt x="1538" y="0"/>
                      <a:pt x="1538" y="0"/>
                    </a:cubicBezTo>
                    <a:lnTo>
                      <a:pt x="1"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31"/>
              <p:cNvSpPr>
                <a:spLocks/>
              </p:cNvSpPr>
              <p:nvPr/>
            </p:nvSpPr>
            <p:spPr bwMode="auto">
              <a:xfrm>
                <a:off x="5672138" y="2425701"/>
                <a:ext cx="392113" cy="44450"/>
              </a:xfrm>
              <a:custGeom>
                <a:avLst/>
                <a:gdLst/>
                <a:ahLst/>
                <a:cxnLst>
                  <a:cxn ang="0">
                    <a:pos x="20" y="22"/>
                  </a:cxn>
                  <a:cxn ang="0">
                    <a:pos x="198" y="22"/>
                  </a:cxn>
                  <a:cxn ang="0">
                    <a:pos x="215" y="1"/>
                  </a:cxn>
                  <a:cxn ang="0">
                    <a:pos x="6" y="0"/>
                  </a:cxn>
                  <a:cxn ang="0">
                    <a:pos x="20" y="22"/>
                  </a:cxn>
                </a:cxnLst>
                <a:rect l="0" t="0" r="r" b="b"/>
                <a:pathLst>
                  <a:path w="217" h="25">
                    <a:moveTo>
                      <a:pt x="20" y="22"/>
                    </a:moveTo>
                    <a:cubicBezTo>
                      <a:pt x="198" y="22"/>
                      <a:pt x="198" y="22"/>
                      <a:pt x="198" y="22"/>
                    </a:cubicBezTo>
                    <a:cubicBezTo>
                      <a:pt x="198" y="22"/>
                      <a:pt x="217" y="25"/>
                      <a:pt x="215" y="1"/>
                    </a:cubicBezTo>
                    <a:cubicBezTo>
                      <a:pt x="6" y="0"/>
                      <a:pt x="6" y="0"/>
                      <a:pt x="6" y="0"/>
                    </a:cubicBezTo>
                    <a:cubicBezTo>
                      <a:pt x="6" y="0"/>
                      <a:pt x="0" y="20"/>
                      <a:pt x="20" y="2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5" name="Picture Placeholder 7"/>
          <p:cNvSpPr>
            <a:spLocks noGrp="1"/>
          </p:cNvSpPr>
          <p:nvPr>
            <p:ph type="pic" sz="quarter" idx="15" hasCustomPrompt="1"/>
          </p:nvPr>
        </p:nvSpPr>
        <p:spPr>
          <a:xfrm>
            <a:off x="4633814" y="3034168"/>
            <a:ext cx="2708361" cy="1693957"/>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712652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p:cTn id="13" dur="500" fill="hold"/>
                                        <p:tgtEl>
                                          <p:spTgt spid="27"/>
                                        </p:tgtEl>
                                        <p:attrNameLst>
                                          <p:attrName>ppt_w</p:attrName>
                                        </p:attrNameLst>
                                      </p:cBhvr>
                                      <p:tavLst>
                                        <p:tav tm="0">
                                          <p:val>
                                            <p:fltVal val="0"/>
                                          </p:val>
                                        </p:tav>
                                        <p:tav tm="100000">
                                          <p:val>
                                            <p:strVal val="#ppt_w"/>
                                          </p:val>
                                        </p:tav>
                                      </p:tavLst>
                                    </p:anim>
                                    <p:anim calcmode="lin" valueType="num">
                                      <p:cBhvr>
                                        <p:cTn id="14" dur="500" fill="hold"/>
                                        <p:tgtEl>
                                          <p:spTgt spid="27"/>
                                        </p:tgtEl>
                                        <p:attrNameLst>
                                          <p:attrName>ppt_h</p:attrName>
                                        </p:attrNameLst>
                                      </p:cBhvr>
                                      <p:tavLst>
                                        <p:tav tm="0">
                                          <p:val>
                                            <p:fltVal val="0"/>
                                          </p:val>
                                        </p:tav>
                                        <p:tav tm="100000">
                                          <p:val>
                                            <p:strVal val="#ppt_h"/>
                                          </p:val>
                                        </p:tav>
                                      </p:tavLst>
                                    </p:anim>
                                    <p:animEffect transition="in" filter="fade">
                                      <p:cBhvr>
                                        <p:cTn id="15" dur="500"/>
                                        <p:tgtEl>
                                          <p:spTgt spid="27"/>
                                        </p:tgtEl>
                                      </p:cBhvr>
                                    </p:animEffect>
                                  </p:childTnLst>
                                </p:cTn>
                              </p:par>
                            </p:childTnLst>
                          </p:cTn>
                        </p:par>
                        <p:par>
                          <p:cTn id="16" fill="hold">
                            <p:stCondLst>
                              <p:cond delay="1000"/>
                            </p:stCondLst>
                            <p:childTnLst>
                              <p:par>
                                <p:cTn id="17" presetID="22" presetClass="entr" presetSubtype="4"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Effect transition="in" filter="wipe(down)">
                                      <p:cBhvr>
                                        <p:cTn id="19" dur="500"/>
                                        <p:tgtEl>
                                          <p:spTgt spid="54"/>
                                        </p:tgtEl>
                                      </p:cBhvr>
                                    </p:animEffect>
                                  </p:childTnLst>
                                </p:cTn>
                              </p:par>
                            </p:childTnLst>
                          </p:cTn>
                        </p:par>
                        <p:par>
                          <p:cTn id="20" fill="hold">
                            <p:stCondLst>
                              <p:cond delay="1500"/>
                            </p:stCondLst>
                            <p:childTnLst>
                              <p:par>
                                <p:cTn id="21" presetID="22" presetClass="entr" presetSubtype="4"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wipe(down)">
                                      <p:cBhvr>
                                        <p:cTn id="23"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eam01">
    <p:spTree>
      <p:nvGrpSpPr>
        <p:cNvPr id="1" name=""/>
        <p:cNvGrpSpPr/>
        <p:nvPr/>
      </p:nvGrpSpPr>
      <p:grpSpPr>
        <a:xfrm>
          <a:off x="0" y="0"/>
          <a:ext cx="0" cy="0"/>
          <a:chOff x="0" y="0"/>
          <a:chExt cx="0" cy="0"/>
        </a:xfrm>
      </p:grpSpPr>
      <p:sp>
        <p:nvSpPr>
          <p:cNvPr id="11" name="Picture Placeholder 7"/>
          <p:cNvSpPr>
            <a:spLocks noGrp="1"/>
          </p:cNvSpPr>
          <p:nvPr>
            <p:ph type="pic" sz="quarter" idx="10"/>
          </p:nvPr>
        </p:nvSpPr>
        <p:spPr>
          <a:xfrm>
            <a:off x="1" y="2"/>
            <a:ext cx="12192000" cy="3966663"/>
          </a:xfrm>
          <a:prstGeom prst="downArrowCallout">
            <a:avLst>
              <a:gd name="adj1" fmla="val 35178"/>
              <a:gd name="adj2" fmla="val 13059"/>
              <a:gd name="adj3" fmla="val 7566"/>
              <a:gd name="adj4" fmla="val 92434"/>
            </a:avLst>
          </a:prstGeom>
          <a:solidFill>
            <a:schemeClr val="bg1">
              <a:lumMod val="95000"/>
            </a:schemeClr>
          </a:solidFill>
          <a:ln>
            <a:noFill/>
          </a:ln>
        </p:spPr>
        <p:txBody>
          <a:bodyPr bIns="457200" anchor="b"/>
          <a:lstStyle>
            <a:lvl1pPr algn="ctr">
              <a:buNone/>
              <a:defRPr sz="1600">
                <a:solidFill>
                  <a:schemeClr val="tx1">
                    <a:lumMod val="50000"/>
                    <a:lumOff val="50000"/>
                  </a:schemeClr>
                </a:solidFill>
              </a:defRPr>
            </a:lvl1pPr>
          </a:lstStyle>
          <a:p>
            <a:endParaRPr lang="en-US" dirty="0"/>
          </a:p>
        </p:txBody>
      </p:sp>
    </p:spTree>
    <p:extLst>
      <p:ext uri="{BB962C8B-B14F-4D97-AF65-F5344CB8AC3E}">
        <p14:creationId xmlns:p14="http://schemas.microsoft.com/office/powerpoint/2010/main" val="2433831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ppt_x"/>
                                          </p:val>
                                        </p:tav>
                                        <p:tav tm="100000">
                                          <p:val>
                                            <p:strVal val="#ppt_x"/>
                                          </p:val>
                                        </p:tav>
                                      </p:tavLst>
                                    </p:anim>
                                    <p:anim calcmode="lin" valueType="num">
                                      <p:cBhvr additive="base">
                                        <p:cTn id="8" dur="10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066249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13509654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17364494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2241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83969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2/10/2018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2/10/2018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2/10/2018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2/10/2018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4"/>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0" r:id="rId15"/>
    <p:sldLayoutId id="2147483681" r:id="rId16"/>
    <p:sldLayoutId id="2147483682" r:id="rId17"/>
    <p:sldLayoutId id="2147483683" r:id="rId18"/>
    <p:sldLayoutId id="2147483684" r:id="rId19"/>
    <p:sldLayoutId id="2147483685" r:id="rId20"/>
    <p:sldLayoutId id="2147483686" r:id="rId21"/>
    <p:sldLayoutId id="2147483687"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21.xml"/><Relationship Id="rId6" Type="http://schemas.openxmlformats.org/officeDocument/2006/relationships/image" Target="../media/image8.jpg"/><Relationship Id="rId5" Type="http://schemas.openxmlformats.org/officeDocument/2006/relationships/image" Target="../media/image7.png"/><Relationship Id="rId4" Type="http://schemas.openxmlformats.org/officeDocument/2006/relationships/image" Target="../media/image6.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0.jpg"/><Relationship Id="rId4" Type="http://schemas.openxmlformats.org/officeDocument/2006/relationships/image" Target="../media/image4.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3.xml"/><Relationship Id="rId4" Type="http://schemas.openxmlformats.org/officeDocument/2006/relationships/chart" Target="../charts/chart3.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13.jpg"/></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6.jpg"/><Relationship Id="rId4" Type="http://schemas.openxmlformats.org/officeDocument/2006/relationships/image" Target="../media/image15.jpg"/></Relationships>
</file>

<file path=ppt/slides/_rels/slide2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22.jpg"/><Relationship Id="rId4" Type="http://schemas.openxmlformats.org/officeDocument/2006/relationships/image" Target="../media/image21.jpg"/></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4.jpg"/></Relationships>
</file>

<file path=ppt/slides/_rels/slide26.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4.jpg"/><Relationship Id="rId5" Type="http://schemas.openxmlformats.org/officeDocument/2006/relationships/image" Target="../media/image24.jpg"/><Relationship Id="rId4" Type="http://schemas.openxmlformats.org/officeDocument/2006/relationships/image" Target="../media/image23.jpg"/></Relationships>
</file>

<file path=ppt/slides/_rels/slide27.xml.rels><?xml version="1.0" encoding="UTF-8" standalone="yes"?>
<Relationships xmlns="http://schemas.openxmlformats.org/package/2006/relationships"><Relationship Id="rId8" Type="http://schemas.openxmlformats.org/officeDocument/2006/relationships/image" Target="../media/image30.jpg"/><Relationship Id="rId3" Type="http://schemas.openxmlformats.org/officeDocument/2006/relationships/image" Target="../media/image26.jpg"/><Relationship Id="rId7"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8.jpg"/><Relationship Id="rId11" Type="http://schemas.openxmlformats.org/officeDocument/2006/relationships/hyperlink" Target="http://slides.sage-fox.com/" TargetMode="External"/><Relationship Id="rId5" Type="http://schemas.openxmlformats.org/officeDocument/2006/relationships/image" Target="../media/image27.png"/><Relationship Id="rId10" Type="http://schemas.openxmlformats.org/officeDocument/2006/relationships/image" Target="../media/image32.jpg"/><Relationship Id="rId4" Type="http://schemas.openxmlformats.org/officeDocument/2006/relationships/hyperlink" Target="http://powerpoint.sage-fox.com/" TargetMode="External"/><Relationship Id="rId9" Type="http://schemas.openxmlformats.org/officeDocument/2006/relationships/image" Target="../media/image31.jpg"/></Relationships>
</file>

<file path=ppt/slides/_rels/slide28.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chart" Target="../charts/chart2.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hyperlink" Target="http://slides.sage-fox.com/" TargetMode="Externa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5.jpg"/><Relationship Id="rId4" Type="http://schemas.openxmlformats.org/officeDocument/2006/relationships/image" Target="../media/image29.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6085057" y="647838"/>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4C4F54">
                <a:alpha val="60000"/>
              </a:srgbClr>
            </a:solidFill>
            <a:ln w="6350">
              <a:solidFill>
                <a:schemeClr val="bg1">
                  <a:alpha val="2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6" y="3170171"/>
              <a:ext cx="3942806" cy="640080"/>
              <a:chOff x="6992749" y="5722635"/>
              <a:chExt cx="3942806"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56595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3975" y="5722635"/>
                <a:ext cx="3930727" cy="640080"/>
                <a:chOff x="5588361" y="5743530"/>
                <a:chExt cx="3930727"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8361" y="5888414"/>
                  <a:ext cx="3930727" cy="315676"/>
                  <a:chOff x="5753514" y="5578313"/>
                  <a:chExt cx="4492260"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rgbClr val="4C4F54">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16, 2019</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D34132"/>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686868"/>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56426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rgbClr val="4C4F54"/>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34738D"/>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EF9D27"/>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D34132"/>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56426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686868"/>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10000"/>
                  </a:schemeClr>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189A80"/>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2">
                    <a:lumMod val="10000"/>
                  </a:schemeClr>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D3413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5642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2">
                    <a:lumMod val="10000"/>
                  </a:schemeClr>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D3413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5642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2">
                      <a:lumMod val="10000"/>
                    </a:schemeClr>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2">
                      <a:lumMod val="10000"/>
                    </a:schemeClr>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10000"/>
                    </a:schemeClr>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10000"/>
                    </a:schemeClr>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2">
                      <a:lumMod val="10000"/>
                    </a:schemeClr>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10000"/>
                </a:schemeClr>
              </a:solidFill>
            </a:endParaRPr>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10000"/>
                </a:schemeClr>
              </a:solidFill>
            </a:endParaRP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2">
                        <a:lumMod val="10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endParaRPr>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2">
                        <a:lumMod val="10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endParaRPr>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a:effectLst>
            <a:outerShdw blurRad="63500" sx="102000" sy="102000" algn="ctr" rotWithShape="0">
              <a:prstClr val="black">
                <a:alpha val="40000"/>
              </a:prstClr>
            </a:outerShdw>
          </a:effectLst>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a:effectLst/>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rgbClr val="4C4F54"/>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rgbClr val="4C4F54"/>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189A80"/>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4C4F54"/>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4C4F54"/>
                </a:solidFill>
              </a:rPr>
              <a:t>57%</a:t>
            </a:r>
          </a:p>
        </p:txBody>
      </p:sp>
      <p:cxnSp>
        <p:nvCxnSpPr>
          <p:cNvPr id="172" name="Straight Connector 171"/>
          <p:cNvCxnSpPr/>
          <p:nvPr/>
        </p:nvCxnSpPr>
        <p:spPr>
          <a:xfrm>
            <a:off x="8093043" y="1650502"/>
            <a:ext cx="0" cy="3314685"/>
          </a:xfrm>
          <a:prstGeom prst="line">
            <a:avLst/>
          </a:prstGeom>
          <a:ln w="12700">
            <a:solidFill>
              <a:srgbClr val="4C4F54"/>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189A80"/>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D34132"/>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4F54"/>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34738D"/>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189A80"/>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EF9D27"/>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rgbClr val="4C4F54"/>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rgbClr val="4C4F54"/>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rgbClr val="4C4F54"/>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D34132"/>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EF9D27"/>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189A80"/>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34738D"/>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D34132"/>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cxnSp>
        <p:nvCxnSpPr>
          <p:cNvPr id="4" name="Connector: Curved 3">
            <a:extLst>
              <a:ext uri="{FF2B5EF4-FFF2-40B4-BE49-F238E27FC236}">
                <a16:creationId xmlns:a16="http://schemas.microsoft.com/office/drawing/2014/main" id="{C667827B-F822-4484-9564-2200918F3EEB}"/>
              </a:ext>
            </a:extLst>
          </p:cNvPr>
          <p:cNvCxnSpPr>
            <a:cxnSpLocks/>
          </p:cNvCxnSpPr>
          <p:nvPr/>
        </p:nvCxnSpPr>
        <p:spPr>
          <a:xfrm rot="10800000">
            <a:off x="2190683" y="1685918"/>
            <a:ext cx="2972937" cy="880409"/>
          </a:xfrm>
          <a:prstGeom prst="curvedConnector3">
            <a:avLst>
              <a:gd name="adj1" fmla="val 5000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1" name="Connector: Curved 20">
            <a:extLst>
              <a:ext uri="{FF2B5EF4-FFF2-40B4-BE49-F238E27FC236}">
                <a16:creationId xmlns:a16="http://schemas.microsoft.com/office/drawing/2014/main" id="{328C23BD-AB1C-4CAF-BC9A-F8FA50020A5E}"/>
              </a:ext>
            </a:extLst>
          </p:cNvPr>
          <p:cNvCxnSpPr>
            <a:cxnSpLocks/>
          </p:cNvCxnSpPr>
          <p:nvPr/>
        </p:nvCxnSpPr>
        <p:spPr>
          <a:xfrm flipV="1">
            <a:off x="6964326" y="4841659"/>
            <a:ext cx="1923552" cy="688289"/>
          </a:xfrm>
          <a:prstGeom prst="curvedConnector3">
            <a:avLst>
              <a:gd name="adj1" fmla="val 5000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6" name="Connector: Curved 25">
            <a:extLst>
              <a:ext uri="{FF2B5EF4-FFF2-40B4-BE49-F238E27FC236}">
                <a16:creationId xmlns:a16="http://schemas.microsoft.com/office/drawing/2014/main" id="{0E737E08-210D-4E20-91B2-7B90F5D5506B}"/>
              </a:ext>
            </a:extLst>
          </p:cNvPr>
          <p:cNvCxnSpPr>
            <a:cxnSpLocks/>
            <a:stCxn id="16" idx="6"/>
          </p:cNvCxnSpPr>
          <p:nvPr/>
        </p:nvCxnSpPr>
        <p:spPr>
          <a:xfrm rot="5400000" flipH="1" flipV="1">
            <a:off x="7755032" y="1908392"/>
            <a:ext cx="877724" cy="1313188"/>
          </a:xfrm>
          <a:prstGeom prst="curvedConnector4">
            <a:avLst>
              <a:gd name="adj1" fmla="val -26045"/>
              <a:gd name="adj2" fmla="val 8761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7" name="Connector: Curved 36">
            <a:extLst>
              <a:ext uri="{FF2B5EF4-FFF2-40B4-BE49-F238E27FC236}">
                <a16:creationId xmlns:a16="http://schemas.microsoft.com/office/drawing/2014/main" id="{94E3B585-33E1-4776-83C8-5ED6859A92A5}"/>
              </a:ext>
            </a:extLst>
          </p:cNvPr>
          <p:cNvCxnSpPr>
            <a:cxnSpLocks/>
          </p:cNvCxnSpPr>
          <p:nvPr/>
        </p:nvCxnSpPr>
        <p:spPr>
          <a:xfrm rot="10800000">
            <a:off x="2080549" y="4535899"/>
            <a:ext cx="2830820" cy="611520"/>
          </a:xfrm>
          <a:prstGeom prst="curvedConnector3">
            <a:avLst>
              <a:gd name="adj1" fmla="val 47371"/>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32FAD322-1CC6-4259-83D1-C12FB558F2EB}"/>
              </a:ext>
            </a:extLst>
          </p:cNvPr>
          <p:cNvSpPr txBox="1"/>
          <p:nvPr/>
        </p:nvSpPr>
        <p:spPr>
          <a:xfrm>
            <a:off x="8850489" y="1757835"/>
            <a:ext cx="3121771" cy="2169825"/>
          </a:xfrm>
          <a:prstGeom prst="rect">
            <a:avLst/>
          </a:prstGeom>
          <a:noFill/>
        </p:spPr>
        <p:txBody>
          <a:bodyPr wrap="square" rtlCol="0">
            <a:spAutoFit/>
          </a:bodyPr>
          <a:lstStyle/>
          <a:p>
            <a:r>
              <a:rPr lang="en-US" sz="3600" dirty="0">
                <a:solidFill>
                  <a:srgbClr val="189A80"/>
                </a:solidFill>
              </a:rPr>
              <a:t>$314</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1FD2144B-C0F7-4CB4-9200-817BE89F256E}"/>
              </a:ext>
            </a:extLst>
          </p:cNvPr>
          <p:cNvSpPr txBox="1"/>
          <p:nvPr/>
        </p:nvSpPr>
        <p:spPr>
          <a:xfrm>
            <a:off x="8896675" y="4536590"/>
            <a:ext cx="3121771" cy="2169825"/>
          </a:xfrm>
          <a:prstGeom prst="rect">
            <a:avLst/>
          </a:prstGeom>
          <a:noFill/>
        </p:spPr>
        <p:txBody>
          <a:bodyPr wrap="square" rtlCol="0">
            <a:spAutoFit/>
          </a:bodyPr>
          <a:lstStyle/>
          <a:p>
            <a:r>
              <a:rPr lang="en-US" sz="3600" dirty="0">
                <a:solidFill>
                  <a:srgbClr val="EF9D27"/>
                </a:solidFill>
              </a:rPr>
              <a:t>$521</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42" name="TextBox 41">
            <a:extLst>
              <a:ext uri="{FF2B5EF4-FFF2-40B4-BE49-F238E27FC236}">
                <a16:creationId xmlns:a16="http://schemas.microsoft.com/office/drawing/2014/main" id="{5620B522-F705-483A-A97A-4AA5E84271A9}"/>
              </a:ext>
            </a:extLst>
          </p:cNvPr>
          <p:cNvSpPr txBox="1"/>
          <p:nvPr/>
        </p:nvSpPr>
        <p:spPr>
          <a:xfrm>
            <a:off x="544933" y="1413571"/>
            <a:ext cx="3121771" cy="2169825"/>
          </a:xfrm>
          <a:prstGeom prst="rect">
            <a:avLst/>
          </a:prstGeom>
          <a:noFill/>
        </p:spPr>
        <p:txBody>
          <a:bodyPr wrap="square" rtlCol="0">
            <a:spAutoFit/>
          </a:bodyPr>
          <a:lstStyle/>
          <a:p>
            <a:r>
              <a:rPr lang="en-US" sz="3600" dirty="0">
                <a:solidFill>
                  <a:srgbClr val="34738D"/>
                </a:solidFill>
              </a:rPr>
              <a:t>$258</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46" name="TextBox 45">
            <a:extLst>
              <a:ext uri="{FF2B5EF4-FFF2-40B4-BE49-F238E27FC236}">
                <a16:creationId xmlns:a16="http://schemas.microsoft.com/office/drawing/2014/main" id="{7A79225E-9F24-43DA-9072-1004A8301E40}"/>
              </a:ext>
            </a:extLst>
          </p:cNvPr>
          <p:cNvSpPr txBox="1"/>
          <p:nvPr/>
        </p:nvSpPr>
        <p:spPr>
          <a:xfrm>
            <a:off x="544933" y="4253931"/>
            <a:ext cx="3121771" cy="2169825"/>
          </a:xfrm>
          <a:prstGeom prst="rect">
            <a:avLst/>
          </a:prstGeom>
          <a:noFill/>
        </p:spPr>
        <p:txBody>
          <a:bodyPr wrap="square" rtlCol="0">
            <a:spAutoFit/>
          </a:bodyPr>
          <a:lstStyle/>
          <a:p>
            <a:r>
              <a:rPr lang="en-US" sz="3600" dirty="0">
                <a:solidFill>
                  <a:srgbClr val="D34132"/>
                </a:solidFill>
              </a:rPr>
              <a:t>$405</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15" name="Freeform: Shape 14">
            <a:extLst>
              <a:ext uri="{FF2B5EF4-FFF2-40B4-BE49-F238E27FC236}">
                <a16:creationId xmlns:a16="http://schemas.microsoft.com/office/drawing/2014/main" id="{CB44F6A8-FB3F-4809-9AF4-3DCF92AE97EC}"/>
              </a:ext>
            </a:extLst>
          </p:cNvPr>
          <p:cNvSpPr>
            <a:spLocks noChangeAspect="1"/>
          </p:cNvSpPr>
          <p:nvPr/>
        </p:nvSpPr>
        <p:spPr>
          <a:xfrm rot="10800000">
            <a:off x="5159297" y="4083453"/>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3B9FF3FB-D18F-4289-AFC2-85F4D5A36192}"/>
              </a:ext>
            </a:extLst>
          </p:cNvPr>
          <p:cNvSpPr>
            <a:spLocks noChangeAspect="1"/>
          </p:cNvSpPr>
          <p:nvPr/>
        </p:nvSpPr>
        <p:spPr>
          <a:xfrm rot="5400000">
            <a:off x="6056206" y="2651318"/>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EC971D46-64D1-4504-A872-87CE3BA4C6D1}"/>
              </a:ext>
            </a:extLst>
          </p:cNvPr>
          <p:cNvSpPr>
            <a:spLocks noChangeAspect="1"/>
          </p:cNvSpPr>
          <p:nvPr/>
        </p:nvSpPr>
        <p:spPr>
          <a:xfrm>
            <a:off x="4630429" y="1747202"/>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E8C3AAD0-5E5B-493F-AF72-155207C5B84F}"/>
              </a:ext>
            </a:extLst>
          </p:cNvPr>
          <p:cNvSpPr>
            <a:spLocks noChangeAspect="1"/>
          </p:cNvSpPr>
          <p:nvPr/>
        </p:nvSpPr>
        <p:spPr>
          <a:xfrm rot="16200000">
            <a:off x="3733520" y="3179337"/>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59" name="Group 58">
            <a:extLst>
              <a:ext uri="{FF2B5EF4-FFF2-40B4-BE49-F238E27FC236}">
                <a16:creationId xmlns:a16="http://schemas.microsoft.com/office/drawing/2014/main" id="{55E0F7E8-4D51-4CDA-8E5C-82E2E387E2F8}"/>
              </a:ext>
            </a:extLst>
          </p:cNvPr>
          <p:cNvGrpSpPr>
            <a:grpSpLocks noChangeAspect="1"/>
          </p:cNvGrpSpPr>
          <p:nvPr/>
        </p:nvGrpSpPr>
        <p:grpSpPr>
          <a:xfrm>
            <a:off x="7407554" y="3593534"/>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60" name="Freeform 30">
              <a:extLst>
                <a:ext uri="{FF2B5EF4-FFF2-40B4-BE49-F238E27FC236}">
                  <a16:creationId xmlns:a16="http://schemas.microsoft.com/office/drawing/2014/main" id="{9A708820-CE8F-450C-9D63-7CA025524839}"/>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31">
              <a:extLst>
                <a:ext uri="{FF2B5EF4-FFF2-40B4-BE49-F238E27FC236}">
                  <a16:creationId xmlns:a16="http://schemas.microsoft.com/office/drawing/2014/main" id="{3E1D5193-D647-4AD3-8F95-B4EFEB8AF16D}"/>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Rectangle 32">
              <a:extLst>
                <a:ext uri="{FF2B5EF4-FFF2-40B4-BE49-F238E27FC236}">
                  <a16:creationId xmlns:a16="http://schemas.microsoft.com/office/drawing/2014/main" id="{40CEED6C-13A6-4A01-BF84-B9858652F352}"/>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33">
              <a:extLst>
                <a:ext uri="{FF2B5EF4-FFF2-40B4-BE49-F238E27FC236}">
                  <a16:creationId xmlns:a16="http://schemas.microsoft.com/office/drawing/2014/main" id="{FA599F18-AC22-43F4-B042-5D09DB5EB76F}"/>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48">
            <a:extLst>
              <a:ext uri="{FF2B5EF4-FFF2-40B4-BE49-F238E27FC236}">
                <a16:creationId xmlns:a16="http://schemas.microsoft.com/office/drawing/2014/main" id="{1FA5ED60-1CDA-42A8-BD29-40A525151B7F}"/>
              </a:ext>
            </a:extLst>
          </p:cNvPr>
          <p:cNvSpPr>
            <a:spLocks noChangeAspect="1" noEditPoints="1"/>
          </p:cNvSpPr>
          <p:nvPr/>
        </p:nvSpPr>
        <p:spPr bwMode="auto">
          <a:xfrm>
            <a:off x="6020096" y="5147415"/>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5" name="Freeform 211">
            <a:extLst>
              <a:ext uri="{FF2B5EF4-FFF2-40B4-BE49-F238E27FC236}">
                <a16:creationId xmlns:a16="http://schemas.microsoft.com/office/drawing/2014/main" id="{6F3FDBA1-ACE9-4327-ABF9-58713D006D70}"/>
              </a:ext>
            </a:extLst>
          </p:cNvPr>
          <p:cNvSpPr>
            <a:spLocks noChangeAspect="1" noEditPoints="1"/>
          </p:cNvSpPr>
          <p:nvPr/>
        </p:nvSpPr>
        <p:spPr bwMode="auto">
          <a:xfrm>
            <a:off x="5609857" y="229587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6" name="Group 356">
            <a:extLst>
              <a:ext uri="{FF2B5EF4-FFF2-40B4-BE49-F238E27FC236}">
                <a16:creationId xmlns:a16="http://schemas.microsoft.com/office/drawing/2014/main" id="{20B2A8A9-8457-4CE7-8B9C-3413FD919E5D}"/>
              </a:ext>
            </a:extLst>
          </p:cNvPr>
          <p:cNvGrpSpPr>
            <a:grpSpLocks noChangeAspect="1"/>
          </p:cNvGrpSpPr>
          <p:nvPr/>
        </p:nvGrpSpPr>
        <p:grpSpPr>
          <a:xfrm>
            <a:off x="4398401" y="3815037"/>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67" name="Freeform 256">
              <a:extLst>
                <a:ext uri="{FF2B5EF4-FFF2-40B4-BE49-F238E27FC236}">
                  <a16:creationId xmlns:a16="http://schemas.microsoft.com/office/drawing/2014/main" id="{12F0415B-49A3-4581-936A-445521CEEB7A}"/>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57">
              <a:extLst>
                <a:ext uri="{FF2B5EF4-FFF2-40B4-BE49-F238E27FC236}">
                  <a16:creationId xmlns:a16="http://schemas.microsoft.com/office/drawing/2014/main" id="{4E8AC9C3-3B27-4C8A-B578-129E5963EBCE}"/>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8">
              <a:extLst>
                <a:ext uri="{FF2B5EF4-FFF2-40B4-BE49-F238E27FC236}">
                  <a16:creationId xmlns:a16="http://schemas.microsoft.com/office/drawing/2014/main" id="{4080E5A2-1788-4BB4-AE22-CAE36E70BF70}"/>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59">
              <a:extLst>
                <a:ext uri="{FF2B5EF4-FFF2-40B4-BE49-F238E27FC236}">
                  <a16:creationId xmlns:a16="http://schemas.microsoft.com/office/drawing/2014/main" id="{EDE94E32-B0EB-4BB9-8E46-0AF539D73A24}"/>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60">
              <a:extLst>
                <a:ext uri="{FF2B5EF4-FFF2-40B4-BE49-F238E27FC236}">
                  <a16:creationId xmlns:a16="http://schemas.microsoft.com/office/drawing/2014/main" id="{36EE54CF-C7B5-4143-8B20-2620E50690A7}"/>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61">
              <a:extLst>
                <a:ext uri="{FF2B5EF4-FFF2-40B4-BE49-F238E27FC236}">
                  <a16:creationId xmlns:a16="http://schemas.microsoft.com/office/drawing/2014/main" id="{061B3616-E47C-4E6A-BC02-98EC056EA51D}"/>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62">
              <a:extLst>
                <a:ext uri="{FF2B5EF4-FFF2-40B4-BE49-F238E27FC236}">
                  <a16:creationId xmlns:a16="http://schemas.microsoft.com/office/drawing/2014/main" id="{D3CA814C-3561-4923-8BE1-41B9B0168040}"/>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63">
              <a:extLst>
                <a:ext uri="{FF2B5EF4-FFF2-40B4-BE49-F238E27FC236}">
                  <a16:creationId xmlns:a16="http://schemas.microsoft.com/office/drawing/2014/main" id="{3AD2840A-F201-44D4-AC22-AF2B3A9DC6D6}"/>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21093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dissolve">
                                      <p:cBhvr>
                                        <p:cTn id="11" dur="750"/>
                                        <p:tgtEl>
                                          <p:spTgt spid="17"/>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p:cTn id="15" dur="500" fill="hold"/>
                                        <p:tgtEl>
                                          <p:spTgt spid="65"/>
                                        </p:tgtEl>
                                        <p:attrNameLst>
                                          <p:attrName>ppt_w</p:attrName>
                                        </p:attrNameLst>
                                      </p:cBhvr>
                                      <p:tavLst>
                                        <p:tav tm="0">
                                          <p:val>
                                            <p:fltVal val="0"/>
                                          </p:val>
                                        </p:tav>
                                        <p:tav tm="100000">
                                          <p:val>
                                            <p:strVal val="#ppt_w"/>
                                          </p:val>
                                        </p:tav>
                                      </p:tavLst>
                                    </p:anim>
                                    <p:anim calcmode="lin" valueType="num">
                                      <p:cBhvr>
                                        <p:cTn id="16" dur="500" fill="hold"/>
                                        <p:tgtEl>
                                          <p:spTgt spid="65"/>
                                        </p:tgtEl>
                                        <p:attrNameLst>
                                          <p:attrName>ppt_h</p:attrName>
                                        </p:attrNameLst>
                                      </p:cBhvr>
                                      <p:tavLst>
                                        <p:tav tm="0">
                                          <p:val>
                                            <p:fltVal val="0"/>
                                          </p:val>
                                        </p:tav>
                                        <p:tav tm="100000">
                                          <p:val>
                                            <p:strVal val="#ppt_h"/>
                                          </p:val>
                                        </p:tav>
                                      </p:tavLst>
                                    </p:anim>
                                    <p:animEffect transition="in" filter="fade">
                                      <p:cBhvr>
                                        <p:cTn id="17" dur="500"/>
                                        <p:tgtEl>
                                          <p:spTgt spid="65"/>
                                        </p:tgtEl>
                                      </p:cBhvr>
                                    </p:animEffect>
                                  </p:childTnLst>
                                </p:cTn>
                              </p:par>
                            </p:childTnLst>
                          </p:cTn>
                        </p:par>
                        <p:par>
                          <p:cTn id="18" fill="hold">
                            <p:stCondLst>
                              <p:cond delay="1750"/>
                            </p:stCondLst>
                            <p:childTnLst>
                              <p:par>
                                <p:cTn id="19" presetID="22" presetClass="entr" presetSubtype="2"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right)">
                                      <p:cBhvr>
                                        <p:cTn id="21" dur="500"/>
                                        <p:tgtEl>
                                          <p:spTgt spid="4"/>
                                        </p:tgtEl>
                                      </p:cBhvr>
                                    </p:animEffect>
                                  </p:childTnLst>
                                </p:cTn>
                              </p:par>
                            </p:childTnLst>
                          </p:cTn>
                        </p:par>
                        <p:par>
                          <p:cTn id="22" fill="hold">
                            <p:stCondLst>
                              <p:cond delay="2250"/>
                            </p:stCondLst>
                            <p:childTnLst>
                              <p:par>
                                <p:cTn id="23" presetID="42" presetClass="entr" presetSubtype="0" fill="hold" grpId="0" nodeType="after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fade">
                                      <p:cBhvr>
                                        <p:cTn id="25" dur="1000"/>
                                        <p:tgtEl>
                                          <p:spTgt spid="42"/>
                                        </p:tgtEl>
                                      </p:cBhvr>
                                    </p:animEffect>
                                    <p:anim calcmode="lin" valueType="num">
                                      <p:cBhvr>
                                        <p:cTn id="26" dur="1000" fill="hold"/>
                                        <p:tgtEl>
                                          <p:spTgt spid="42"/>
                                        </p:tgtEl>
                                        <p:attrNameLst>
                                          <p:attrName>ppt_x</p:attrName>
                                        </p:attrNameLst>
                                      </p:cBhvr>
                                      <p:tavLst>
                                        <p:tav tm="0">
                                          <p:val>
                                            <p:strVal val="#ppt_x"/>
                                          </p:val>
                                        </p:tav>
                                        <p:tav tm="100000">
                                          <p:val>
                                            <p:strVal val="#ppt_x"/>
                                          </p:val>
                                        </p:tav>
                                      </p:tavLst>
                                    </p:anim>
                                    <p:anim calcmode="lin" valueType="num">
                                      <p:cBhvr>
                                        <p:cTn id="27" dur="1000" fill="hold"/>
                                        <p:tgtEl>
                                          <p:spTgt spid="42"/>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9"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dissolve">
                                      <p:cBhvr>
                                        <p:cTn id="31" dur="750"/>
                                        <p:tgtEl>
                                          <p:spTgt spid="1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59"/>
                                        </p:tgtEl>
                                        <p:attrNameLst>
                                          <p:attrName>style.visibility</p:attrName>
                                        </p:attrNameLst>
                                      </p:cBhvr>
                                      <p:to>
                                        <p:strVal val="visible"/>
                                      </p:to>
                                    </p:set>
                                    <p:anim calcmode="lin" valueType="num">
                                      <p:cBhvr>
                                        <p:cTn id="35" dur="500" fill="hold"/>
                                        <p:tgtEl>
                                          <p:spTgt spid="59"/>
                                        </p:tgtEl>
                                        <p:attrNameLst>
                                          <p:attrName>ppt_w</p:attrName>
                                        </p:attrNameLst>
                                      </p:cBhvr>
                                      <p:tavLst>
                                        <p:tav tm="0">
                                          <p:val>
                                            <p:fltVal val="0"/>
                                          </p:val>
                                        </p:tav>
                                        <p:tav tm="100000">
                                          <p:val>
                                            <p:strVal val="#ppt_w"/>
                                          </p:val>
                                        </p:tav>
                                      </p:tavLst>
                                    </p:anim>
                                    <p:anim calcmode="lin" valueType="num">
                                      <p:cBhvr>
                                        <p:cTn id="36" dur="500" fill="hold"/>
                                        <p:tgtEl>
                                          <p:spTgt spid="59"/>
                                        </p:tgtEl>
                                        <p:attrNameLst>
                                          <p:attrName>ppt_h</p:attrName>
                                        </p:attrNameLst>
                                      </p:cBhvr>
                                      <p:tavLst>
                                        <p:tav tm="0">
                                          <p:val>
                                            <p:fltVal val="0"/>
                                          </p:val>
                                        </p:tav>
                                        <p:tav tm="100000">
                                          <p:val>
                                            <p:strVal val="#ppt_h"/>
                                          </p:val>
                                        </p:tav>
                                      </p:tavLst>
                                    </p:anim>
                                    <p:animEffect transition="in" filter="fade">
                                      <p:cBhvr>
                                        <p:cTn id="37" dur="500"/>
                                        <p:tgtEl>
                                          <p:spTgt spid="59"/>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wipe(down)">
                                      <p:cBhvr>
                                        <p:cTn id="41" dur="500"/>
                                        <p:tgtEl>
                                          <p:spTgt spid="26"/>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9" presetClass="entr" presetSubtype="0"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dissolve">
                                      <p:cBhvr>
                                        <p:cTn id="51" dur="750"/>
                                        <p:tgtEl>
                                          <p:spTgt spid="15"/>
                                        </p:tgtEl>
                                      </p:cBhvr>
                                    </p:animEffect>
                                  </p:childTnLst>
                                </p:cTn>
                              </p:par>
                            </p:childTnLst>
                          </p:cTn>
                        </p:par>
                        <p:par>
                          <p:cTn id="52" fill="hold">
                            <p:stCondLst>
                              <p:cond delay="6750"/>
                            </p:stCondLst>
                            <p:childTnLst>
                              <p:par>
                                <p:cTn id="53" presetID="53" presetClass="entr" presetSubtype="16" fill="hold" grpId="0" nodeType="afterEffect">
                                  <p:stCondLst>
                                    <p:cond delay="0"/>
                                  </p:stCondLst>
                                  <p:childTnLst>
                                    <p:set>
                                      <p:cBhvr>
                                        <p:cTn id="54" dur="1" fill="hold">
                                          <p:stCondLst>
                                            <p:cond delay="0"/>
                                          </p:stCondLst>
                                        </p:cTn>
                                        <p:tgtEl>
                                          <p:spTgt spid="64"/>
                                        </p:tgtEl>
                                        <p:attrNameLst>
                                          <p:attrName>style.visibility</p:attrName>
                                        </p:attrNameLst>
                                      </p:cBhvr>
                                      <p:to>
                                        <p:strVal val="visible"/>
                                      </p:to>
                                    </p:set>
                                    <p:anim calcmode="lin" valueType="num">
                                      <p:cBhvr>
                                        <p:cTn id="55" dur="500" fill="hold"/>
                                        <p:tgtEl>
                                          <p:spTgt spid="64"/>
                                        </p:tgtEl>
                                        <p:attrNameLst>
                                          <p:attrName>ppt_w</p:attrName>
                                        </p:attrNameLst>
                                      </p:cBhvr>
                                      <p:tavLst>
                                        <p:tav tm="0">
                                          <p:val>
                                            <p:fltVal val="0"/>
                                          </p:val>
                                        </p:tav>
                                        <p:tav tm="100000">
                                          <p:val>
                                            <p:strVal val="#ppt_w"/>
                                          </p:val>
                                        </p:tav>
                                      </p:tavLst>
                                    </p:anim>
                                    <p:anim calcmode="lin" valueType="num">
                                      <p:cBhvr>
                                        <p:cTn id="56" dur="500" fill="hold"/>
                                        <p:tgtEl>
                                          <p:spTgt spid="64"/>
                                        </p:tgtEl>
                                        <p:attrNameLst>
                                          <p:attrName>ppt_h</p:attrName>
                                        </p:attrNameLst>
                                      </p:cBhvr>
                                      <p:tavLst>
                                        <p:tav tm="0">
                                          <p:val>
                                            <p:fltVal val="0"/>
                                          </p:val>
                                        </p:tav>
                                        <p:tav tm="100000">
                                          <p:val>
                                            <p:strVal val="#ppt_h"/>
                                          </p:val>
                                        </p:tav>
                                      </p:tavLst>
                                    </p:anim>
                                    <p:animEffect transition="in" filter="fade">
                                      <p:cBhvr>
                                        <p:cTn id="57" dur="500"/>
                                        <p:tgtEl>
                                          <p:spTgt spid="64"/>
                                        </p:tgtEl>
                                      </p:cBhvr>
                                    </p:animEffect>
                                  </p:childTnLst>
                                </p:cTn>
                              </p:par>
                            </p:childTnLst>
                          </p:cTn>
                        </p:par>
                        <p:par>
                          <p:cTn id="58" fill="hold">
                            <p:stCondLst>
                              <p:cond delay="7250"/>
                            </p:stCondLst>
                            <p:childTnLst>
                              <p:par>
                                <p:cTn id="59" presetID="22" presetClass="entr" presetSubtype="8"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wipe(left)">
                                      <p:cBhvr>
                                        <p:cTn id="61" dur="500"/>
                                        <p:tgtEl>
                                          <p:spTgt spid="21"/>
                                        </p:tgtEl>
                                      </p:cBhvr>
                                    </p:animEffect>
                                  </p:childTnLst>
                                </p:cTn>
                              </p:par>
                            </p:childTnLst>
                          </p:cTn>
                        </p:par>
                        <p:par>
                          <p:cTn id="62" fill="hold">
                            <p:stCondLst>
                              <p:cond delay="7750"/>
                            </p:stCondLst>
                            <p:childTnLst>
                              <p:par>
                                <p:cTn id="63" presetID="42" presetClass="entr" presetSubtype="0"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fade">
                                      <p:cBhvr>
                                        <p:cTn id="65" dur="1000"/>
                                        <p:tgtEl>
                                          <p:spTgt spid="39"/>
                                        </p:tgtEl>
                                      </p:cBhvr>
                                    </p:animEffect>
                                    <p:anim calcmode="lin" valueType="num">
                                      <p:cBhvr>
                                        <p:cTn id="66" dur="1000" fill="hold"/>
                                        <p:tgtEl>
                                          <p:spTgt spid="39"/>
                                        </p:tgtEl>
                                        <p:attrNameLst>
                                          <p:attrName>ppt_x</p:attrName>
                                        </p:attrNameLst>
                                      </p:cBhvr>
                                      <p:tavLst>
                                        <p:tav tm="0">
                                          <p:val>
                                            <p:strVal val="#ppt_x"/>
                                          </p:val>
                                        </p:tav>
                                        <p:tav tm="100000">
                                          <p:val>
                                            <p:strVal val="#ppt_x"/>
                                          </p:val>
                                        </p:tav>
                                      </p:tavLst>
                                    </p:anim>
                                    <p:anim calcmode="lin" valueType="num">
                                      <p:cBhvr>
                                        <p:cTn id="67" dur="1000" fill="hold"/>
                                        <p:tgtEl>
                                          <p:spTgt spid="39"/>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9" presetClass="entr" presetSubtype="0" fill="hold" grpId="0" nodeType="after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dissolve">
                                      <p:cBhvr>
                                        <p:cTn id="71" dur="750"/>
                                        <p:tgtEl>
                                          <p:spTgt spid="18"/>
                                        </p:tgtEl>
                                      </p:cBhvr>
                                    </p:animEffect>
                                  </p:childTnLst>
                                </p:cTn>
                              </p:par>
                            </p:childTnLst>
                          </p:cTn>
                        </p:par>
                        <p:par>
                          <p:cTn id="72" fill="hold">
                            <p:stCondLst>
                              <p:cond delay="9500"/>
                            </p:stCondLst>
                            <p:childTnLst>
                              <p:par>
                                <p:cTn id="73" presetID="53" presetClass="entr" presetSubtype="16" fill="hold" nodeType="afterEffect">
                                  <p:stCondLst>
                                    <p:cond delay="0"/>
                                  </p:stCondLst>
                                  <p:childTnLst>
                                    <p:set>
                                      <p:cBhvr>
                                        <p:cTn id="74" dur="1" fill="hold">
                                          <p:stCondLst>
                                            <p:cond delay="0"/>
                                          </p:stCondLst>
                                        </p:cTn>
                                        <p:tgtEl>
                                          <p:spTgt spid="66"/>
                                        </p:tgtEl>
                                        <p:attrNameLst>
                                          <p:attrName>style.visibility</p:attrName>
                                        </p:attrNameLst>
                                      </p:cBhvr>
                                      <p:to>
                                        <p:strVal val="visible"/>
                                      </p:to>
                                    </p:set>
                                    <p:anim calcmode="lin" valueType="num">
                                      <p:cBhvr>
                                        <p:cTn id="75" dur="500" fill="hold"/>
                                        <p:tgtEl>
                                          <p:spTgt spid="66"/>
                                        </p:tgtEl>
                                        <p:attrNameLst>
                                          <p:attrName>ppt_w</p:attrName>
                                        </p:attrNameLst>
                                      </p:cBhvr>
                                      <p:tavLst>
                                        <p:tav tm="0">
                                          <p:val>
                                            <p:fltVal val="0"/>
                                          </p:val>
                                        </p:tav>
                                        <p:tav tm="100000">
                                          <p:val>
                                            <p:strVal val="#ppt_w"/>
                                          </p:val>
                                        </p:tav>
                                      </p:tavLst>
                                    </p:anim>
                                    <p:anim calcmode="lin" valueType="num">
                                      <p:cBhvr>
                                        <p:cTn id="76" dur="500" fill="hold"/>
                                        <p:tgtEl>
                                          <p:spTgt spid="66"/>
                                        </p:tgtEl>
                                        <p:attrNameLst>
                                          <p:attrName>ppt_h</p:attrName>
                                        </p:attrNameLst>
                                      </p:cBhvr>
                                      <p:tavLst>
                                        <p:tav tm="0">
                                          <p:val>
                                            <p:fltVal val="0"/>
                                          </p:val>
                                        </p:tav>
                                        <p:tav tm="100000">
                                          <p:val>
                                            <p:strVal val="#ppt_h"/>
                                          </p:val>
                                        </p:tav>
                                      </p:tavLst>
                                    </p:anim>
                                    <p:animEffect transition="in" filter="fade">
                                      <p:cBhvr>
                                        <p:cTn id="77" dur="500"/>
                                        <p:tgtEl>
                                          <p:spTgt spid="66"/>
                                        </p:tgtEl>
                                      </p:cBhvr>
                                    </p:animEffect>
                                  </p:childTnLst>
                                </p:cTn>
                              </p:par>
                            </p:childTnLst>
                          </p:cTn>
                        </p:par>
                        <p:par>
                          <p:cTn id="78" fill="hold">
                            <p:stCondLst>
                              <p:cond delay="10000"/>
                            </p:stCondLst>
                            <p:childTnLst>
                              <p:par>
                                <p:cTn id="79" presetID="22" presetClass="entr" presetSubtype="2" fill="hold"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wipe(right)">
                                      <p:cBhvr>
                                        <p:cTn id="81" dur="500"/>
                                        <p:tgtEl>
                                          <p:spTgt spid="37"/>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fade">
                                      <p:cBhvr>
                                        <p:cTn id="85" dur="1000"/>
                                        <p:tgtEl>
                                          <p:spTgt spid="46"/>
                                        </p:tgtEl>
                                      </p:cBhvr>
                                    </p:animEffect>
                                    <p:anim calcmode="lin" valueType="num">
                                      <p:cBhvr>
                                        <p:cTn id="86" dur="1000" fill="hold"/>
                                        <p:tgtEl>
                                          <p:spTgt spid="46"/>
                                        </p:tgtEl>
                                        <p:attrNameLst>
                                          <p:attrName>ppt_x</p:attrName>
                                        </p:attrNameLst>
                                      </p:cBhvr>
                                      <p:tavLst>
                                        <p:tav tm="0">
                                          <p:val>
                                            <p:strVal val="#ppt_x"/>
                                          </p:val>
                                        </p:tav>
                                        <p:tav tm="100000">
                                          <p:val>
                                            <p:strVal val="#ppt_x"/>
                                          </p:val>
                                        </p:tav>
                                      </p:tavLst>
                                    </p:anim>
                                    <p:anim calcmode="lin" valueType="num">
                                      <p:cBhvr>
                                        <p:cTn id="8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9" grpId="0"/>
      <p:bldP spid="42" grpId="0"/>
      <p:bldP spid="46" grpId="0"/>
      <p:bldP spid="15" grpId="0" animBg="1"/>
      <p:bldP spid="16" grpId="0" animBg="1"/>
      <p:bldP spid="17" grpId="0" animBg="1"/>
      <p:bldP spid="18" grpId="0" animBg="1"/>
      <p:bldP spid="64" grpId="0" animBg="1"/>
      <p:bldP spid="6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2" name="Rectangle 31"/>
          <p:cNvSpPr/>
          <p:nvPr/>
        </p:nvSpPr>
        <p:spPr>
          <a:xfrm>
            <a:off x="3953190" y="1"/>
            <a:ext cx="3021768"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 name="Rectangle 1"/>
          <p:cNvSpPr/>
          <p:nvPr/>
        </p:nvSpPr>
        <p:spPr>
          <a:xfrm>
            <a:off x="3965479" y="1481461"/>
            <a:ext cx="3009479" cy="4038806"/>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3" name="Rectangle 42"/>
          <p:cNvSpPr/>
          <p:nvPr/>
        </p:nvSpPr>
        <p:spPr>
          <a:xfrm>
            <a:off x="6974958" y="0"/>
            <a:ext cx="5217042"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5" name="Text Placeholder 3"/>
          <p:cNvSpPr txBox="1">
            <a:spLocks/>
          </p:cNvSpPr>
          <p:nvPr/>
        </p:nvSpPr>
        <p:spPr>
          <a:xfrm>
            <a:off x="4726116" y="1516372"/>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3" name="Freeform 45"/>
          <p:cNvSpPr>
            <a:spLocks noEditPoints="1"/>
          </p:cNvSpPr>
          <p:nvPr/>
        </p:nvSpPr>
        <p:spPr bwMode="auto">
          <a:xfrm>
            <a:off x="4215837" y="151637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34738D"/>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4" name="Text Placeholder 3"/>
          <p:cNvSpPr txBox="1">
            <a:spLocks/>
          </p:cNvSpPr>
          <p:nvPr/>
        </p:nvSpPr>
        <p:spPr>
          <a:xfrm>
            <a:off x="4726116" y="2908759"/>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5" name="Freeform 45"/>
          <p:cNvSpPr>
            <a:spLocks noEditPoints="1"/>
          </p:cNvSpPr>
          <p:nvPr/>
        </p:nvSpPr>
        <p:spPr bwMode="auto">
          <a:xfrm>
            <a:off x="4215837" y="290875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189A80"/>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6" name="Text Placeholder 3"/>
          <p:cNvSpPr txBox="1">
            <a:spLocks/>
          </p:cNvSpPr>
          <p:nvPr/>
        </p:nvSpPr>
        <p:spPr>
          <a:xfrm>
            <a:off x="4726116" y="4344770"/>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Freeform 45"/>
          <p:cNvSpPr>
            <a:spLocks noEditPoints="1"/>
          </p:cNvSpPr>
          <p:nvPr/>
        </p:nvSpPr>
        <p:spPr bwMode="auto">
          <a:xfrm>
            <a:off x="4215837" y="43447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9D27"/>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0" name="TextBox 29"/>
          <p:cNvSpPr txBox="1"/>
          <p:nvPr/>
        </p:nvSpPr>
        <p:spPr>
          <a:xfrm>
            <a:off x="478470" y="2463774"/>
            <a:ext cx="3200400" cy="923330"/>
          </a:xfrm>
          <a:prstGeom prst="rect">
            <a:avLst/>
          </a:prstGeom>
          <a:noFill/>
        </p:spPr>
        <p:txBody>
          <a:bodyPr wrap="square" rtlCol="0">
            <a:spAutoFit/>
          </a:bodyPr>
          <a:lstStyle/>
          <a:p>
            <a:r>
              <a:rPr lang="en-US" dirty="0">
                <a:solidFill>
                  <a:schemeClr val="bg2">
                    <a:lumMod val="10000"/>
                  </a:schemeClr>
                </a:solidFill>
                <a:latin typeface="Candara" panose="020E0502030303020204" pitchFamily="34" charset="0"/>
              </a:rPr>
              <a:t>Lorem ipsum dolor sit amet, consectetur adipiscing elit, sed do eiusmod tempor</a:t>
            </a:r>
          </a:p>
        </p:txBody>
      </p:sp>
      <p:sp>
        <p:nvSpPr>
          <p:cNvPr id="31" name="TextBox 30"/>
          <p:cNvSpPr txBox="1"/>
          <p:nvPr/>
        </p:nvSpPr>
        <p:spPr>
          <a:xfrm>
            <a:off x="370046" y="3985977"/>
            <a:ext cx="3200400" cy="252376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dirty="0">
              <a:solidFill>
                <a:schemeClr val="bg1">
                  <a:lumMod val="85000"/>
                </a:schemeClr>
              </a:solidFill>
              <a:latin typeface="Candara" panose="020E0502030303020204" pitchFamily="34" charset="0"/>
            </a:endParaRPr>
          </a:p>
        </p:txBody>
      </p:sp>
      <p:graphicFrame>
        <p:nvGraphicFramePr>
          <p:cNvPr id="29" name="Chart 28"/>
          <p:cNvGraphicFramePr/>
          <p:nvPr>
            <p:extLst>
              <p:ext uri="{D42A27DB-BD31-4B8C-83A1-F6EECF244321}">
                <p14:modId xmlns:p14="http://schemas.microsoft.com/office/powerpoint/2010/main" val="2381265101"/>
              </p:ext>
            </p:extLst>
          </p:nvPr>
        </p:nvGraphicFramePr>
        <p:xfrm>
          <a:off x="7070613" y="64099"/>
          <a:ext cx="4966684" cy="5456168"/>
        </p:xfrm>
        <a:graphic>
          <a:graphicData uri="http://schemas.openxmlformats.org/drawingml/2006/chart">
            <c:chart xmlns:c="http://schemas.openxmlformats.org/drawingml/2006/chart" xmlns:r="http://schemas.openxmlformats.org/officeDocument/2006/relationships" r:id="rId4"/>
          </a:graphicData>
        </a:graphic>
      </p:graphicFrame>
      <p:sp>
        <p:nvSpPr>
          <p:cNvPr id="35" name="TextBox 34"/>
          <p:cNvSpPr txBox="1"/>
          <p:nvPr/>
        </p:nvSpPr>
        <p:spPr>
          <a:xfrm>
            <a:off x="7475630" y="5421988"/>
            <a:ext cx="4156650" cy="738664"/>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
        <p:nvSpPr>
          <p:cNvPr id="18" name="TextBox 17"/>
          <p:cNvSpPr txBox="1"/>
          <p:nvPr/>
        </p:nvSpPr>
        <p:spPr>
          <a:xfrm>
            <a:off x="370046" y="304456"/>
            <a:ext cx="3583144" cy="1723549"/>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a:t>
            </a:r>
          </a:p>
          <a:p>
            <a:r>
              <a:rPr lang="en-US" sz="4400" b="1" dirty="0">
                <a:solidFill>
                  <a:schemeClr val="bg2">
                    <a:lumMod val="10000"/>
                  </a:schemeClr>
                </a:solidFill>
                <a:latin typeface="Candara" panose="020E0502030303020204" pitchFamily="34" charset="0"/>
              </a:rPr>
              <a:t>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169330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fade">
                                      <p:cBhvr>
                                        <p:cTn id="17" dur="1000"/>
                                        <p:tgtEl>
                                          <p:spTgt spid="31"/>
                                        </p:tgtEl>
                                      </p:cBhvr>
                                    </p:animEffect>
                                    <p:anim calcmode="lin" valueType="num">
                                      <p:cBhvr>
                                        <p:cTn id="18" dur="1000" fill="hold"/>
                                        <p:tgtEl>
                                          <p:spTgt spid="31"/>
                                        </p:tgtEl>
                                        <p:attrNameLst>
                                          <p:attrName>ppt_x</p:attrName>
                                        </p:attrNameLst>
                                      </p:cBhvr>
                                      <p:tavLst>
                                        <p:tav tm="0">
                                          <p:val>
                                            <p:strVal val="#ppt_x"/>
                                          </p:val>
                                        </p:tav>
                                        <p:tav tm="100000">
                                          <p:val>
                                            <p:strVal val="#ppt_x"/>
                                          </p:val>
                                        </p:tav>
                                      </p:tavLst>
                                    </p:anim>
                                    <p:anim calcmode="lin" valueType="num">
                                      <p:cBhvr>
                                        <p:cTn id="19" dur="1000" fill="hold"/>
                                        <p:tgtEl>
                                          <p:spTgt spid="31"/>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16" presetClass="entr" presetSubtype="37"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barn(outVertical)">
                                      <p:cBhvr>
                                        <p:cTn id="29" dur="500"/>
                                        <p:tgtEl>
                                          <p:spTgt spid="2"/>
                                        </p:tgtEl>
                                      </p:cBhvr>
                                    </p:animEffect>
                                  </p:childTnLst>
                                </p:cTn>
                              </p:par>
                            </p:childTnLst>
                          </p:cTn>
                        </p:par>
                        <p:par>
                          <p:cTn id="30" fill="hold">
                            <p:stCondLst>
                              <p:cond delay="4000"/>
                            </p:stCondLst>
                            <p:childTnLst>
                              <p:par>
                                <p:cTn id="31" presetID="53" presetClass="entr" presetSubtype="16"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childTnLst>
                          </p:cTn>
                        </p:par>
                        <p:par>
                          <p:cTn id="36" fill="hold">
                            <p:stCondLst>
                              <p:cond delay="450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5000"/>
                            </p:stCondLst>
                            <p:childTnLst>
                              <p:par>
                                <p:cTn id="41" presetID="53" presetClass="entr" presetSubtype="16"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p:cTn id="43" dur="500" fill="hold"/>
                                        <p:tgtEl>
                                          <p:spTgt spid="25"/>
                                        </p:tgtEl>
                                        <p:attrNameLst>
                                          <p:attrName>ppt_w</p:attrName>
                                        </p:attrNameLst>
                                      </p:cBhvr>
                                      <p:tavLst>
                                        <p:tav tm="0">
                                          <p:val>
                                            <p:fltVal val="0"/>
                                          </p:val>
                                        </p:tav>
                                        <p:tav tm="100000">
                                          <p:val>
                                            <p:strVal val="#ppt_w"/>
                                          </p:val>
                                        </p:tav>
                                      </p:tavLst>
                                    </p:anim>
                                    <p:anim calcmode="lin" valueType="num">
                                      <p:cBhvr>
                                        <p:cTn id="44" dur="500" fill="hold"/>
                                        <p:tgtEl>
                                          <p:spTgt spid="25"/>
                                        </p:tgtEl>
                                        <p:attrNameLst>
                                          <p:attrName>ppt_h</p:attrName>
                                        </p:attrNameLst>
                                      </p:cBhvr>
                                      <p:tavLst>
                                        <p:tav tm="0">
                                          <p:val>
                                            <p:fltVal val="0"/>
                                          </p:val>
                                        </p:tav>
                                        <p:tav tm="100000">
                                          <p:val>
                                            <p:strVal val="#ppt_h"/>
                                          </p:val>
                                        </p:tav>
                                      </p:tavLst>
                                    </p:anim>
                                    <p:animEffect transition="in" filter="fade">
                                      <p:cBhvr>
                                        <p:cTn id="45" dur="500"/>
                                        <p:tgtEl>
                                          <p:spTgt spid="25"/>
                                        </p:tgtEl>
                                      </p:cBhvr>
                                    </p:animEffect>
                                  </p:childTnLst>
                                </p:cTn>
                              </p:par>
                            </p:childTnLst>
                          </p:cTn>
                        </p:par>
                        <p:par>
                          <p:cTn id="46" fill="hold">
                            <p:stCondLst>
                              <p:cond delay="5500"/>
                            </p:stCondLst>
                            <p:childTnLst>
                              <p:par>
                                <p:cTn id="47" presetID="22" presetClass="entr" presetSubtype="8"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wipe(left)">
                                      <p:cBhvr>
                                        <p:cTn id="49" dur="500"/>
                                        <p:tgtEl>
                                          <p:spTgt spid="24"/>
                                        </p:tgtEl>
                                      </p:cBhvr>
                                    </p:animEffect>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p:cTn id="53" dur="500" fill="hold"/>
                                        <p:tgtEl>
                                          <p:spTgt spid="27"/>
                                        </p:tgtEl>
                                        <p:attrNameLst>
                                          <p:attrName>ppt_w</p:attrName>
                                        </p:attrNameLst>
                                      </p:cBhvr>
                                      <p:tavLst>
                                        <p:tav tm="0">
                                          <p:val>
                                            <p:fltVal val="0"/>
                                          </p:val>
                                        </p:tav>
                                        <p:tav tm="100000">
                                          <p:val>
                                            <p:strVal val="#ppt_w"/>
                                          </p:val>
                                        </p:tav>
                                      </p:tavLst>
                                    </p:anim>
                                    <p:anim calcmode="lin" valueType="num">
                                      <p:cBhvr>
                                        <p:cTn id="54" dur="500" fill="hold"/>
                                        <p:tgtEl>
                                          <p:spTgt spid="27"/>
                                        </p:tgtEl>
                                        <p:attrNameLst>
                                          <p:attrName>ppt_h</p:attrName>
                                        </p:attrNameLst>
                                      </p:cBhvr>
                                      <p:tavLst>
                                        <p:tav tm="0">
                                          <p:val>
                                            <p:fltVal val="0"/>
                                          </p:val>
                                        </p:tav>
                                        <p:tav tm="100000">
                                          <p:val>
                                            <p:strVal val="#ppt_h"/>
                                          </p:val>
                                        </p:tav>
                                      </p:tavLst>
                                    </p:anim>
                                    <p:animEffect transition="in" filter="fade">
                                      <p:cBhvr>
                                        <p:cTn id="55" dur="500"/>
                                        <p:tgtEl>
                                          <p:spTgt spid="27"/>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7000"/>
                            </p:stCondLst>
                            <p:childTnLst>
                              <p:par>
                                <p:cTn id="61" presetID="22" presetClass="entr" presetSubtype="4" fill="hold" grpId="0" nodeType="afterEffect">
                                  <p:stCondLst>
                                    <p:cond delay="0"/>
                                  </p:stCondLst>
                                  <p:childTnLst>
                                    <p:set>
                                      <p:cBhvr>
                                        <p:cTn id="62" dur="1" fill="hold">
                                          <p:stCondLst>
                                            <p:cond delay="0"/>
                                          </p:stCondLst>
                                        </p:cTn>
                                        <p:tgtEl>
                                          <p:spTgt spid="29">
                                            <p:graphicEl>
                                              <a:chart seriesIdx="-3" categoryIdx="-3" bldStep="gridLegend"/>
                                            </p:graphicEl>
                                          </p:spTgt>
                                        </p:tgtEl>
                                        <p:attrNameLst>
                                          <p:attrName>style.visibility</p:attrName>
                                        </p:attrNameLst>
                                      </p:cBhvr>
                                      <p:to>
                                        <p:strVal val="visible"/>
                                      </p:to>
                                    </p:set>
                                    <p:animEffect transition="in" filter="wipe(down)">
                                      <p:cBhvr>
                                        <p:cTn id="63" dur="500"/>
                                        <p:tgtEl>
                                          <p:spTgt spid="29">
                                            <p:graphicEl>
                                              <a:chart seriesIdx="-3" categoryIdx="-3" bldStep="gridLegend"/>
                                            </p:graphicEl>
                                          </p:spTgt>
                                        </p:tgtEl>
                                      </p:cBhvr>
                                    </p:animEffect>
                                  </p:childTnLst>
                                </p:cTn>
                              </p:par>
                            </p:childTnLst>
                          </p:cTn>
                        </p:par>
                        <p:par>
                          <p:cTn id="64" fill="hold">
                            <p:stCondLst>
                              <p:cond delay="7500"/>
                            </p:stCondLst>
                            <p:childTnLst>
                              <p:par>
                                <p:cTn id="65" presetID="22" presetClass="entr" presetSubtype="4" fill="hold" grpId="0" nodeType="afterEffect">
                                  <p:stCondLst>
                                    <p:cond delay="0"/>
                                  </p:stCondLst>
                                  <p:childTnLst>
                                    <p:set>
                                      <p:cBhvr>
                                        <p:cTn id="66" dur="1" fill="hold">
                                          <p:stCondLst>
                                            <p:cond delay="0"/>
                                          </p:stCondLst>
                                        </p:cTn>
                                        <p:tgtEl>
                                          <p:spTgt spid="29">
                                            <p:graphicEl>
                                              <a:chart seriesIdx="0" categoryIdx="0" bldStep="ptInCategory"/>
                                            </p:graphicEl>
                                          </p:spTgt>
                                        </p:tgtEl>
                                        <p:attrNameLst>
                                          <p:attrName>style.visibility</p:attrName>
                                        </p:attrNameLst>
                                      </p:cBhvr>
                                      <p:to>
                                        <p:strVal val="visible"/>
                                      </p:to>
                                    </p:set>
                                    <p:animEffect transition="in" filter="wipe(down)">
                                      <p:cBhvr>
                                        <p:cTn id="67" dur="500"/>
                                        <p:tgtEl>
                                          <p:spTgt spid="29">
                                            <p:graphicEl>
                                              <a:chart seriesIdx="0" categoryIdx="0" bldStep="ptInCategory"/>
                                            </p:graphicEl>
                                          </p:spTgt>
                                        </p:tgtEl>
                                      </p:cBhvr>
                                    </p:animEffect>
                                  </p:childTnLst>
                                </p:cTn>
                              </p:par>
                            </p:childTnLst>
                          </p:cTn>
                        </p:par>
                        <p:par>
                          <p:cTn id="68" fill="hold">
                            <p:stCondLst>
                              <p:cond delay="8000"/>
                            </p:stCondLst>
                            <p:childTnLst>
                              <p:par>
                                <p:cTn id="69" presetID="22" presetClass="entr" presetSubtype="4" fill="hold" grpId="0" nodeType="afterEffect">
                                  <p:stCondLst>
                                    <p:cond delay="0"/>
                                  </p:stCondLst>
                                  <p:childTnLst>
                                    <p:set>
                                      <p:cBhvr>
                                        <p:cTn id="70" dur="1" fill="hold">
                                          <p:stCondLst>
                                            <p:cond delay="0"/>
                                          </p:stCondLst>
                                        </p:cTn>
                                        <p:tgtEl>
                                          <p:spTgt spid="29">
                                            <p:graphicEl>
                                              <a:chart seriesIdx="1" categoryIdx="0" bldStep="ptInCategory"/>
                                            </p:graphicEl>
                                          </p:spTgt>
                                        </p:tgtEl>
                                        <p:attrNameLst>
                                          <p:attrName>style.visibility</p:attrName>
                                        </p:attrNameLst>
                                      </p:cBhvr>
                                      <p:to>
                                        <p:strVal val="visible"/>
                                      </p:to>
                                    </p:set>
                                    <p:animEffect transition="in" filter="wipe(down)">
                                      <p:cBhvr>
                                        <p:cTn id="71" dur="500"/>
                                        <p:tgtEl>
                                          <p:spTgt spid="29">
                                            <p:graphicEl>
                                              <a:chart seriesIdx="1" categoryIdx="0" bldStep="ptInCategory"/>
                                            </p:graphicEl>
                                          </p:spTgt>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29">
                                            <p:graphicEl>
                                              <a:chart seriesIdx="2" categoryIdx="0" bldStep="ptInCategory"/>
                                            </p:graphicEl>
                                          </p:spTgt>
                                        </p:tgtEl>
                                        <p:attrNameLst>
                                          <p:attrName>style.visibility</p:attrName>
                                        </p:attrNameLst>
                                      </p:cBhvr>
                                      <p:to>
                                        <p:strVal val="visible"/>
                                      </p:to>
                                    </p:set>
                                    <p:animEffect transition="in" filter="wipe(down)">
                                      <p:cBhvr>
                                        <p:cTn id="75" dur="500"/>
                                        <p:tgtEl>
                                          <p:spTgt spid="29">
                                            <p:graphicEl>
                                              <a:chart seriesIdx="2" categoryIdx="0" bldStep="ptInCategory"/>
                                            </p:graphicEl>
                                          </p:spTgt>
                                        </p:tgtEl>
                                      </p:cBhvr>
                                    </p:animEffect>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29">
                                            <p:graphicEl>
                                              <a:chart seriesIdx="0" categoryIdx="1" bldStep="ptInCategory"/>
                                            </p:graphicEl>
                                          </p:spTgt>
                                        </p:tgtEl>
                                        <p:attrNameLst>
                                          <p:attrName>style.visibility</p:attrName>
                                        </p:attrNameLst>
                                      </p:cBhvr>
                                      <p:to>
                                        <p:strVal val="visible"/>
                                      </p:to>
                                    </p:set>
                                    <p:animEffect transition="in" filter="wipe(down)">
                                      <p:cBhvr>
                                        <p:cTn id="79" dur="500"/>
                                        <p:tgtEl>
                                          <p:spTgt spid="29">
                                            <p:graphicEl>
                                              <a:chart seriesIdx="0" categoryIdx="1" bldStep="ptInCategory"/>
                                            </p:graphicEl>
                                          </p:spTgt>
                                        </p:tgtEl>
                                      </p:cBhvr>
                                    </p:animEffect>
                                  </p:childTnLst>
                                </p:cTn>
                              </p:par>
                            </p:childTnLst>
                          </p:cTn>
                        </p:par>
                        <p:par>
                          <p:cTn id="80" fill="hold">
                            <p:stCondLst>
                              <p:cond delay="9500"/>
                            </p:stCondLst>
                            <p:childTnLst>
                              <p:par>
                                <p:cTn id="81" presetID="22" presetClass="entr" presetSubtype="4" fill="hold" grpId="0" nodeType="afterEffect">
                                  <p:stCondLst>
                                    <p:cond delay="0"/>
                                  </p:stCondLst>
                                  <p:childTnLst>
                                    <p:set>
                                      <p:cBhvr>
                                        <p:cTn id="82" dur="1" fill="hold">
                                          <p:stCondLst>
                                            <p:cond delay="0"/>
                                          </p:stCondLst>
                                        </p:cTn>
                                        <p:tgtEl>
                                          <p:spTgt spid="29">
                                            <p:graphicEl>
                                              <a:chart seriesIdx="1" categoryIdx="1" bldStep="ptInCategory"/>
                                            </p:graphicEl>
                                          </p:spTgt>
                                        </p:tgtEl>
                                        <p:attrNameLst>
                                          <p:attrName>style.visibility</p:attrName>
                                        </p:attrNameLst>
                                      </p:cBhvr>
                                      <p:to>
                                        <p:strVal val="visible"/>
                                      </p:to>
                                    </p:set>
                                    <p:animEffect transition="in" filter="wipe(down)">
                                      <p:cBhvr>
                                        <p:cTn id="83" dur="500"/>
                                        <p:tgtEl>
                                          <p:spTgt spid="29">
                                            <p:graphicEl>
                                              <a:chart seriesIdx="1" categoryIdx="1" bldStep="ptInCategory"/>
                                            </p:graphicEl>
                                          </p:spTgt>
                                        </p:tgtEl>
                                      </p:cBhvr>
                                    </p:animEffect>
                                  </p:childTnLst>
                                </p:cTn>
                              </p:par>
                            </p:childTnLst>
                          </p:cTn>
                        </p:par>
                        <p:par>
                          <p:cTn id="84" fill="hold">
                            <p:stCondLst>
                              <p:cond delay="10000"/>
                            </p:stCondLst>
                            <p:childTnLst>
                              <p:par>
                                <p:cTn id="85" presetID="22" presetClass="entr" presetSubtype="4" fill="hold" grpId="0" nodeType="afterEffect">
                                  <p:stCondLst>
                                    <p:cond delay="0"/>
                                  </p:stCondLst>
                                  <p:childTnLst>
                                    <p:set>
                                      <p:cBhvr>
                                        <p:cTn id="86" dur="1" fill="hold">
                                          <p:stCondLst>
                                            <p:cond delay="0"/>
                                          </p:stCondLst>
                                        </p:cTn>
                                        <p:tgtEl>
                                          <p:spTgt spid="29">
                                            <p:graphicEl>
                                              <a:chart seriesIdx="2" categoryIdx="1" bldStep="ptInCategory"/>
                                            </p:graphicEl>
                                          </p:spTgt>
                                        </p:tgtEl>
                                        <p:attrNameLst>
                                          <p:attrName>style.visibility</p:attrName>
                                        </p:attrNameLst>
                                      </p:cBhvr>
                                      <p:to>
                                        <p:strVal val="visible"/>
                                      </p:to>
                                    </p:set>
                                    <p:animEffect transition="in" filter="wipe(down)">
                                      <p:cBhvr>
                                        <p:cTn id="87" dur="500"/>
                                        <p:tgtEl>
                                          <p:spTgt spid="29">
                                            <p:graphicEl>
                                              <a:chart seriesIdx="2" categoryIdx="1" bldStep="ptInCategory"/>
                                            </p:graphicEl>
                                          </p:spTgt>
                                        </p:tgtEl>
                                      </p:cBhvr>
                                    </p:animEffect>
                                  </p:childTnLst>
                                </p:cTn>
                              </p:par>
                            </p:childTnLst>
                          </p:cTn>
                        </p:par>
                        <p:par>
                          <p:cTn id="88" fill="hold">
                            <p:stCondLst>
                              <p:cond delay="10500"/>
                            </p:stCondLst>
                            <p:childTnLst>
                              <p:par>
                                <p:cTn id="89" presetID="22" presetClass="entr" presetSubtype="4" fill="hold" grpId="0" nodeType="afterEffect">
                                  <p:stCondLst>
                                    <p:cond delay="0"/>
                                  </p:stCondLst>
                                  <p:childTnLst>
                                    <p:set>
                                      <p:cBhvr>
                                        <p:cTn id="90" dur="1" fill="hold">
                                          <p:stCondLst>
                                            <p:cond delay="0"/>
                                          </p:stCondLst>
                                        </p:cTn>
                                        <p:tgtEl>
                                          <p:spTgt spid="29">
                                            <p:graphicEl>
                                              <a:chart seriesIdx="0" categoryIdx="2" bldStep="ptInCategory"/>
                                            </p:graphicEl>
                                          </p:spTgt>
                                        </p:tgtEl>
                                        <p:attrNameLst>
                                          <p:attrName>style.visibility</p:attrName>
                                        </p:attrNameLst>
                                      </p:cBhvr>
                                      <p:to>
                                        <p:strVal val="visible"/>
                                      </p:to>
                                    </p:set>
                                    <p:animEffect transition="in" filter="wipe(down)">
                                      <p:cBhvr>
                                        <p:cTn id="91" dur="500"/>
                                        <p:tgtEl>
                                          <p:spTgt spid="29">
                                            <p:graphicEl>
                                              <a:chart seriesIdx="0" categoryIdx="2" bldStep="ptInCategory"/>
                                            </p:graphicEl>
                                          </p:spTgt>
                                        </p:tgtEl>
                                      </p:cBhvr>
                                    </p:animEffect>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29">
                                            <p:graphicEl>
                                              <a:chart seriesIdx="1" categoryIdx="2" bldStep="ptInCategory"/>
                                            </p:graphicEl>
                                          </p:spTgt>
                                        </p:tgtEl>
                                        <p:attrNameLst>
                                          <p:attrName>style.visibility</p:attrName>
                                        </p:attrNameLst>
                                      </p:cBhvr>
                                      <p:to>
                                        <p:strVal val="visible"/>
                                      </p:to>
                                    </p:set>
                                    <p:animEffect transition="in" filter="wipe(down)">
                                      <p:cBhvr>
                                        <p:cTn id="95" dur="500"/>
                                        <p:tgtEl>
                                          <p:spTgt spid="29">
                                            <p:graphicEl>
                                              <a:chart seriesIdx="1" categoryIdx="2" bldStep="ptInCategory"/>
                                            </p:graphicEl>
                                          </p:spTgt>
                                        </p:tgtEl>
                                      </p:cBhvr>
                                    </p:animEffect>
                                  </p:childTnLst>
                                </p:cTn>
                              </p:par>
                            </p:childTnLst>
                          </p:cTn>
                        </p:par>
                        <p:par>
                          <p:cTn id="96" fill="hold">
                            <p:stCondLst>
                              <p:cond delay="11500"/>
                            </p:stCondLst>
                            <p:childTnLst>
                              <p:par>
                                <p:cTn id="97" presetID="22" presetClass="entr" presetSubtype="4" fill="hold" grpId="0" nodeType="afterEffect">
                                  <p:stCondLst>
                                    <p:cond delay="0"/>
                                  </p:stCondLst>
                                  <p:childTnLst>
                                    <p:set>
                                      <p:cBhvr>
                                        <p:cTn id="98" dur="1" fill="hold">
                                          <p:stCondLst>
                                            <p:cond delay="0"/>
                                          </p:stCondLst>
                                        </p:cTn>
                                        <p:tgtEl>
                                          <p:spTgt spid="29">
                                            <p:graphicEl>
                                              <a:chart seriesIdx="2" categoryIdx="2" bldStep="ptInCategory"/>
                                            </p:graphicEl>
                                          </p:spTgt>
                                        </p:tgtEl>
                                        <p:attrNameLst>
                                          <p:attrName>style.visibility</p:attrName>
                                        </p:attrNameLst>
                                      </p:cBhvr>
                                      <p:to>
                                        <p:strVal val="visible"/>
                                      </p:to>
                                    </p:set>
                                    <p:animEffect transition="in" filter="wipe(down)">
                                      <p:cBhvr>
                                        <p:cTn id="99" dur="500"/>
                                        <p:tgtEl>
                                          <p:spTgt spid="29">
                                            <p:graphicEl>
                                              <a:chart seriesIdx="2" categoryIdx="2" bldStep="ptInCategory"/>
                                            </p:graphicEl>
                                          </p:spTgt>
                                        </p:tgtEl>
                                      </p:cBhvr>
                                    </p:animEffect>
                                  </p:childTnLst>
                                </p:cTn>
                              </p:par>
                            </p:childTnLst>
                          </p:cTn>
                        </p:par>
                        <p:par>
                          <p:cTn id="100" fill="hold">
                            <p:stCondLst>
                              <p:cond delay="12000"/>
                            </p:stCondLst>
                            <p:childTnLst>
                              <p:par>
                                <p:cTn id="101" presetID="22" presetClass="entr" presetSubtype="4" fill="hold" grpId="0" nodeType="afterEffect">
                                  <p:stCondLst>
                                    <p:cond delay="0"/>
                                  </p:stCondLst>
                                  <p:childTnLst>
                                    <p:set>
                                      <p:cBhvr>
                                        <p:cTn id="102" dur="1" fill="hold">
                                          <p:stCondLst>
                                            <p:cond delay="0"/>
                                          </p:stCondLst>
                                        </p:cTn>
                                        <p:tgtEl>
                                          <p:spTgt spid="29">
                                            <p:graphicEl>
                                              <a:chart seriesIdx="0" categoryIdx="3" bldStep="ptInCategory"/>
                                            </p:graphicEl>
                                          </p:spTgt>
                                        </p:tgtEl>
                                        <p:attrNameLst>
                                          <p:attrName>style.visibility</p:attrName>
                                        </p:attrNameLst>
                                      </p:cBhvr>
                                      <p:to>
                                        <p:strVal val="visible"/>
                                      </p:to>
                                    </p:set>
                                    <p:animEffect transition="in" filter="wipe(down)">
                                      <p:cBhvr>
                                        <p:cTn id="103" dur="500"/>
                                        <p:tgtEl>
                                          <p:spTgt spid="29">
                                            <p:graphicEl>
                                              <a:chart seriesIdx="0" categoryIdx="3" bldStep="ptInCategory"/>
                                            </p:graphicEl>
                                          </p:spTgt>
                                        </p:tgtEl>
                                      </p:cBhvr>
                                    </p:animEffect>
                                  </p:childTnLst>
                                </p:cTn>
                              </p:par>
                            </p:childTnLst>
                          </p:cTn>
                        </p:par>
                        <p:par>
                          <p:cTn id="104" fill="hold">
                            <p:stCondLst>
                              <p:cond delay="12500"/>
                            </p:stCondLst>
                            <p:childTnLst>
                              <p:par>
                                <p:cTn id="105" presetID="22" presetClass="entr" presetSubtype="4" fill="hold" grpId="0" nodeType="afterEffect">
                                  <p:stCondLst>
                                    <p:cond delay="0"/>
                                  </p:stCondLst>
                                  <p:childTnLst>
                                    <p:set>
                                      <p:cBhvr>
                                        <p:cTn id="106" dur="1" fill="hold">
                                          <p:stCondLst>
                                            <p:cond delay="0"/>
                                          </p:stCondLst>
                                        </p:cTn>
                                        <p:tgtEl>
                                          <p:spTgt spid="29">
                                            <p:graphicEl>
                                              <a:chart seriesIdx="1" categoryIdx="3" bldStep="ptInCategory"/>
                                            </p:graphicEl>
                                          </p:spTgt>
                                        </p:tgtEl>
                                        <p:attrNameLst>
                                          <p:attrName>style.visibility</p:attrName>
                                        </p:attrNameLst>
                                      </p:cBhvr>
                                      <p:to>
                                        <p:strVal val="visible"/>
                                      </p:to>
                                    </p:set>
                                    <p:animEffect transition="in" filter="wipe(down)">
                                      <p:cBhvr>
                                        <p:cTn id="107" dur="500"/>
                                        <p:tgtEl>
                                          <p:spTgt spid="29">
                                            <p:graphicEl>
                                              <a:chart seriesIdx="1" categoryIdx="3" bldStep="ptInCategory"/>
                                            </p:graphicEl>
                                          </p:spTgt>
                                        </p:tgtEl>
                                      </p:cBhvr>
                                    </p:animEffect>
                                  </p:childTnLst>
                                </p:cTn>
                              </p:par>
                            </p:childTnLst>
                          </p:cTn>
                        </p:par>
                        <p:par>
                          <p:cTn id="108" fill="hold">
                            <p:stCondLst>
                              <p:cond delay="13000"/>
                            </p:stCondLst>
                            <p:childTnLst>
                              <p:par>
                                <p:cTn id="109" presetID="22" presetClass="entr" presetSubtype="4" fill="hold" grpId="0" nodeType="afterEffect">
                                  <p:stCondLst>
                                    <p:cond delay="0"/>
                                  </p:stCondLst>
                                  <p:childTnLst>
                                    <p:set>
                                      <p:cBhvr>
                                        <p:cTn id="110" dur="1" fill="hold">
                                          <p:stCondLst>
                                            <p:cond delay="0"/>
                                          </p:stCondLst>
                                        </p:cTn>
                                        <p:tgtEl>
                                          <p:spTgt spid="29">
                                            <p:graphicEl>
                                              <a:chart seriesIdx="2" categoryIdx="3" bldStep="ptInCategory"/>
                                            </p:graphicEl>
                                          </p:spTgt>
                                        </p:tgtEl>
                                        <p:attrNameLst>
                                          <p:attrName>style.visibility</p:attrName>
                                        </p:attrNameLst>
                                      </p:cBhvr>
                                      <p:to>
                                        <p:strVal val="visible"/>
                                      </p:to>
                                    </p:set>
                                    <p:animEffect transition="in" filter="wipe(down)">
                                      <p:cBhvr>
                                        <p:cTn id="111" dur="500"/>
                                        <p:tgtEl>
                                          <p:spTgt spid="29">
                                            <p:graphicEl>
                                              <a:chart seriesIdx="2" categoryIdx="3" bldStep="ptInCategory"/>
                                            </p:graphicEl>
                                          </p:spTgt>
                                        </p:tgtEl>
                                      </p:cBhvr>
                                    </p:animEffect>
                                  </p:childTnLst>
                                </p:cTn>
                              </p:par>
                            </p:childTnLst>
                          </p:cTn>
                        </p:par>
                        <p:par>
                          <p:cTn id="112" fill="hold">
                            <p:stCondLst>
                              <p:cond delay="13500"/>
                            </p:stCondLst>
                            <p:childTnLst>
                              <p:par>
                                <p:cTn id="113" presetID="22" presetClass="entr" presetSubtype="8" fill="hold" grpId="0" nodeType="afterEffect">
                                  <p:stCondLst>
                                    <p:cond delay="0"/>
                                  </p:stCondLst>
                                  <p:childTnLst>
                                    <p:set>
                                      <p:cBhvr>
                                        <p:cTn id="114" dur="1" fill="hold">
                                          <p:stCondLst>
                                            <p:cond delay="0"/>
                                          </p:stCondLst>
                                        </p:cTn>
                                        <p:tgtEl>
                                          <p:spTgt spid="35"/>
                                        </p:tgtEl>
                                        <p:attrNameLst>
                                          <p:attrName>style.visibility</p:attrName>
                                        </p:attrNameLst>
                                      </p:cBhvr>
                                      <p:to>
                                        <p:strVal val="visible"/>
                                      </p:to>
                                    </p:set>
                                    <p:animEffect transition="in" filter="wipe(left)">
                                      <p:cBhvr>
                                        <p:cTn id="115"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 grpId="0" animBg="1"/>
      <p:bldP spid="15" grpId="0"/>
      <p:bldP spid="13" grpId="0" animBg="1"/>
      <p:bldP spid="24" grpId="0"/>
      <p:bldP spid="25" grpId="0" animBg="1"/>
      <p:bldP spid="26" grpId="0"/>
      <p:bldP spid="27" grpId="0" animBg="1"/>
      <p:bldP spid="30" grpId="0"/>
      <p:bldP spid="31" grpId="0"/>
      <p:bldGraphic spid="29" grpId="0">
        <p:bldSub>
          <a:bldChart bld="categoryEl"/>
        </p:bldSub>
      </p:bldGraphic>
      <p:bldP spid="35" grpId="0"/>
      <p:bldP spid="1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7EA1CA0C-0F04-4C7C-A0A4-25D27A6540E0}"/>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11585" r="11585"/>
          <a:stretch>
            <a:fillRect/>
          </a:stretch>
        </p:blipFill>
        <p:spPr>
          <a:blipFill>
            <a:blip r:embed="rId4"/>
            <a:stretch>
              <a:fillRect/>
            </a:stretch>
          </a:blipFill>
        </p:spPr>
      </p:pic>
      <p:sp>
        <p:nvSpPr>
          <p:cNvPr id="49" name="TextBox 48"/>
          <p:cNvSpPr txBox="1"/>
          <p:nvPr/>
        </p:nvSpPr>
        <p:spPr>
          <a:xfrm>
            <a:off x="1153592" y="2220168"/>
            <a:ext cx="9908419" cy="707886"/>
          </a:xfrm>
          <a:prstGeom prst="rect">
            <a:avLst/>
          </a:prstGeom>
          <a:solidFill>
            <a:schemeClr val="tx1">
              <a:alpha val="50000"/>
            </a:schemeClr>
          </a:solidFill>
        </p:spPr>
        <p:txBody>
          <a:bodyPr wrap="square" rtlCol="0">
            <a:spAutoFit/>
          </a:bodyPr>
          <a:lstStyle/>
          <a:p>
            <a:pPr algn="ctr"/>
            <a:r>
              <a:rPr lang="en-US" sz="2000" dirty="0">
                <a:solidFill>
                  <a:schemeClr val="bg1"/>
                </a:solidFill>
                <a:latin typeface="Candara" panose="020E0502030303020204" pitchFamily="34" charset="0"/>
              </a:rPr>
              <a:t>Lorem ipsum dolor sit amet, consectetur adipiscing elit, sed do eiusmod tempor incididunt ut labore et dolore magna aliqua.</a:t>
            </a:r>
            <a:endParaRPr lang="en-US" sz="2000" b="1" dirty="0">
              <a:solidFill>
                <a:schemeClr val="bg1"/>
              </a:solidFill>
              <a:latin typeface="Candara" panose="020E0502030303020204" pitchFamily="34" charset="0"/>
            </a:endParaRPr>
          </a:p>
        </p:txBody>
      </p:sp>
      <p:grpSp>
        <p:nvGrpSpPr>
          <p:cNvPr id="22" name="Group 21"/>
          <p:cNvGrpSpPr/>
          <p:nvPr/>
        </p:nvGrpSpPr>
        <p:grpSpPr>
          <a:xfrm>
            <a:off x="1570901" y="4350715"/>
            <a:ext cx="2265575" cy="811419"/>
            <a:chOff x="4597685" y="3155872"/>
            <a:chExt cx="1699181" cy="608564"/>
          </a:xfrm>
        </p:grpSpPr>
        <p:sp>
          <p:nvSpPr>
            <p:cNvPr id="23" name="TextBox 22"/>
            <p:cNvSpPr txBox="1"/>
            <p:nvPr/>
          </p:nvSpPr>
          <p:spPr>
            <a:xfrm>
              <a:off x="4597686" y="3155872"/>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24" name="TextBox 23"/>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28" name="Group 27"/>
          <p:cNvGrpSpPr/>
          <p:nvPr/>
        </p:nvGrpSpPr>
        <p:grpSpPr>
          <a:xfrm>
            <a:off x="5297728" y="4350715"/>
            <a:ext cx="2200195" cy="811419"/>
            <a:chOff x="6978977" y="3155872"/>
            <a:chExt cx="1650146" cy="608564"/>
          </a:xfrm>
        </p:grpSpPr>
        <p:sp>
          <p:nvSpPr>
            <p:cNvPr id="30" name="TextBox 29"/>
            <p:cNvSpPr txBox="1"/>
            <p:nvPr/>
          </p:nvSpPr>
          <p:spPr>
            <a:xfrm>
              <a:off x="6978977" y="3155872"/>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1" name="TextBox 30"/>
            <p:cNvSpPr txBox="1"/>
            <p:nvPr/>
          </p:nvSpPr>
          <p:spPr>
            <a:xfrm>
              <a:off x="6978977" y="3348938"/>
              <a:ext cx="1650146"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33" name="Group 32"/>
          <p:cNvGrpSpPr/>
          <p:nvPr/>
        </p:nvGrpSpPr>
        <p:grpSpPr>
          <a:xfrm>
            <a:off x="9129366" y="4350715"/>
            <a:ext cx="2221724" cy="811419"/>
            <a:chOff x="4597685" y="3914331"/>
            <a:chExt cx="1666293" cy="608564"/>
          </a:xfrm>
        </p:grpSpPr>
        <p:sp>
          <p:nvSpPr>
            <p:cNvPr id="34" name="TextBox 33"/>
            <p:cNvSpPr txBox="1"/>
            <p:nvPr/>
          </p:nvSpPr>
          <p:spPr>
            <a:xfrm>
              <a:off x="4597686"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5" name="TextBox 34"/>
            <p:cNvSpPr txBox="1"/>
            <p:nvPr/>
          </p:nvSpPr>
          <p:spPr>
            <a:xfrm>
              <a:off x="4597685" y="4107397"/>
              <a:ext cx="1666293"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37" name="Group 36"/>
          <p:cNvGrpSpPr/>
          <p:nvPr/>
        </p:nvGrpSpPr>
        <p:grpSpPr>
          <a:xfrm>
            <a:off x="1570901" y="5424783"/>
            <a:ext cx="2265575" cy="811420"/>
            <a:chOff x="6978976" y="3914331"/>
            <a:chExt cx="1699181" cy="608565"/>
          </a:xfrm>
        </p:grpSpPr>
        <p:sp>
          <p:nvSpPr>
            <p:cNvPr id="38" name="TextBox 37"/>
            <p:cNvSpPr txBox="1"/>
            <p:nvPr/>
          </p:nvSpPr>
          <p:spPr>
            <a:xfrm>
              <a:off x="6978977"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9" name="TextBox 38"/>
            <p:cNvSpPr txBox="1"/>
            <p:nvPr/>
          </p:nvSpPr>
          <p:spPr>
            <a:xfrm>
              <a:off x="6978976" y="4107397"/>
              <a:ext cx="1699181" cy="415499"/>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41" name="Group 40"/>
          <p:cNvGrpSpPr/>
          <p:nvPr/>
        </p:nvGrpSpPr>
        <p:grpSpPr>
          <a:xfrm>
            <a:off x="5301907" y="5424785"/>
            <a:ext cx="2196016" cy="811419"/>
            <a:chOff x="4597685" y="3914331"/>
            <a:chExt cx="1647012" cy="608564"/>
          </a:xfrm>
        </p:grpSpPr>
        <p:sp>
          <p:nvSpPr>
            <p:cNvPr id="42" name="TextBox 41"/>
            <p:cNvSpPr txBox="1"/>
            <p:nvPr/>
          </p:nvSpPr>
          <p:spPr>
            <a:xfrm>
              <a:off x="4597686"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43" name="TextBox 42"/>
            <p:cNvSpPr txBox="1"/>
            <p:nvPr/>
          </p:nvSpPr>
          <p:spPr>
            <a:xfrm>
              <a:off x="4597685" y="4107397"/>
              <a:ext cx="1647012"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45" name="Group 44"/>
          <p:cNvGrpSpPr/>
          <p:nvPr/>
        </p:nvGrpSpPr>
        <p:grpSpPr>
          <a:xfrm>
            <a:off x="9129366" y="5424785"/>
            <a:ext cx="2221724" cy="811419"/>
            <a:chOff x="6978976" y="3914331"/>
            <a:chExt cx="1666293" cy="608564"/>
          </a:xfrm>
        </p:grpSpPr>
        <p:sp>
          <p:nvSpPr>
            <p:cNvPr id="50" name="TextBox 49"/>
            <p:cNvSpPr txBox="1"/>
            <p:nvPr/>
          </p:nvSpPr>
          <p:spPr>
            <a:xfrm>
              <a:off x="6978977"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51" name="TextBox 50"/>
            <p:cNvSpPr txBox="1"/>
            <p:nvPr/>
          </p:nvSpPr>
          <p:spPr>
            <a:xfrm>
              <a:off x="6978976" y="4107397"/>
              <a:ext cx="1666293"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58" name="Group 57"/>
          <p:cNvGrpSpPr/>
          <p:nvPr/>
        </p:nvGrpSpPr>
        <p:grpSpPr>
          <a:xfrm>
            <a:off x="8399377" y="5586680"/>
            <a:ext cx="625361" cy="607457"/>
            <a:chOff x="6299532" y="4190009"/>
            <a:chExt cx="469021" cy="455593"/>
          </a:xfrm>
        </p:grpSpPr>
        <p:sp>
          <p:nvSpPr>
            <p:cNvPr id="59" name="Oval 58"/>
            <p:cNvSpPr>
              <a:spLocks noChangeAspect="1"/>
            </p:cNvSpPr>
            <p:nvPr/>
          </p:nvSpPr>
          <p:spPr>
            <a:xfrm>
              <a:off x="6299532" y="4190009"/>
              <a:ext cx="469021" cy="455593"/>
            </a:xfrm>
            <a:prstGeom prst="ellipse">
              <a:avLst/>
            </a:pr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29" name="Freeform 63"/>
            <p:cNvSpPr>
              <a:spLocks noEditPoints="1"/>
            </p:cNvSpPr>
            <p:nvPr/>
          </p:nvSpPr>
          <p:spPr bwMode="auto">
            <a:xfrm>
              <a:off x="6386874" y="4310694"/>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latin typeface="Candara" panose="020E0502030303020204" pitchFamily="34" charset="0"/>
              </a:endParaRPr>
            </a:p>
          </p:txBody>
        </p:sp>
      </p:grpSp>
      <p:grpSp>
        <p:nvGrpSpPr>
          <p:cNvPr id="60" name="Group 59"/>
          <p:cNvGrpSpPr/>
          <p:nvPr/>
        </p:nvGrpSpPr>
        <p:grpSpPr>
          <a:xfrm>
            <a:off x="840912" y="4511349"/>
            <a:ext cx="625361" cy="607457"/>
            <a:chOff x="630683" y="3383511"/>
            <a:chExt cx="469021" cy="455593"/>
          </a:xfrm>
        </p:grpSpPr>
        <p:sp>
          <p:nvSpPr>
            <p:cNvPr id="25" name="Oval 24"/>
            <p:cNvSpPr>
              <a:spLocks noChangeAspect="1"/>
            </p:cNvSpPr>
            <p:nvPr/>
          </p:nvSpPr>
          <p:spPr>
            <a:xfrm>
              <a:off x="630683" y="3383511"/>
              <a:ext cx="469021" cy="455593"/>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6" name="Freeform 117"/>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5" name="Group 54"/>
          <p:cNvGrpSpPr/>
          <p:nvPr/>
        </p:nvGrpSpPr>
        <p:grpSpPr>
          <a:xfrm>
            <a:off x="4571918" y="5586680"/>
            <a:ext cx="625361" cy="607457"/>
            <a:chOff x="3428938" y="4190009"/>
            <a:chExt cx="469021" cy="455593"/>
          </a:xfrm>
        </p:grpSpPr>
        <p:sp>
          <p:nvSpPr>
            <p:cNvPr id="44" name="Oval 43"/>
            <p:cNvSpPr>
              <a:spLocks noChangeAspect="1"/>
            </p:cNvSpPr>
            <p:nvPr/>
          </p:nvSpPr>
          <p:spPr>
            <a:xfrm>
              <a:off x="3428938" y="4190009"/>
              <a:ext cx="469021" cy="455593"/>
            </a:xfrm>
            <a:prstGeom prst="ellipse">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7" name="Freeform 83"/>
            <p:cNvSpPr>
              <a:spLocks noEditPoints="1"/>
            </p:cNvSpPr>
            <p:nvPr/>
          </p:nvSpPr>
          <p:spPr bwMode="auto">
            <a:xfrm>
              <a:off x="3571129"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7" name="Group 56"/>
          <p:cNvGrpSpPr/>
          <p:nvPr/>
        </p:nvGrpSpPr>
        <p:grpSpPr>
          <a:xfrm>
            <a:off x="8399377" y="4512609"/>
            <a:ext cx="625361" cy="607457"/>
            <a:chOff x="6299532" y="3384456"/>
            <a:chExt cx="469021" cy="455593"/>
          </a:xfrm>
        </p:grpSpPr>
        <p:sp>
          <p:nvSpPr>
            <p:cNvPr id="36" name="Oval 35"/>
            <p:cNvSpPr>
              <a:spLocks noChangeAspect="1"/>
            </p:cNvSpPr>
            <p:nvPr/>
          </p:nvSpPr>
          <p:spPr>
            <a:xfrm>
              <a:off x="6299532" y="3384456"/>
              <a:ext cx="469021" cy="455593"/>
            </a:xfrm>
            <a:prstGeom prst="ellipse">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8" name="Freeform 36"/>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62" name="Group 61"/>
          <p:cNvGrpSpPr/>
          <p:nvPr/>
        </p:nvGrpSpPr>
        <p:grpSpPr>
          <a:xfrm>
            <a:off x="840912" y="5586680"/>
            <a:ext cx="625361" cy="607457"/>
            <a:chOff x="630683" y="4190009"/>
            <a:chExt cx="469021" cy="455593"/>
          </a:xfrm>
        </p:grpSpPr>
        <p:sp>
          <p:nvSpPr>
            <p:cNvPr id="40" name="Oval 39"/>
            <p:cNvSpPr>
              <a:spLocks noChangeAspect="1"/>
            </p:cNvSpPr>
            <p:nvPr/>
          </p:nvSpPr>
          <p:spPr>
            <a:xfrm>
              <a:off x="630683" y="4190009"/>
              <a:ext cx="469021" cy="455593"/>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53" name="Freeform 103"/>
            <p:cNvSpPr>
              <a:spLocks noEditPoints="1"/>
            </p:cNvSpPr>
            <p:nvPr/>
          </p:nvSpPr>
          <p:spPr bwMode="auto">
            <a:xfrm>
              <a:off x="765181"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6" name="Group 55"/>
          <p:cNvGrpSpPr/>
          <p:nvPr/>
        </p:nvGrpSpPr>
        <p:grpSpPr>
          <a:xfrm>
            <a:off x="4567738" y="4512609"/>
            <a:ext cx="625361" cy="607457"/>
            <a:chOff x="3425803" y="3384456"/>
            <a:chExt cx="469021" cy="455593"/>
          </a:xfrm>
        </p:grpSpPr>
        <p:sp>
          <p:nvSpPr>
            <p:cNvPr id="32" name="Oval 31"/>
            <p:cNvSpPr>
              <a:spLocks noChangeAspect="1"/>
            </p:cNvSpPr>
            <p:nvPr/>
          </p:nvSpPr>
          <p:spPr>
            <a:xfrm>
              <a:off x="3425803" y="3384456"/>
              <a:ext cx="469021" cy="455593"/>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54" name="Freeform 5"/>
            <p:cNvSpPr>
              <a:spLocks noEditPoints="1"/>
            </p:cNvSpPr>
            <p:nvPr/>
          </p:nvSpPr>
          <p:spPr bwMode="auto">
            <a:xfrm>
              <a:off x="3520613" y="3475150"/>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latin typeface="Candara" panose="020E0502030303020204" pitchFamily="34" charset="0"/>
              </a:endParaRPr>
            </a:p>
          </p:txBody>
        </p:sp>
      </p:grpSp>
      <p:sp>
        <p:nvSpPr>
          <p:cNvPr id="52" name="TextBox 51"/>
          <p:cNvSpPr txBox="1"/>
          <p:nvPr/>
        </p:nvSpPr>
        <p:spPr>
          <a:xfrm>
            <a:off x="3341511" y="258228"/>
            <a:ext cx="5508978" cy="1046440"/>
          </a:xfrm>
          <a:prstGeom prst="rect">
            <a:avLst/>
          </a:prstGeom>
          <a:solidFill>
            <a:schemeClr val="bg2">
              <a:lumMod val="10000"/>
              <a:alpha val="50000"/>
            </a:schemeClr>
          </a:solid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92187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par>
                                <p:cTn id="8" presetID="2" presetClass="entr" presetSubtype="4" accel="50000" decel="50000" fill="hold" grpId="0" nodeType="withEffect">
                                  <p:stCondLst>
                                    <p:cond delay="0"/>
                                  </p:stCondLst>
                                  <p:childTnLst>
                                    <p:set>
                                      <p:cBhvr>
                                        <p:cTn id="9" dur="1" fill="hold">
                                          <p:stCondLst>
                                            <p:cond delay="0"/>
                                          </p:stCondLst>
                                        </p:cTn>
                                        <p:tgtEl>
                                          <p:spTgt spid="49"/>
                                        </p:tgtEl>
                                        <p:attrNameLst>
                                          <p:attrName>style.visibility</p:attrName>
                                        </p:attrNameLst>
                                      </p:cBhvr>
                                      <p:to>
                                        <p:strVal val="visible"/>
                                      </p:to>
                                    </p:set>
                                    <p:anim calcmode="lin" valueType="num">
                                      <p:cBhvr additive="base">
                                        <p:cTn id="10" dur="1000" fill="hold"/>
                                        <p:tgtEl>
                                          <p:spTgt spid="49"/>
                                        </p:tgtEl>
                                        <p:attrNameLst>
                                          <p:attrName>ppt_x</p:attrName>
                                        </p:attrNameLst>
                                      </p:cBhvr>
                                      <p:tavLst>
                                        <p:tav tm="0">
                                          <p:val>
                                            <p:strVal val="#ppt_x"/>
                                          </p:val>
                                        </p:tav>
                                        <p:tav tm="100000">
                                          <p:val>
                                            <p:strVal val="#ppt_x"/>
                                          </p:val>
                                        </p:tav>
                                      </p:tavLst>
                                    </p:anim>
                                    <p:anim calcmode="lin" valueType="num">
                                      <p:cBhvr additive="base">
                                        <p:cTn id="11" dur="1000" fill="hold"/>
                                        <p:tgtEl>
                                          <p:spTgt spid="49"/>
                                        </p:tgtEl>
                                        <p:attrNameLst>
                                          <p:attrName>ppt_y</p:attrName>
                                        </p:attrNameLst>
                                      </p:cBhvr>
                                      <p:tavLst>
                                        <p:tav tm="0">
                                          <p:val>
                                            <p:strVal val="1+#ppt_h/2"/>
                                          </p:val>
                                        </p:tav>
                                        <p:tav tm="100000">
                                          <p:val>
                                            <p:strVal val="#ppt_y"/>
                                          </p:val>
                                        </p:tav>
                                      </p:tavLst>
                                    </p:anim>
                                  </p:childTnLst>
                                </p:cTn>
                              </p:par>
                            </p:childTnLst>
                          </p:cTn>
                        </p:par>
                        <p:par>
                          <p:cTn id="12" fill="hold">
                            <p:stCondLst>
                              <p:cond delay="1000"/>
                            </p:stCondLst>
                            <p:childTnLst>
                              <p:par>
                                <p:cTn id="13" presetID="53" presetClass="entr" presetSubtype="0" fill="hold" nodeType="afterEffect">
                                  <p:stCondLst>
                                    <p:cond delay="0"/>
                                  </p:stCondLst>
                                  <p:childTnLst>
                                    <p:set>
                                      <p:cBhvr>
                                        <p:cTn id="14" dur="1" fill="hold">
                                          <p:stCondLst>
                                            <p:cond delay="0"/>
                                          </p:stCondLst>
                                        </p:cTn>
                                        <p:tgtEl>
                                          <p:spTgt spid="60"/>
                                        </p:tgtEl>
                                        <p:attrNameLst>
                                          <p:attrName>style.visibility</p:attrName>
                                        </p:attrNameLst>
                                      </p:cBhvr>
                                      <p:to>
                                        <p:strVal val="visible"/>
                                      </p:to>
                                    </p:set>
                                    <p:anim calcmode="lin" valueType="num">
                                      <p:cBhvr>
                                        <p:cTn id="15" dur="500" fill="hold"/>
                                        <p:tgtEl>
                                          <p:spTgt spid="60"/>
                                        </p:tgtEl>
                                        <p:attrNameLst>
                                          <p:attrName>ppt_w</p:attrName>
                                        </p:attrNameLst>
                                      </p:cBhvr>
                                      <p:tavLst>
                                        <p:tav tm="0">
                                          <p:val>
                                            <p:fltVal val="0"/>
                                          </p:val>
                                        </p:tav>
                                        <p:tav tm="100000">
                                          <p:val>
                                            <p:strVal val="#ppt_w"/>
                                          </p:val>
                                        </p:tav>
                                      </p:tavLst>
                                    </p:anim>
                                    <p:anim calcmode="lin" valueType="num">
                                      <p:cBhvr>
                                        <p:cTn id="16" dur="500" fill="hold"/>
                                        <p:tgtEl>
                                          <p:spTgt spid="60"/>
                                        </p:tgtEl>
                                        <p:attrNameLst>
                                          <p:attrName>ppt_h</p:attrName>
                                        </p:attrNameLst>
                                      </p:cBhvr>
                                      <p:tavLst>
                                        <p:tav tm="0">
                                          <p:val>
                                            <p:fltVal val="0"/>
                                          </p:val>
                                        </p:tav>
                                        <p:tav tm="100000">
                                          <p:val>
                                            <p:strVal val="#ppt_h"/>
                                          </p:val>
                                        </p:tav>
                                      </p:tavLst>
                                    </p:anim>
                                    <p:animEffect transition="in" filter="fade">
                                      <p:cBhvr>
                                        <p:cTn id="17" dur="500"/>
                                        <p:tgtEl>
                                          <p:spTgt spid="60"/>
                                        </p:tgtEl>
                                      </p:cBhvr>
                                    </p:animEffect>
                                  </p:childTnLst>
                                </p:cTn>
                              </p:par>
                            </p:childTnLst>
                          </p:cTn>
                        </p:par>
                        <p:par>
                          <p:cTn id="18" fill="hold">
                            <p:stCondLst>
                              <p:cond delay="1500"/>
                            </p:stCondLst>
                            <p:childTnLst>
                              <p:par>
                                <p:cTn id="19" presetID="2" presetClass="entr" presetSubtype="4" accel="50000" decel="50000" fill="hold"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53" presetClass="entr" presetSubtype="0" fill="hold" nodeType="afterEffect">
                                  <p:stCondLst>
                                    <p:cond delay="0"/>
                                  </p:stCondLst>
                                  <p:childTnLst>
                                    <p:set>
                                      <p:cBhvr>
                                        <p:cTn id="25" dur="1" fill="hold">
                                          <p:stCondLst>
                                            <p:cond delay="0"/>
                                          </p:stCondLst>
                                        </p:cTn>
                                        <p:tgtEl>
                                          <p:spTgt spid="56"/>
                                        </p:tgtEl>
                                        <p:attrNameLst>
                                          <p:attrName>style.visibility</p:attrName>
                                        </p:attrNameLst>
                                      </p:cBhvr>
                                      <p:to>
                                        <p:strVal val="visible"/>
                                      </p:to>
                                    </p:set>
                                    <p:anim calcmode="lin" valueType="num">
                                      <p:cBhvr>
                                        <p:cTn id="26" dur="500" fill="hold"/>
                                        <p:tgtEl>
                                          <p:spTgt spid="56"/>
                                        </p:tgtEl>
                                        <p:attrNameLst>
                                          <p:attrName>ppt_w</p:attrName>
                                        </p:attrNameLst>
                                      </p:cBhvr>
                                      <p:tavLst>
                                        <p:tav tm="0">
                                          <p:val>
                                            <p:fltVal val="0"/>
                                          </p:val>
                                        </p:tav>
                                        <p:tav tm="100000">
                                          <p:val>
                                            <p:strVal val="#ppt_w"/>
                                          </p:val>
                                        </p:tav>
                                      </p:tavLst>
                                    </p:anim>
                                    <p:anim calcmode="lin" valueType="num">
                                      <p:cBhvr>
                                        <p:cTn id="27" dur="500" fill="hold"/>
                                        <p:tgtEl>
                                          <p:spTgt spid="56"/>
                                        </p:tgtEl>
                                        <p:attrNameLst>
                                          <p:attrName>ppt_h</p:attrName>
                                        </p:attrNameLst>
                                      </p:cBhvr>
                                      <p:tavLst>
                                        <p:tav tm="0">
                                          <p:val>
                                            <p:fltVal val="0"/>
                                          </p:val>
                                        </p:tav>
                                        <p:tav tm="100000">
                                          <p:val>
                                            <p:strVal val="#ppt_h"/>
                                          </p:val>
                                        </p:tav>
                                      </p:tavLst>
                                    </p:anim>
                                    <p:animEffect transition="in" filter="fade">
                                      <p:cBhvr>
                                        <p:cTn id="28" dur="500"/>
                                        <p:tgtEl>
                                          <p:spTgt spid="56"/>
                                        </p:tgtEl>
                                      </p:cBhvr>
                                    </p:animEffect>
                                  </p:childTnLst>
                                </p:cTn>
                              </p:par>
                            </p:childTnLst>
                          </p:cTn>
                        </p:par>
                        <p:par>
                          <p:cTn id="29" fill="hold">
                            <p:stCondLst>
                              <p:cond delay="2500"/>
                            </p:stCondLst>
                            <p:childTnLst>
                              <p:par>
                                <p:cTn id="30" presetID="2" presetClass="entr" presetSubtype="4" accel="50000" decel="50000" fill="hold" nodeType="afterEffect">
                                  <p:stCondLst>
                                    <p:cond delay="0"/>
                                  </p:stCondLst>
                                  <p:childTnLst>
                                    <p:set>
                                      <p:cBhvr>
                                        <p:cTn id="31" dur="1" fill="hold">
                                          <p:stCondLst>
                                            <p:cond delay="0"/>
                                          </p:stCondLst>
                                        </p:cTn>
                                        <p:tgtEl>
                                          <p:spTgt spid="28"/>
                                        </p:tgtEl>
                                        <p:attrNameLst>
                                          <p:attrName>style.visibility</p:attrName>
                                        </p:attrNameLst>
                                      </p:cBhvr>
                                      <p:to>
                                        <p:strVal val="visible"/>
                                      </p:to>
                                    </p:set>
                                    <p:anim calcmode="lin" valueType="num">
                                      <p:cBhvr additive="base">
                                        <p:cTn id="32" dur="500" fill="hold"/>
                                        <p:tgtEl>
                                          <p:spTgt spid="28"/>
                                        </p:tgtEl>
                                        <p:attrNameLst>
                                          <p:attrName>ppt_x</p:attrName>
                                        </p:attrNameLst>
                                      </p:cBhvr>
                                      <p:tavLst>
                                        <p:tav tm="0">
                                          <p:val>
                                            <p:strVal val="#ppt_x"/>
                                          </p:val>
                                        </p:tav>
                                        <p:tav tm="100000">
                                          <p:val>
                                            <p:strVal val="#ppt_x"/>
                                          </p:val>
                                        </p:tav>
                                      </p:tavLst>
                                    </p:anim>
                                    <p:anim calcmode="lin" valueType="num">
                                      <p:cBhvr additive="base">
                                        <p:cTn id="33" dur="500" fill="hold"/>
                                        <p:tgtEl>
                                          <p:spTgt spid="28"/>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53" presetClass="entr" presetSubtype="0" fill="hold" nodeType="afterEffect">
                                  <p:stCondLst>
                                    <p:cond delay="0"/>
                                  </p:stCondLst>
                                  <p:childTnLst>
                                    <p:set>
                                      <p:cBhvr>
                                        <p:cTn id="36" dur="1" fill="hold">
                                          <p:stCondLst>
                                            <p:cond delay="0"/>
                                          </p:stCondLst>
                                        </p:cTn>
                                        <p:tgtEl>
                                          <p:spTgt spid="57"/>
                                        </p:tgtEl>
                                        <p:attrNameLst>
                                          <p:attrName>style.visibility</p:attrName>
                                        </p:attrNameLst>
                                      </p:cBhvr>
                                      <p:to>
                                        <p:strVal val="visible"/>
                                      </p:to>
                                    </p:set>
                                    <p:anim calcmode="lin" valueType="num">
                                      <p:cBhvr>
                                        <p:cTn id="37" dur="500" fill="hold"/>
                                        <p:tgtEl>
                                          <p:spTgt spid="57"/>
                                        </p:tgtEl>
                                        <p:attrNameLst>
                                          <p:attrName>ppt_w</p:attrName>
                                        </p:attrNameLst>
                                      </p:cBhvr>
                                      <p:tavLst>
                                        <p:tav tm="0">
                                          <p:val>
                                            <p:fltVal val="0"/>
                                          </p:val>
                                        </p:tav>
                                        <p:tav tm="100000">
                                          <p:val>
                                            <p:strVal val="#ppt_w"/>
                                          </p:val>
                                        </p:tav>
                                      </p:tavLst>
                                    </p:anim>
                                    <p:anim calcmode="lin" valueType="num">
                                      <p:cBhvr>
                                        <p:cTn id="38" dur="500" fill="hold"/>
                                        <p:tgtEl>
                                          <p:spTgt spid="57"/>
                                        </p:tgtEl>
                                        <p:attrNameLst>
                                          <p:attrName>ppt_h</p:attrName>
                                        </p:attrNameLst>
                                      </p:cBhvr>
                                      <p:tavLst>
                                        <p:tav tm="0">
                                          <p:val>
                                            <p:fltVal val="0"/>
                                          </p:val>
                                        </p:tav>
                                        <p:tav tm="100000">
                                          <p:val>
                                            <p:strVal val="#ppt_h"/>
                                          </p:val>
                                        </p:tav>
                                      </p:tavLst>
                                    </p:anim>
                                    <p:animEffect transition="in" filter="fade">
                                      <p:cBhvr>
                                        <p:cTn id="39" dur="500"/>
                                        <p:tgtEl>
                                          <p:spTgt spid="57"/>
                                        </p:tgtEl>
                                      </p:cBhvr>
                                    </p:animEffect>
                                  </p:childTnLst>
                                </p:cTn>
                              </p:par>
                            </p:childTnLst>
                          </p:cTn>
                        </p:par>
                        <p:par>
                          <p:cTn id="40" fill="hold">
                            <p:stCondLst>
                              <p:cond delay="3500"/>
                            </p:stCondLst>
                            <p:childTnLst>
                              <p:par>
                                <p:cTn id="41" presetID="2" presetClass="entr" presetSubtype="4" accel="50000" decel="50000"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 calcmode="lin" valueType="num">
                                      <p:cBhvr additive="base">
                                        <p:cTn id="43" dur="500" fill="hold"/>
                                        <p:tgtEl>
                                          <p:spTgt spid="33"/>
                                        </p:tgtEl>
                                        <p:attrNameLst>
                                          <p:attrName>ppt_x</p:attrName>
                                        </p:attrNameLst>
                                      </p:cBhvr>
                                      <p:tavLst>
                                        <p:tav tm="0">
                                          <p:val>
                                            <p:strVal val="#ppt_x"/>
                                          </p:val>
                                        </p:tav>
                                        <p:tav tm="100000">
                                          <p:val>
                                            <p:strVal val="#ppt_x"/>
                                          </p:val>
                                        </p:tav>
                                      </p:tavLst>
                                    </p:anim>
                                    <p:anim calcmode="lin" valueType="num">
                                      <p:cBhvr additive="base">
                                        <p:cTn id="44" dur="500" fill="hold"/>
                                        <p:tgtEl>
                                          <p:spTgt spid="33"/>
                                        </p:tgtEl>
                                        <p:attrNameLst>
                                          <p:attrName>ppt_y</p:attrName>
                                        </p:attrNameLst>
                                      </p:cBhvr>
                                      <p:tavLst>
                                        <p:tav tm="0">
                                          <p:val>
                                            <p:strVal val="1+#ppt_h/2"/>
                                          </p:val>
                                        </p:tav>
                                        <p:tav tm="100000">
                                          <p:val>
                                            <p:strVal val="#ppt_y"/>
                                          </p:val>
                                        </p:tav>
                                      </p:tavLst>
                                    </p:anim>
                                  </p:childTnLst>
                                </p:cTn>
                              </p:par>
                            </p:childTnLst>
                          </p:cTn>
                        </p:par>
                        <p:par>
                          <p:cTn id="45" fill="hold">
                            <p:stCondLst>
                              <p:cond delay="4000"/>
                            </p:stCondLst>
                            <p:childTnLst>
                              <p:par>
                                <p:cTn id="46" presetID="53" presetClass="entr" presetSubtype="0"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Effect transition="in" filter="fade">
                                      <p:cBhvr>
                                        <p:cTn id="50" dur="500"/>
                                        <p:tgtEl>
                                          <p:spTgt spid="62"/>
                                        </p:tgtEl>
                                      </p:cBhvr>
                                    </p:animEffect>
                                  </p:childTnLst>
                                </p:cTn>
                              </p:par>
                            </p:childTnLst>
                          </p:cTn>
                        </p:par>
                        <p:par>
                          <p:cTn id="51" fill="hold">
                            <p:stCondLst>
                              <p:cond delay="4500"/>
                            </p:stCondLst>
                            <p:childTnLst>
                              <p:par>
                                <p:cTn id="52" presetID="2" presetClass="entr" presetSubtype="4" accel="50000" decel="5000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 calcmode="lin" valueType="num">
                                      <p:cBhvr additive="base">
                                        <p:cTn id="54" dur="500" fill="hold"/>
                                        <p:tgtEl>
                                          <p:spTgt spid="37"/>
                                        </p:tgtEl>
                                        <p:attrNameLst>
                                          <p:attrName>ppt_x</p:attrName>
                                        </p:attrNameLst>
                                      </p:cBhvr>
                                      <p:tavLst>
                                        <p:tav tm="0">
                                          <p:val>
                                            <p:strVal val="#ppt_x"/>
                                          </p:val>
                                        </p:tav>
                                        <p:tav tm="100000">
                                          <p:val>
                                            <p:strVal val="#ppt_x"/>
                                          </p:val>
                                        </p:tav>
                                      </p:tavLst>
                                    </p:anim>
                                    <p:anim calcmode="lin" valueType="num">
                                      <p:cBhvr additive="base">
                                        <p:cTn id="55" dur="500" fill="hold"/>
                                        <p:tgtEl>
                                          <p:spTgt spid="37"/>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0" fill="hold" nodeType="afterEffect">
                                  <p:stCondLst>
                                    <p:cond delay="0"/>
                                  </p:stCondLst>
                                  <p:childTnLst>
                                    <p:set>
                                      <p:cBhvr>
                                        <p:cTn id="58" dur="1" fill="hold">
                                          <p:stCondLst>
                                            <p:cond delay="0"/>
                                          </p:stCondLst>
                                        </p:cTn>
                                        <p:tgtEl>
                                          <p:spTgt spid="55"/>
                                        </p:tgtEl>
                                        <p:attrNameLst>
                                          <p:attrName>style.visibility</p:attrName>
                                        </p:attrNameLst>
                                      </p:cBhvr>
                                      <p:to>
                                        <p:strVal val="visible"/>
                                      </p:to>
                                    </p:set>
                                    <p:anim calcmode="lin" valueType="num">
                                      <p:cBhvr>
                                        <p:cTn id="59" dur="500" fill="hold"/>
                                        <p:tgtEl>
                                          <p:spTgt spid="55"/>
                                        </p:tgtEl>
                                        <p:attrNameLst>
                                          <p:attrName>ppt_w</p:attrName>
                                        </p:attrNameLst>
                                      </p:cBhvr>
                                      <p:tavLst>
                                        <p:tav tm="0">
                                          <p:val>
                                            <p:fltVal val="0"/>
                                          </p:val>
                                        </p:tav>
                                        <p:tav tm="100000">
                                          <p:val>
                                            <p:strVal val="#ppt_w"/>
                                          </p:val>
                                        </p:tav>
                                      </p:tavLst>
                                    </p:anim>
                                    <p:anim calcmode="lin" valueType="num">
                                      <p:cBhvr>
                                        <p:cTn id="60" dur="500" fill="hold"/>
                                        <p:tgtEl>
                                          <p:spTgt spid="55"/>
                                        </p:tgtEl>
                                        <p:attrNameLst>
                                          <p:attrName>ppt_h</p:attrName>
                                        </p:attrNameLst>
                                      </p:cBhvr>
                                      <p:tavLst>
                                        <p:tav tm="0">
                                          <p:val>
                                            <p:fltVal val="0"/>
                                          </p:val>
                                        </p:tav>
                                        <p:tav tm="100000">
                                          <p:val>
                                            <p:strVal val="#ppt_h"/>
                                          </p:val>
                                        </p:tav>
                                      </p:tavLst>
                                    </p:anim>
                                    <p:animEffect transition="in" filter="fade">
                                      <p:cBhvr>
                                        <p:cTn id="61" dur="500"/>
                                        <p:tgtEl>
                                          <p:spTgt spid="55"/>
                                        </p:tgtEl>
                                      </p:cBhvr>
                                    </p:animEffect>
                                  </p:childTnLst>
                                </p:cTn>
                              </p:par>
                            </p:childTnLst>
                          </p:cTn>
                        </p:par>
                        <p:par>
                          <p:cTn id="62" fill="hold">
                            <p:stCondLst>
                              <p:cond delay="5500"/>
                            </p:stCondLst>
                            <p:childTnLst>
                              <p:par>
                                <p:cTn id="63" presetID="2" presetClass="entr" presetSubtype="4" accel="50000" decel="50000" fill="hold" nodeType="afterEffect">
                                  <p:stCondLst>
                                    <p:cond delay="0"/>
                                  </p:stCondLst>
                                  <p:childTnLst>
                                    <p:set>
                                      <p:cBhvr>
                                        <p:cTn id="64" dur="1" fill="hold">
                                          <p:stCondLst>
                                            <p:cond delay="0"/>
                                          </p:stCondLst>
                                        </p:cTn>
                                        <p:tgtEl>
                                          <p:spTgt spid="41"/>
                                        </p:tgtEl>
                                        <p:attrNameLst>
                                          <p:attrName>style.visibility</p:attrName>
                                        </p:attrNameLst>
                                      </p:cBhvr>
                                      <p:to>
                                        <p:strVal val="visible"/>
                                      </p:to>
                                    </p:set>
                                    <p:anim calcmode="lin" valueType="num">
                                      <p:cBhvr additive="base">
                                        <p:cTn id="65" dur="500" fill="hold"/>
                                        <p:tgtEl>
                                          <p:spTgt spid="41"/>
                                        </p:tgtEl>
                                        <p:attrNameLst>
                                          <p:attrName>ppt_x</p:attrName>
                                        </p:attrNameLst>
                                      </p:cBhvr>
                                      <p:tavLst>
                                        <p:tav tm="0">
                                          <p:val>
                                            <p:strVal val="#ppt_x"/>
                                          </p:val>
                                        </p:tav>
                                        <p:tav tm="100000">
                                          <p:val>
                                            <p:strVal val="#ppt_x"/>
                                          </p:val>
                                        </p:tav>
                                      </p:tavLst>
                                    </p:anim>
                                    <p:anim calcmode="lin" valueType="num">
                                      <p:cBhvr additive="base">
                                        <p:cTn id="66" dur="500" fill="hold"/>
                                        <p:tgtEl>
                                          <p:spTgt spid="41"/>
                                        </p:tgtEl>
                                        <p:attrNameLst>
                                          <p:attrName>ppt_y</p:attrName>
                                        </p:attrNameLst>
                                      </p:cBhvr>
                                      <p:tavLst>
                                        <p:tav tm="0">
                                          <p:val>
                                            <p:strVal val="1+#ppt_h/2"/>
                                          </p:val>
                                        </p:tav>
                                        <p:tav tm="100000">
                                          <p:val>
                                            <p:strVal val="#ppt_y"/>
                                          </p:val>
                                        </p:tav>
                                      </p:tavLst>
                                    </p:anim>
                                  </p:childTnLst>
                                </p:cTn>
                              </p:par>
                            </p:childTnLst>
                          </p:cTn>
                        </p:par>
                        <p:par>
                          <p:cTn id="67" fill="hold">
                            <p:stCondLst>
                              <p:cond delay="6000"/>
                            </p:stCondLst>
                            <p:childTnLst>
                              <p:par>
                                <p:cTn id="68" presetID="53" presetClass="entr" presetSubtype="0" fill="hold" nodeType="afterEffect">
                                  <p:stCondLst>
                                    <p:cond delay="0"/>
                                  </p:stCondLst>
                                  <p:childTnLst>
                                    <p:set>
                                      <p:cBhvr>
                                        <p:cTn id="69" dur="1" fill="hold">
                                          <p:stCondLst>
                                            <p:cond delay="0"/>
                                          </p:stCondLst>
                                        </p:cTn>
                                        <p:tgtEl>
                                          <p:spTgt spid="58"/>
                                        </p:tgtEl>
                                        <p:attrNameLst>
                                          <p:attrName>style.visibility</p:attrName>
                                        </p:attrNameLst>
                                      </p:cBhvr>
                                      <p:to>
                                        <p:strVal val="visible"/>
                                      </p:to>
                                    </p:set>
                                    <p:anim calcmode="lin" valueType="num">
                                      <p:cBhvr>
                                        <p:cTn id="70" dur="500" fill="hold"/>
                                        <p:tgtEl>
                                          <p:spTgt spid="58"/>
                                        </p:tgtEl>
                                        <p:attrNameLst>
                                          <p:attrName>ppt_w</p:attrName>
                                        </p:attrNameLst>
                                      </p:cBhvr>
                                      <p:tavLst>
                                        <p:tav tm="0">
                                          <p:val>
                                            <p:fltVal val="0"/>
                                          </p:val>
                                        </p:tav>
                                        <p:tav tm="100000">
                                          <p:val>
                                            <p:strVal val="#ppt_w"/>
                                          </p:val>
                                        </p:tav>
                                      </p:tavLst>
                                    </p:anim>
                                    <p:anim calcmode="lin" valueType="num">
                                      <p:cBhvr>
                                        <p:cTn id="71" dur="500" fill="hold"/>
                                        <p:tgtEl>
                                          <p:spTgt spid="58"/>
                                        </p:tgtEl>
                                        <p:attrNameLst>
                                          <p:attrName>ppt_h</p:attrName>
                                        </p:attrNameLst>
                                      </p:cBhvr>
                                      <p:tavLst>
                                        <p:tav tm="0">
                                          <p:val>
                                            <p:fltVal val="0"/>
                                          </p:val>
                                        </p:tav>
                                        <p:tav tm="100000">
                                          <p:val>
                                            <p:strVal val="#ppt_h"/>
                                          </p:val>
                                        </p:tav>
                                      </p:tavLst>
                                    </p:anim>
                                    <p:animEffect transition="in" filter="fade">
                                      <p:cBhvr>
                                        <p:cTn id="72" dur="500"/>
                                        <p:tgtEl>
                                          <p:spTgt spid="58"/>
                                        </p:tgtEl>
                                      </p:cBhvr>
                                    </p:animEffect>
                                  </p:childTnLst>
                                </p:cTn>
                              </p:par>
                            </p:childTnLst>
                          </p:cTn>
                        </p:par>
                        <p:par>
                          <p:cTn id="73" fill="hold">
                            <p:stCondLst>
                              <p:cond delay="6500"/>
                            </p:stCondLst>
                            <p:childTnLst>
                              <p:par>
                                <p:cTn id="74" presetID="2" presetClass="entr" presetSubtype="4" accel="50000" decel="50000" fill="hold" nodeType="afterEffect">
                                  <p:stCondLst>
                                    <p:cond delay="0"/>
                                  </p:stCondLst>
                                  <p:childTnLst>
                                    <p:set>
                                      <p:cBhvr>
                                        <p:cTn id="75" dur="1" fill="hold">
                                          <p:stCondLst>
                                            <p:cond delay="0"/>
                                          </p:stCondLst>
                                        </p:cTn>
                                        <p:tgtEl>
                                          <p:spTgt spid="45"/>
                                        </p:tgtEl>
                                        <p:attrNameLst>
                                          <p:attrName>style.visibility</p:attrName>
                                        </p:attrNameLst>
                                      </p:cBhvr>
                                      <p:to>
                                        <p:strVal val="visible"/>
                                      </p:to>
                                    </p:set>
                                    <p:anim calcmode="lin" valueType="num">
                                      <p:cBhvr additive="base">
                                        <p:cTn id="76" dur="500" fill="hold"/>
                                        <p:tgtEl>
                                          <p:spTgt spid="45"/>
                                        </p:tgtEl>
                                        <p:attrNameLst>
                                          <p:attrName>ppt_x</p:attrName>
                                        </p:attrNameLst>
                                      </p:cBhvr>
                                      <p:tavLst>
                                        <p:tav tm="0">
                                          <p:val>
                                            <p:strVal val="#ppt_x"/>
                                          </p:val>
                                        </p:tav>
                                        <p:tav tm="100000">
                                          <p:val>
                                            <p:strVal val="#ppt_x"/>
                                          </p:val>
                                        </p:tav>
                                      </p:tavLst>
                                    </p:anim>
                                    <p:anim calcmode="lin" valueType="num">
                                      <p:cBhvr additive="base">
                                        <p:cTn id="77"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0C7355F2-ED68-442E-A58F-DC9C15EDB6FE}"/>
              </a:ext>
            </a:extLst>
          </p:cNvPr>
          <p:cNvSpPr/>
          <p:nvPr/>
        </p:nvSpPr>
        <p:spPr>
          <a:xfrm>
            <a:off x="-1" y="1304668"/>
            <a:ext cx="4078224" cy="1463040"/>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EC72D6F-FB26-4446-9280-1DC287540D0C}"/>
              </a:ext>
            </a:extLst>
          </p:cNvPr>
          <p:cNvSpPr/>
          <p:nvPr/>
        </p:nvSpPr>
        <p:spPr>
          <a:xfrm>
            <a:off x="-2" y="5550195"/>
            <a:ext cx="4078224" cy="1307806"/>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A8074E5-759F-4B2C-9E30-7633B0475DBF}"/>
              </a:ext>
            </a:extLst>
          </p:cNvPr>
          <p:cNvSpPr/>
          <p:nvPr/>
        </p:nvSpPr>
        <p:spPr>
          <a:xfrm>
            <a:off x="-1" y="2877287"/>
            <a:ext cx="4078224" cy="2562447"/>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23">
            <a:extLst>
              <a:ext uri="{FF2B5EF4-FFF2-40B4-BE49-F238E27FC236}">
                <a16:creationId xmlns:a16="http://schemas.microsoft.com/office/drawing/2014/main" id="{A1168454-3903-44E2-814B-9293DC8D6455}"/>
              </a:ext>
            </a:extLst>
          </p:cNvPr>
          <p:cNvSpPr>
            <a:spLocks noChangeArrowheads="1"/>
          </p:cNvSpPr>
          <p:nvPr/>
        </p:nvSpPr>
        <p:spPr bwMode="auto">
          <a:xfrm>
            <a:off x="1049053"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1" name="Freeform 25">
            <a:extLst>
              <a:ext uri="{FF2B5EF4-FFF2-40B4-BE49-F238E27FC236}">
                <a16:creationId xmlns:a16="http://schemas.microsoft.com/office/drawing/2014/main" id="{D2FBCA0E-D5DC-4E2E-9D4B-F9E29BF6AC61}"/>
              </a:ext>
            </a:extLst>
          </p:cNvPr>
          <p:cNvSpPr>
            <a:spLocks noChangeArrowheads="1"/>
          </p:cNvSpPr>
          <p:nvPr/>
        </p:nvSpPr>
        <p:spPr bwMode="auto">
          <a:xfrm>
            <a:off x="2416114" y="57922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2" name="Freeform 23">
            <a:extLst>
              <a:ext uri="{FF2B5EF4-FFF2-40B4-BE49-F238E27FC236}">
                <a16:creationId xmlns:a16="http://schemas.microsoft.com/office/drawing/2014/main" id="{10EE1466-787B-4154-9BDA-460896502A2A}"/>
              </a:ext>
            </a:extLst>
          </p:cNvPr>
          <p:cNvSpPr>
            <a:spLocks noChangeArrowheads="1"/>
          </p:cNvSpPr>
          <p:nvPr/>
        </p:nvSpPr>
        <p:spPr bwMode="auto">
          <a:xfrm>
            <a:off x="1399981"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a:extLst>
              <a:ext uri="{FF2B5EF4-FFF2-40B4-BE49-F238E27FC236}">
                <a16:creationId xmlns:a16="http://schemas.microsoft.com/office/drawing/2014/main" id="{51E167EF-B5FE-4B56-8928-0E148EF3A29C}"/>
              </a:ext>
            </a:extLst>
          </p:cNvPr>
          <p:cNvSpPr>
            <a:spLocks noChangeArrowheads="1"/>
          </p:cNvSpPr>
          <p:nvPr/>
        </p:nvSpPr>
        <p:spPr bwMode="auto">
          <a:xfrm>
            <a:off x="1739620"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4" name="Freeform 23">
            <a:extLst>
              <a:ext uri="{FF2B5EF4-FFF2-40B4-BE49-F238E27FC236}">
                <a16:creationId xmlns:a16="http://schemas.microsoft.com/office/drawing/2014/main" id="{AB42B32E-D63B-4804-86AE-6B7A2769F741}"/>
              </a:ext>
            </a:extLst>
          </p:cNvPr>
          <p:cNvSpPr>
            <a:spLocks noChangeArrowheads="1"/>
          </p:cNvSpPr>
          <p:nvPr/>
        </p:nvSpPr>
        <p:spPr bwMode="auto">
          <a:xfrm>
            <a:off x="2085750"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TextBox 14">
            <a:extLst>
              <a:ext uri="{FF2B5EF4-FFF2-40B4-BE49-F238E27FC236}">
                <a16:creationId xmlns:a16="http://schemas.microsoft.com/office/drawing/2014/main" id="{052909DA-00D3-484C-B9A3-D299F70C7173}"/>
              </a:ext>
            </a:extLst>
          </p:cNvPr>
          <p:cNvSpPr txBox="1"/>
          <p:nvPr/>
        </p:nvSpPr>
        <p:spPr>
          <a:xfrm>
            <a:off x="90726" y="6038445"/>
            <a:ext cx="3559017" cy="646331"/>
          </a:xfrm>
          <a:prstGeom prst="rect">
            <a:avLst/>
          </a:prstGeom>
          <a:noFill/>
        </p:spPr>
        <p:txBody>
          <a:bodyPr wrap="square" rtlCol="0">
            <a:spAutoFit/>
          </a:bodyPr>
          <a:lstStyle/>
          <a:p>
            <a:pPr algn="ctr"/>
            <a:r>
              <a:rPr lang="en-US" sz="2000" dirty="0">
                <a:solidFill>
                  <a:schemeClr val="bg1"/>
                </a:solidFill>
              </a:rPr>
              <a:t>2185 Votes</a:t>
            </a:r>
          </a:p>
          <a:p>
            <a:pPr algn="ctr"/>
            <a:r>
              <a:rPr lang="en-US" sz="1600" dirty="0">
                <a:solidFill>
                  <a:schemeClr val="bg1"/>
                </a:solidFill>
              </a:rPr>
              <a:t>Average rating score 4.10</a:t>
            </a:r>
          </a:p>
        </p:txBody>
      </p:sp>
      <p:grpSp>
        <p:nvGrpSpPr>
          <p:cNvPr id="21" name="Group 83">
            <a:extLst>
              <a:ext uri="{FF2B5EF4-FFF2-40B4-BE49-F238E27FC236}">
                <a16:creationId xmlns:a16="http://schemas.microsoft.com/office/drawing/2014/main" id="{CDD1E647-17FB-408E-ACB7-3B85B3DA9BFF}"/>
              </a:ext>
            </a:extLst>
          </p:cNvPr>
          <p:cNvGrpSpPr/>
          <p:nvPr/>
        </p:nvGrpSpPr>
        <p:grpSpPr>
          <a:xfrm>
            <a:off x="210436" y="1535949"/>
            <a:ext cx="279400" cy="455719"/>
            <a:chOff x="3916363" y="1987550"/>
            <a:chExt cx="163513" cy="266700"/>
          </a:xfrm>
          <a:solidFill>
            <a:schemeClr val="bg1"/>
          </a:solidFill>
          <a:effectLst>
            <a:outerShdw blurRad="63500" sx="102000" sy="102000" algn="ctr" rotWithShape="0">
              <a:prstClr val="black">
                <a:alpha val="40000"/>
              </a:prstClr>
            </a:outerShdw>
          </a:effectLst>
        </p:grpSpPr>
        <p:sp>
          <p:nvSpPr>
            <p:cNvPr id="22" name="Freeform 39">
              <a:extLst>
                <a:ext uri="{FF2B5EF4-FFF2-40B4-BE49-F238E27FC236}">
                  <a16:creationId xmlns:a16="http://schemas.microsoft.com/office/drawing/2014/main" id="{A31058EA-9C2A-41CC-B4CF-FD815F4D3FE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40">
              <a:extLst>
                <a:ext uri="{FF2B5EF4-FFF2-40B4-BE49-F238E27FC236}">
                  <a16:creationId xmlns:a16="http://schemas.microsoft.com/office/drawing/2014/main" id="{E8D0EE04-98BF-407C-AF63-A5FA711C7FC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1">
              <a:extLst>
                <a:ext uri="{FF2B5EF4-FFF2-40B4-BE49-F238E27FC236}">
                  <a16:creationId xmlns:a16="http://schemas.microsoft.com/office/drawing/2014/main" id="{A9F21E56-F186-4ABB-B94E-955C29AA6EA9}"/>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2">
              <a:extLst>
                <a:ext uri="{FF2B5EF4-FFF2-40B4-BE49-F238E27FC236}">
                  <a16:creationId xmlns:a16="http://schemas.microsoft.com/office/drawing/2014/main" id="{22E16723-02C3-47A2-A324-E8298778BBE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a:extLst>
              <a:ext uri="{FF2B5EF4-FFF2-40B4-BE49-F238E27FC236}">
                <a16:creationId xmlns:a16="http://schemas.microsoft.com/office/drawing/2014/main" id="{05768238-F054-4757-833F-658B3C9A7E69}"/>
              </a:ext>
            </a:extLst>
          </p:cNvPr>
          <p:cNvSpPr txBox="1"/>
          <p:nvPr/>
        </p:nvSpPr>
        <p:spPr>
          <a:xfrm>
            <a:off x="610485" y="1458092"/>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Rectangle 44">
            <a:extLst>
              <a:ext uri="{FF2B5EF4-FFF2-40B4-BE49-F238E27FC236}">
                <a16:creationId xmlns:a16="http://schemas.microsoft.com/office/drawing/2014/main" id="{06B68F88-3B00-49B8-89F2-320DDF22CB65}"/>
              </a:ext>
            </a:extLst>
          </p:cNvPr>
          <p:cNvSpPr/>
          <p:nvPr/>
        </p:nvSpPr>
        <p:spPr>
          <a:xfrm>
            <a:off x="4078222" y="1304668"/>
            <a:ext cx="4078224" cy="1463040"/>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2FE5C61-978A-4D21-8C6B-CAE1DA586305}"/>
              </a:ext>
            </a:extLst>
          </p:cNvPr>
          <p:cNvSpPr/>
          <p:nvPr/>
        </p:nvSpPr>
        <p:spPr>
          <a:xfrm>
            <a:off x="4078222" y="5550195"/>
            <a:ext cx="4078224" cy="1307806"/>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5D73DCF-4E9C-4CF0-83E8-7ADF22F66AB7}"/>
              </a:ext>
            </a:extLst>
          </p:cNvPr>
          <p:cNvSpPr/>
          <p:nvPr/>
        </p:nvSpPr>
        <p:spPr>
          <a:xfrm>
            <a:off x="4075006" y="2877287"/>
            <a:ext cx="4078224" cy="2562447"/>
          </a:xfrm>
          <a:prstGeom prst="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23">
            <a:extLst>
              <a:ext uri="{FF2B5EF4-FFF2-40B4-BE49-F238E27FC236}">
                <a16:creationId xmlns:a16="http://schemas.microsoft.com/office/drawing/2014/main" id="{5B6DA630-0B6B-4DFD-B194-DA6113ABCC26}"/>
              </a:ext>
            </a:extLst>
          </p:cNvPr>
          <p:cNvSpPr>
            <a:spLocks noChangeArrowheads="1"/>
          </p:cNvSpPr>
          <p:nvPr/>
        </p:nvSpPr>
        <p:spPr bwMode="auto">
          <a:xfrm>
            <a:off x="5117122"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49" name="Freeform 25">
            <a:extLst>
              <a:ext uri="{FF2B5EF4-FFF2-40B4-BE49-F238E27FC236}">
                <a16:creationId xmlns:a16="http://schemas.microsoft.com/office/drawing/2014/main" id="{5FB944B8-AC9C-40E8-8CDA-E7422BEA0D33}"/>
              </a:ext>
            </a:extLst>
          </p:cNvPr>
          <p:cNvSpPr>
            <a:spLocks noChangeArrowheads="1"/>
          </p:cNvSpPr>
          <p:nvPr/>
        </p:nvSpPr>
        <p:spPr bwMode="auto">
          <a:xfrm>
            <a:off x="6484183" y="57990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0" name="Freeform 23">
            <a:extLst>
              <a:ext uri="{FF2B5EF4-FFF2-40B4-BE49-F238E27FC236}">
                <a16:creationId xmlns:a16="http://schemas.microsoft.com/office/drawing/2014/main" id="{81961BE1-9E4B-40B8-B9CA-2244D0948948}"/>
              </a:ext>
            </a:extLst>
          </p:cNvPr>
          <p:cNvSpPr>
            <a:spLocks noChangeArrowheads="1"/>
          </p:cNvSpPr>
          <p:nvPr/>
        </p:nvSpPr>
        <p:spPr bwMode="auto">
          <a:xfrm>
            <a:off x="5468050"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1" name="Freeform 23">
            <a:extLst>
              <a:ext uri="{FF2B5EF4-FFF2-40B4-BE49-F238E27FC236}">
                <a16:creationId xmlns:a16="http://schemas.microsoft.com/office/drawing/2014/main" id="{D2C75E96-39E0-4D50-8791-79E572A64161}"/>
              </a:ext>
            </a:extLst>
          </p:cNvPr>
          <p:cNvSpPr>
            <a:spLocks noChangeArrowheads="1"/>
          </p:cNvSpPr>
          <p:nvPr/>
        </p:nvSpPr>
        <p:spPr bwMode="auto">
          <a:xfrm>
            <a:off x="5807689"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TextBox 52">
            <a:extLst>
              <a:ext uri="{FF2B5EF4-FFF2-40B4-BE49-F238E27FC236}">
                <a16:creationId xmlns:a16="http://schemas.microsoft.com/office/drawing/2014/main" id="{778FC3EB-4B38-46C5-A41E-14E5B153D629}"/>
              </a:ext>
            </a:extLst>
          </p:cNvPr>
          <p:cNvSpPr txBox="1"/>
          <p:nvPr/>
        </p:nvSpPr>
        <p:spPr>
          <a:xfrm>
            <a:off x="4158795" y="6045298"/>
            <a:ext cx="3559017" cy="646331"/>
          </a:xfrm>
          <a:prstGeom prst="rect">
            <a:avLst/>
          </a:prstGeom>
          <a:noFill/>
        </p:spPr>
        <p:txBody>
          <a:bodyPr wrap="square" rtlCol="0">
            <a:spAutoFit/>
          </a:bodyPr>
          <a:lstStyle/>
          <a:p>
            <a:pPr algn="ctr"/>
            <a:r>
              <a:rPr lang="en-US" sz="2000" dirty="0">
                <a:solidFill>
                  <a:schemeClr val="bg1"/>
                </a:solidFill>
              </a:rPr>
              <a:t>1954 Votes</a:t>
            </a:r>
          </a:p>
          <a:p>
            <a:pPr algn="ctr"/>
            <a:r>
              <a:rPr lang="en-US" sz="1600" dirty="0">
                <a:solidFill>
                  <a:schemeClr val="bg1"/>
                </a:solidFill>
              </a:rPr>
              <a:t>Average rating score 3.55</a:t>
            </a:r>
          </a:p>
        </p:txBody>
      </p:sp>
      <p:sp>
        <p:nvSpPr>
          <p:cNvPr id="54" name="TextBox 53">
            <a:extLst>
              <a:ext uri="{FF2B5EF4-FFF2-40B4-BE49-F238E27FC236}">
                <a16:creationId xmlns:a16="http://schemas.microsoft.com/office/drawing/2014/main" id="{20EADF2E-E524-4563-913A-D23DE6CE90BF}"/>
              </a:ext>
            </a:extLst>
          </p:cNvPr>
          <p:cNvSpPr txBox="1"/>
          <p:nvPr/>
        </p:nvSpPr>
        <p:spPr>
          <a:xfrm>
            <a:off x="4678554" y="1464945"/>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a:extLst>
              <a:ext uri="{FF2B5EF4-FFF2-40B4-BE49-F238E27FC236}">
                <a16:creationId xmlns:a16="http://schemas.microsoft.com/office/drawing/2014/main" id="{6D947650-4F2C-4D30-A67B-0F7531399175}"/>
              </a:ext>
            </a:extLst>
          </p:cNvPr>
          <p:cNvSpPr/>
          <p:nvPr/>
        </p:nvSpPr>
        <p:spPr>
          <a:xfrm>
            <a:off x="8129703" y="1304668"/>
            <a:ext cx="4078224" cy="1463040"/>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BDBBA264-8D6C-416A-A2D2-5CA33D9006A2}"/>
              </a:ext>
            </a:extLst>
          </p:cNvPr>
          <p:cNvSpPr/>
          <p:nvPr/>
        </p:nvSpPr>
        <p:spPr>
          <a:xfrm>
            <a:off x="8129702" y="5550195"/>
            <a:ext cx="4078224" cy="1307806"/>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E49B272F-7195-4EFB-ADEE-1CE2F4D334C5}"/>
              </a:ext>
            </a:extLst>
          </p:cNvPr>
          <p:cNvSpPr/>
          <p:nvPr/>
        </p:nvSpPr>
        <p:spPr>
          <a:xfrm>
            <a:off x="8129703" y="2877287"/>
            <a:ext cx="4078224" cy="2562447"/>
          </a:xfrm>
          <a:prstGeom prst="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23">
            <a:extLst>
              <a:ext uri="{FF2B5EF4-FFF2-40B4-BE49-F238E27FC236}">
                <a16:creationId xmlns:a16="http://schemas.microsoft.com/office/drawing/2014/main" id="{D639D326-4D66-4956-86AE-B3B9E501030F}"/>
              </a:ext>
            </a:extLst>
          </p:cNvPr>
          <p:cNvSpPr>
            <a:spLocks noChangeArrowheads="1"/>
          </p:cNvSpPr>
          <p:nvPr/>
        </p:nvSpPr>
        <p:spPr bwMode="auto">
          <a:xfrm>
            <a:off x="9178757"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9" name="Freeform 25">
            <a:extLst>
              <a:ext uri="{FF2B5EF4-FFF2-40B4-BE49-F238E27FC236}">
                <a16:creationId xmlns:a16="http://schemas.microsoft.com/office/drawing/2014/main" id="{64823C21-2987-4B7B-93A2-A173931665FD}"/>
              </a:ext>
            </a:extLst>
          </p:cNvPr>
          <p:cNvSpPr>
            <a:spLocks noChangeArrowheads="1"/>
          </p:cNvSpPr>
          <p:nvPr/>
        </p:nvSpPr>
        <p:spPr bwMode="auto">
          <a:xfrm>
            <a:off x="10545818" y="57922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0" name="Freeform 23">
            <a:extLst>
              <a:ext uri="{FF2B5EF4-FFF2-40B4-BE49-F238E27FC236}">
                <a16:creationId xmlns:a16="http://schemas.microsoft.com/office/drawing/2014/main" id="{4E7817B8-A444-4C56-903E-7E545A091647}"/>
              </a:ext>
            </a:extLst>
          </p:cNvPr>
          <p:cNvSpPr>
            <a:spLocks noChangeArrowheads="1"/>
          </p:cNvSpPr>
          <p:nvPr/>
        </p:nvSpPr>
        <p:spPr bwMode="auto">
          <a:xfrm>
            <a:off x="9529685"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23">
            <a:extLst>
              <a:ext uri="{FF2B5EF4-FFF2-40B4-BE49-F238E27FC236}">
                <a16:creationId xmlns:a16="http://schemas.microsoft.com/office/drawing/2014/main" id="{7ECC337B-2651-4E6F-99DC-DFC2F06AB5CF}"/>
              </a:ext>
            </a:extLst>
          </p:cNvPr>
          <p:cNvSpPr>
            <a:spLocks noChangeArrowheads="1"/>
          </p:cNvSpPr>
          <p:nvPr/>
        </p:nvSpPr>
        <p:spPr bwMode="auto">
          <a:xfrm>
            <a:off x="9869324"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3" name="TextBox 62">
            <a:extLst>
              <a:ext uri="{FF2B5EF4-FFF2-40B4-BE49-F238E27FC236}">
                <a16:creationId xmlns:a16="http://schemas.microsoft.com/office/drawing/2014/main" id="{F4155BE6-5EE5-454E-A374-0F21D1CE0245}"/>
              </a:ext>
            </a:extLst>
          </p:cNvPr>
          <p:cNvSpPr txBox="1"/>
          <p:nvPr/>
        </p:nvSpPr>
        <p:spPr>
          <a:xfrm>
            <a:off x="8220430" y="6038445"/>
            <a:ext cx="3559017" cy="646331"/>
          </a:xfrm>
          <a:prstGeom prst="rect">
            <a:avLst/>
          </a:prstGeom>
          <a:noFill/>
        </p:spPr>
        <p:txBody>
          <a:bodyPr wrap="square" rtlCol="0">
            <a:spAutoFit/>
          </a:bodyPr>
          <a:lstStyle/>
          <a:p>
            <a:pPr algn="ctr"/>
            <a:r>
              <a:rPr lang="en-US" sz="2000" dirty="0">
                <a:solidFill>
                  <a:schemeClr val="bg1"/>
                </a:solidFill>
              </a:rPr>
              <a:t>2289 Votes</a:t>
            </a:r>
          </a:p>
          <a:p>
            <a:pPr algn="ctr"/>
            <a:r>
              <a:rPr lang="en-US" sz="1600" dirty="0">
                <a:solidFill>
                  <a:schemeClr val="bg1"/>
                </a:solidFill>
              </a:rPr>
              <a:t>Average rating score 3.06</a:t>
            </a:r>
          </a:p>
        </p:txBody>
      </p:sp>
      <p:sp>
        <p:nvSpPr>
          <p:cNvPr id="64" name="TextBox 63">
            <a:extLst>
              <a:ext uri="{FF2B5EF4-FFF2-40B4-BE49-F238E27FC236}">
                <a16:creationId xmlns:a16="http://schemas.microsoft.com/office/drawing/2014/main" id="{A3DCBE35-7A27-4DB6-9F05-118179F91D0F}"/>
              </a:ext>
            </a:extLst>
          </p:cNvPr>
          <p:cNvSpPr txBox="1"/>
          <p:nvPr/>
        </p:nvSpPr>
        <p:spPr>
          <a:xfrm>
            <a:off x="8740189" y="1458092"/>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Freeform 24">
            <a:extLst>
              <a:ext uri="{FF2B5EF4-FFF2-40B4-BE49-F238E27FC236}">
                <a16:creationId xmlns:a16="http://schemas.microsoft.com/office/drawing/2014/main" id="{E423BD5C-1234-43C9-B5F2-CE520A477788}"/>
              </a:ext>
            </a:extLst>
          </p:cNvPr>
          <p:cNvSpPr>
            <a:spLocks noChangeArrowheads="1"/>
          </p:cNvSpPr>
          <p:nvPr/>
        </p:nvSpPr>
        <p:spPr bwMode="auto">
          <a:xfrm>
            <a:off x="6159746" y="57922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6" name="Freeform 25">
            <a:extLst>
              <a:ext uri="{FF2B5EF4-FFF2-40B4-BE49-F238E27FC236}">
                <a16:creationId xmlns:a16="http://schemas.microsoft.com/office/drawing/2014/main" id="{43438571-F5BB-4AB1-B349-4419F934CB83}"/>
              </a:ext>
            </a:extLst>
          </p:cNvPr>
          <p:cNvSpPr>
            <a:spLocks noChangeArrowheads="1"/>
          </p:cNvSpPr>
          <p:nvPr/>
        </p:nvSpPr>
        <p:spPr bwMode="auto">
          <a:xfrm>
            <a:off x="10219583" y="5792880"/>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grpSp>
        <p:nvGrpSpPr>
          <p:cNvPr id="16" name="Group 85">
            <a:extLst>
              <a:ext uri="{FF2B5EF4-FFF2-40B4-BE49-F238E27FC236}">
                <a16:creationId xmlns:a16="http://schemas.microsoft.com/office/drawing/2014/main" id="{27D951FD-0259-4921-A713-3F2BBCA10400}"/>
              </a:ext>
            </a:extLst>
          </p:cNvPr>
          <p:cNvGrpSpPr>
            <a:grpSpLocks noChangeAspect="1"/>
          </p:cNvGrpSpPr>
          <p:nvPr/>
        </p:nvGrpSpPr>
        <p:grpSpPr>
          <a:xfrm>
            <a:off x="4293938" y="1535949"/>
            <a:ext cx="365760" cy="391386"/>
            <a:chOff x="3911601" y="3687763"/>
            <a:chExt cx="249238" cy="266700"/>
          </a:xfrm>
          <a:solidFill>
            <a:schemeClr val="bg1"/>
          </a:solidFill>
          <a:effectLst>
            <a:outerShdw blurRad="63500" sx="102000" sy="102000" algn="ctr" rotWithShape="0">
              <a:prstClr val="black">
                <a:alpha val="40000"/>
              </a:prstClr>
            </a:outerShdw>
          </a:effectLst>
        </p:grpSpPr>
        <p:sp>
          <p:nvSpPr>
            <p:cNvPr id="17" name="Freeform 33">
              <a:extLst>
                <a:ext uri="{FF2B5EF4-FFF2-40B4-BE49-F238E27FC236}">
                  <a16:creationId xmlns:a16="http://schemas.microsoft.com/office/drawing/2014/main" id="{9B14BC1C-27CE-42AC-9A12-07EEC8389AA3}"/>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34">
              <a:extLst>
                <a:ext uri="{FF2B5EF4-FFF2-40B4-BE49-F238E27FC236}">
                  <a16:creationId xmlns:a16="http://schemas.microsoft.com/office/drawing/2014/main" id="{025D9E68-0CE1-491B-974F-B4C06488214B}"/>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5">
              <a:extLst>
                <a:ext uri="{FF2B5EF4-FFF2-40B4-BE49-F238E27FC236}">
                  <a16:creationId xmlns:a16="http://schemas.microsoft.com/office/drawing/2014/main" id="{5576BDCE-B38C-4349-887D-930D967DB77A}"/>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
              <a:extLst>
                <a:ext uri="{FF2B5EF4-FFF2-40B4-BE49-F238E27FC236}">
                  <a16:creationId xmlns:a16="http://schemas.microsoft.com/office/drawing/2014/main" id="{32E6FE57-8F76-4873-B69D-36F6E6E93B1D}"/>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25">
            <a:extLst>
              <a:ext uri="{FF2B5EF4-FFF2-40B4-BE49-F238E27FC236}">
                <a16:creationId xmlns:a16="http://schemas.microsoft.com/office/drawing/2014/main" id="{F2367C3D-6168-47B5-8403-87102DA399FE}"/>
              </a:ext>
            </a:extLst>
          </p:cNvPr>
          <p:cNvGrpSpPr/>
          <p:nvPr/>
        </p:nvGrpSpPr>
        <p:grpSpPr>
          <a:xfrm>
            <a:off x="8286072" y="1549927"/>
            <a:ext cx="469900" cy="436033"/>
            <a:chOff x="4581525" y="1828800"/>
            <a:chExt cx="352425" cy="327025"/>
          </a:xfrm>
          <a:solidFill>
            <a:schemeClr val="bg1"/>
          </a:solidFill>
          <a:effectLst>
            <a:outerShdw blurRad="63500" sx="102000" sy="102000" algn="ctr" rotWithShape="0">
              <a:prstClr val="black">
                <a:alpha val="40000"/>
              </a:prstClr>
            </a:outerShdw>
          </a:effectLst>
        </p:grpSpPr>
        <p:sp>
          <p:nvSpPr>
            <p:cNvPr id="27" name="Freeform 19">
              <a:extLst>
                <a:ext uri="{FF2B5EF4-FFF2-40B4-BE49-F238E27FC236}">
                  <a16:creationId xmlns:a16="http://schemas.microsoft.com/office/drawing/2014/main" id="{D5119F94-E4D0-4B00-86C8-4BF83DD97D46}"/>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0">
              <a:extLst>
                <a:ext uri="{FF2B5EF4-FFF2-40B4-BE49-F238E27FC236}">
                  <a16:creationId xmlns:a16="http://schemas.microsoft.com/office/drawing/2014/main" id="{7D18C8DE-188E-4E8C-A757-CCF71995929C}"/>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1">
              <a:extLst>
                <a:ext uri="{FF2B5EF4-FFF2-40B4-BE49-F238E27FC236}">
                  <a16:creationId xmlns:a16="http://schemas.microsoft.com/office/drawing/2014/main" id="{7B599BE8-43E2-4875-B0FA-54AC7C37CBE7}"/>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2">
              <a:extLst>
                <a:ext uri="{FF2B5EF4-FFF2-40B4-BE49-F238E27FC236}">
                  <a16:creationId xmlns:a16="http://schemas.microsoft.com/office/drawing/2014/main" id="{BC8FC4C1-C694-47FC-BD54-317C031C5961}"/>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3">
              <a:extLst>
                <a:ext uri="{FF2B5EF4-FFF2-40B4-BE49-F238E27FC236}">
                  <a16:creationId xmlns:a16="http://schemas.microsoft.com/office/drawing/2014/main" id="{768F9DA9-7980-4160-B4A7-894DD3B508F5}"/>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4">
              <a:extLst>
                <a:ext uri="{FF2B5EF4-FFF2-40B4-BE49-F238E27FC236}">
                  <a16:creationId xmlns:a16="http://schemas.microsoft.com/office/drawing/2014/main" id="{3F7BCEBF-FD13-4EF0-A3FF-F883E8897AA0}"/>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5">
              <a:extLst>
                <a:ext uri="{FF2B5EF4-FFF2-40B4-BE49-F238E27FC236}">
                  <a16:creationId xmlns:a16="http://schemas.microsoft.com/office/drawing/2014/main" id="{82D50337-4372-43DC-B338-B1498E45EFA2}"/>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6">
              <a:extLst>
                <a:ext uri="{FF2B5EF4-FFF2-40B4-BE49-F238E27FC236}">
                  <a16:creationId xmlns:a16="http://schemas.microsoft.com/office/drawing/2014/main" id="{662B14F7-A24F-45AC-86A7-CFF3482AAA90}"/>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7">
              <a:extLst>
                <a:ext uri="{FF2B5EF4-FFF2-40B4-BE49-F238E27FC236}">
                  <a16:creationId xmlns:a16="http://schemas.microsoft.com/office/drawing/2014/main" id="{C0FD572D-317A-473A-818C-68175AA18044}"/>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8">
              <a:extLst>
                <a:ext uri="{FF2B5EF4-FFF2-40B4-BE49-F238E27FC236}">
                  <a16:creationId xmlns:a16="http://schemas.microsoft.com/office/drawing/2014/main" id="{80440B26-A964-4C59-AF75-637AA66B7C49}"/>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9">
              <a:extLst>
                <a:ext uri="{FF2B5EF4-FFF2-40B4-BE49-F238E27FC236}">
                  <a16:creationId xmlns:a16="http://schemas.microsoft.com/office/drawing/2014/main" id="{5C3262FF-9339-4DB5-8B7B-CB889AF949AB}"/>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0">
              <a:extLst>
                <a:ext uri="{FF2B5EF4-FFF2-40B4-BE49-F238E27FC236}">
                  <a16:creationId xmlns:a16="http://schemas.microsoft.com/office/drawing/2014/main" id="{CC2448FE-AB55-4DB9-B415-462CAFBD29E2}"/>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1">
              <a:extLst>
                <a:ext uri="{FF2B5EF4-FFF2-40B4-BE49-F238E27FC236}">
                  <a16:creationId xmlns:a16="http://schemas.microsoft.com/office/drawing/2014/main" id="{663AB674-C941-40EE-ADC5-B21DE02DEEAE}"/>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2">
              <a:extLst>
                <a:ext uri="{FF2B5EF4-FFF2-40B4-BE49-F238E27FC236}">
                  <a16:creationId xmlns:a16="http://schemas.microsoft.com/office/drawing/2014/main" id="{CD8DF923-41A3-4435-8CAA-5B052A6A9D1F}"/>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3">
              <a:extLst>
                <a:ext uri="{FF2B5EF4-FFF2-40B4-BE49-F238E27FC236}">
                  <a16:creationId xmlns:a16="http://schemas.microsoft.com/office/drawing/2014/main" id="{B2FD1BBA-1021-4110-B93E-CEABFE7A4D7D}"/>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4">
              <a:extLst>
                <a:ext uri="{FF2B5EF4-FFF2-40B4-BE49-F238E27FC236}">
                  <a16:creationId xmlns:a16="http://schemas.microsoft.com/office/drawing/2014/main" id="{6C3DCD19-9C6A-4BBD-B54A-26BBA3ABD649}"/>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5">
              <a:extLst>
                <a:ext uri="{FF2B5EF4-FFF2-40B4-BE49-F238E27FC236}">
                  <a16:creationId xmlns:a16="http://schemas.microsoft.com/office/drawing/2014/main" id="{52A65472-5AC1-4399-B672-4A9FC7B9799B}"/>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778504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par>
                                <p:cTn id="19" presetID="53" presetClass="entr" presetSubtype="16"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1000" fill="hold"/>
                                        <p:tgtEl>
                                          <p:spTgt spid="9"/>
                                        </p:tgtEl>
                                        <p:attrNameLst>
                                          <p:attrName>ppt_w</p:attrName>
                                        </p:attrNameLst>
                                      </p:cBhvr>
                                      <p:tavLst>
                                        <p:tav tm="0">
                                          <p:val>
                                            <p:fltVal val="0"/>
                                          </p:val>
                                        </p:tav>
                                        <p:tav tm="100000">
                                          <p:val>
                                            <p:strVal val="#ppt_w"/>
                                          </p:val>
                                        </p:tav>
                                      </p:tavLst>
                                    </p:anim>
                                    <p:anim calcmode="lin" valueType="num">
                                      <p:cBhvr>
                                        <p:cTn id="22" dur="1000" fill="hold"/>
                                        <p:tgtEl>
                                          <p:spTgt spid="9"/>
                                        </p:tgtEl>
                                        <p:attrNameLst>
                                          <p:attrName>ppt_h</p:attrName>
                                        </p:attrNameLst>
                                      </p:cBhvr>
                                      <p:tavLst>
                                        <p:tav tm="0">
                                          <p:val>
                                            <p:fltVal val="0"/>
                                          </p:val>
                                        </p:tav>
                                        <p:tav tm="100000">
                                          <p:val>
                                            <p:strVal val="#ppt_h"/>
                                          </p:val>
                                        </p:tav>
                                      </p:tavLst>
                                    </p:anim>
                                    <p:animEffect transition="in" filter="fade">
                                      <p:cBhvr>
                                        <p:cTn id="23" dur="1000"/>
                                        <p:tgtEl>
                                          <p:spTgt spid="9"/>
                                        </p:tgtEl>
                                      </p:cBhvr>
                                    </p:animEffect>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p:cTn id="27" dur="500" fill="hold"/>
                                        <p:tgtEl>
                                          <p:spTgt spid="21"/>
                                        </p:tgtEl>
                                        <p:attrNameLst>
                                          <p:attrName>ppt_w</p:attrName>
                                        </p:attrNameLst>
                                      </p:cBhvr>
                                      <p:tavLst>
                                        <p:tav tm="0">
                                          <p:val>
                                            <p:fltVal val="0"/>
                                          </p:val>
                                        </p:tav>
                                        <p:tav tm="100000">
                                          <p:val>
                                            <p:strVal val="#ppt_w"/>
                                          </p:val>
                                        </p:tav>
                                      </p:tavLst>
                                    </p:anim>
                                    <p:anim calcmode="lin" valueType="num">
                                      <p:cBhvr>
                                        <p:cTn id="28" dur="500" fill="hold"/>
                                        <p:tgtEl>
                                          <p:spTgt spid="21"/>
                                        </p:tgtEl>
                                        <p:attrNameLst>
                                          <p:attrName>ppt_h</p:attrName>
                                        </p:attrNameLst>
                                      </p:cBhvr>
                                      <p:tavLst>
                                        <p:tav tm="0">
                                          <p:val>
                                            <p:fltVal val="0"/>
                                          </p:val>
                                        </p:tav>
                                        <p:tav tm="100000">
                                          <p:val>
                                            <p:strVal val="#ppt_h"/>
                                          </p:val>
                                        </p:tav>
                                      </p:tavLst>
                                    </p:anim>
                                    <p:animEffect transition="in" filter="fade">
                                      <p:cBhvr>
                                        <p:cTn id="29" dur="500"/>
                                        <p:tgtEl>
                                          <p:spTgt spid="21"/>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wipe(up)">
                                      <p:cBhvr>
                                        <p:cTn id="33" dur="500"/>
                                        <p:tgtEl>
                                          <p:spTgt spid="44"/>
                                        </p:tgtEl>
                                      </p:cBhvr>
                                    </p:animEffect>
                                  </p:childTnLst>
                                </p:cTn>
                              </p:par>
                            </p:childTnLst>
                          </p:cTn>
                        </p:par>
                        <p:par>
                          <p:cTn id="34" fill="hold">
                            <p:stCondLst>
                              <p:cond delay="2500"/>
                            </p:stCondLst>
                            <p:childTnLst>
                              <p:par>
                                <p:cTn id="35" presetID="42" presetClass="entr" presetSubtype="0"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250"/>
                                        <p:tgtEl>
                                          <p:spTgt spid="10"/>
                                        </p:tgtEl>
                                      </p:cBhvr>
                                    </p:animEffect>
                                    <p:anim calcmode="lin" valueType="num">
                                      <p:cBhvr>
                                        <p:cTn id="38" dur="250" fill="hold"/>
                                        <p:tgtEl>
                                          <p:spTgt spid="10"/>
                                        </p:tgtEl>
                                        <p:attrNameLst>
                                          <p:attrName>ppt_x</p:attrName>
                                        </p:attrNameLst>
                                      </p:cBhvr>
                                      <p:tavLst>
                                        <p:tav tm="0">
                                          <p:val>
                                            <p:strVal val="#ppt_x"/>
                                          </p:val>
                                        </p:tav>
                                        <p:tav tm="100000">
                                          <p:val>
                                            <p:strVal val="#ppt_x"/>
                                          </p:val>
                                        </p:tav>
                                      </p:tavLst>
                                    </p:anim>
                                    <p:anim calcmode="lin" valueType="num">
                                      <p:cBhvr>
                                        <p:cTn id="39" dur="250" fill="hold"/>
                                        <p:tgtEl>
                                          <p:spTgt spid="10"/>
                                        </p:tgtEl>
                                        <p:attrNameLst>
                                          <p:attrName>ppt_y</p:attrName>
                                        </p:attrNameLst>
                                      </p:cBhvr>
                                      <p:tavLst>
                                        <p:tav tm="0">
                                          <p:val>
                                            <p:strVal val="#ppt_y+.1"/>
                                          </p:val>
                                        </p:tav>
                                        <p:tav tm="100000">
                                          <p:val>
                                            <p:strVal val="#ppt_y"/>
                                          </p:val>
                                        </p:tav>
                                      </p:tavLst>
                                    </p:anim>
                                  </p:childTnLst>
                                </p:cTn>
                              </p:par>
                            </p:childTnLst>
                          </p:cTn>
                        </p:par>
                        <p:par>
                          <p:cTn id="40" fill="hold">
                            <p:stCondLst>
                              <p:cond delay="2750"/>
                            </p:stCondLst>
                            <p:childTnLst>
                              <p:par>
                                <p:cTn id="41" presetID="42" presetClass="entr" presetSubtype="0"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250"/>
                                        <p:tgtEl>
                                          <p:spTgt spid="12"/>
                                        </p:tgtEl>
                                      </p:cBhvr>
                                    </p:animEffect>
                                    <p:anim calcmode="lin" valueType="num">
                                      <p:cBhvr>
                                        <p:cTn id="44" dur="250" fill="hold"/>
                                        <p:tgtEl>
                                          <p:spTgt spid="12"/>
                                        </p:tgtEl>
                                        <p:attrNameLst>
                                          <p:attrName>ppt_x</p:attrName>
                                        </p:attrNameLst>
                                      </p:cBhvr>
                                      <p:tavLst>
                                        <p:tav tm="0">
                                          <p:val>
                                            <p:strVal val="#ppt_x"/>
                                          </p:val>
                                        </p:tav>
                                        <p:tav tm="100000">
                                          <p:val>
                                            <p:strVal val="#ppt_x"/>
                                          </p:val>
                                        </p:tav>
                                      </p:tavLst>
                                    </p:anim>
                                    <p:anim calcmode="lin" valueType="num">
                                      <p:cBhvr>
                                        <p:cTn id="45" dur="250" fill="hold"/>
                                        <p:tgtEl>
                                          <p:spTgt spid="12"/>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250"/>
                                        <p:tgtEl>
                                          <p:spTgt spid="13"/>
                                        </p:tgtEl>
                                      </p:cBhvr>
                                    </p:animEffect>
                                    <p:anim calcmode="lin" valueType="num">
                                      <p:cBhvr>
                                        <p:cTn id="50" dur="250" fill="hold"/>
                                        <p:tgtEl>
                                          <p:spTgt spid="13"/>
                                        </p:tgtEl>
                                        <p:attrNameLst>
                                          <p:attrName>ppt_x</p:attrName>
                                        </p:attrNameLst>
                                      </p:cBhvr>
                                      <p:tavLst>
                                        <p:tav tm="0">
                                          <p:val>
                                            <p:strVal val="#ppt_x"/>
                                          </p:val>
                                        </p:tav>
                                        <p:tav tm="100000">
                                          <p:val>
                                            <p:strVal val="#ppt_x"/>
                                          </p:val>
                                        </p:tav>
                                      </p:tavLst>
                                    </p:anim>
                                    <p:anim calcmode="lin" valueType="num">
                                      <p:cBhvr>
                                        <p:cTn id="51" dur="25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3250"/>
                            </p:stCondLst>
                            <p:childTnLst>
                              <p:par>
                                <p:cTn id="53" presetID="42" presetClass="entr" presetSubtype="0"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fade">
                                      <p:cBhvr>
                                        <p:cTn id="55" dur="250"/>
                                        <p:tgtEl>
                                          <p:spTgt spid="14"/>
                                        </p:tgtEl>
                                      </p:cBhvr>
                                    </p:animEffect>
                                    <p:anim calcmode="lin" valueType="num">
                                      <p:cBhvr>
                                        <p:cTn id="56" dur="250" fill="hold"/>
                                        <p:tgtEl>
                                          <p:spTgt spid="14"/>
                                        </p:tgtEl>
                                        <p:attrNameLst>
                                          <p:attrName>ppt_x</p:attrName>
                                        </p:attrNameLst>
                                      </p:cBhvr>
                                      <p:tavLst>
                                        <p:tav tm="0">
                                          <p:val>
                                            <p:strVal val="#ppt_x"/>
                                          </p:val>
                                        </p:tav>
                                        <p:tav tm="100000">
                                          <p:val>
                                            <p:strVal val="#ppt_x"/>
                                          </p:val>
                                        </p:tav>
                                      </p:tavLst>
                                    </p:anim>
                                    <p:anim calcmode="lin" valueType="num">
                                      <p:cBhvr>
                                        <p:cTn id="57" dur="250" fill="hold"/>
                                        <p:tgtEl>
                                          <p:spTgt spid="14"/>
                                        </p:tgtEl>
                                        <p:attrNameLst>
                                          <p:attrName>ppt_y</p:attrName>
                                        </p:attrNameLst>
                                      </p:cBhvr>
                                      <p:tavLst>
                                        <p:tav tm="0">
                                          <p:val>
                                            <p:strVal val="#ppt_y+.1"/>
                                          </p:val>
                                        </p:tav>
                                        <p:tav tm="100000">
                                          <p:val>
                                            <p:strVal val="#ppt_y"/>
                                          </p:val>
                                        </p:tav>
                                      </p:tavLst>
                                    </p:anim>
                                  </p:childTnLst>
                                </p:cTn>
                              </p:par>
                            </p:childTnLst>
                          </p:cTn>
                        </p:par>
                        <p:par>
                          <p:cTn id="58" fill="hold">
                            <p:stCondLst>
                              <p:cond delay="3500"/>
                            </p:stCondLst>
                            <p:childTnLst>
                              <p:par>
                                <p:cTn id="59" presetID="42" presetClass="entr" presetSubtype="0" fill="hold" grpId="0" nodeType="afterEffect">
                                  <p:stCondLst>
                                    <p:cond delay="0"/>
                                  </p:stCondLst>
                                  <p:childTnLst>
                                    <p:set>
                                      <p:cBhvr>
                                        <p:cTn id="60" dur="1" fill="hold">
                                          <p:stCondLst>
                                            <p:cond delay="0"/>
                                          </p:stCondLst>
                                        </p:cTn>
                                        <p:tgtEl>
                                          <p:spTgt spid="11"/>
                                        </p:tgtEl>
                                        <p:attrNameLst>
                                          <p:attrName>style.visibility</p:attrName>
                                        </p:attrNameLst>
                                      </p:cBhvr>
                                      <p:to>
                                        <p:strVal val="visible"/>
                                      </p:to>
                                    </p:set>
                                    <p:animEffect transition="in" filter="fade">
                                      <p:cBhvr>
                                        <p:cTn id="61" dur="250"/>
                                        <p:tgtEl>
                                          <p:spTgt spid="11"/>
                                        </p:tgtEl>
                                      </p:cBhvr>
                                    </p:animEffect>
                                    <p:anim calcmode="lin" valueType="num">
                                      <p:cBhvr>
                                        <p:cTn id="62" dur="250" fill="hold"/>
                                        <p:tgtEl>
                                          <p:spTgt spid="11"/>
                                        </p:tgtEl>
                                        <p:attrNameLst>
                                          <p:attrName>ppt_x</p:attrName>
                                        </p:attrNameLst>
                                      </p:cBhvr>
                                      <p:tavLst>
                                        <p:tav tm="0">
                                          <p:val>
                                            <p:strVal val="#ppt_x"/>
                                          </p:val>
                                        </p:tav>
                                        <p:tav tm="100000">
                                          <p:val>
                                            <p:strVal val="#ppt_x"/>
                                          </p:val>
                                        </p:tav>
                                      </p:tavLst>
                                    </p:anim>
                                    <p:anim calcmode="lin" valueType="num">
                                      <p:cBhvr>
                                        <p:cTn id="63" dur="250" fill="hold"/>
                                        <p:tgtEl>
                                          <p:spTgt spid="11"/>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22" presetClass="entr" presetSubtype="1"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up)">
                                      <p:cBhvr>
                                        <p:cTn id="67" dur="500"/>
                                        <p:tgtEl>
                                          <p:spTgt spid="15"/>
                                        </p:tgtEl>
                                      </p:cBhvr>
                                    </p:animEffect>
                                  </p:childTnLst>
                                </p:cTn>
                              </p:par>
                            </p:childTnLst>
                          </p:cTn>
                        </p:par>
                        <p:par>
                          <p:cTn id="68" fill="hold">
                            <p:stCondLst>
                              <p:cond delay="4250"/>
                            </p:stCondLst>
                            <p:childTnLst>
                              <p:par>
                                <p:cTn id="69" presetID="42"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Effect transition="in" filter="fade">
                                      <p:cBhvr>
                                        <p:cTn id="71" dur="1000"/>
                                        <p:tgtEl>
                                          <p:spTgt spid="45"/>
                                        </p:tgtEl>
                                      </p:cBhvr>
                                    </p:animEffect>
                                    <p:anim calcmode="lin" valueType="num">
                                      <p:cBhvr>
                                        <p:cTn id="72" dur="1000" fill="hold"/>
                                        <p:tgtEl>
                                          <p:spTgt spid="45"/>
                                        </p:tgtEl>
                                        <p:attrNameLst>
                                          <p:attrName>ppt_x</p:attrName>
                                        </p:attrNameLst>
                                      </p:cBhvr>
                                      <p:tavLst>
                                        <p:tav tm="0">
                                          <p:val>
                                            <p:strVal val="#ppt_x"/>
                                          </p:val>
                                        </p:tav>
                                        <p:tav tm="100000">
                                          <p:val>
                                            <p:strVal val="#ppt_x"/>
                                          </p:val>
                                        </p:tav>
                                      </p:tavLst>
                                    </p:anim>
                                    <p:anim calcmode="lin" valueType="num">
                                      <p:cBhvr>
                                        <p:cTn id="73" dur="1000" fill="hold"/>
                                        <p:tgtEl>
                                          <p:spTgt spid="45"/>
                                        </p:tgtEl>
                                        <p:attrNameLst>
                                          <p:attrName>ppt_y</p:attrName>
                                        </p:attrNameLst>
                                      </p:cBhvr>
                                      <p:tavLst>
                                        <p:tav tm="0">
                                          <p:val>
                                            <p:strVal val="#ppt_y+.1"/>
                                          </p:val>
                                        </p:tav>
                                        <p:tav tm="100000">
                                          <p:val>
                                            <p:strVal val="#ppt_y"/>
                                          </p:val>
                                        </p:tav>
                                      </p:tavLst>
                                    </p:anim>
                                  </p:childTnLst>
                                </p:cTn>
                              </p:par>
                              <p:par>
                                <p:cTn id="74" presetID="47" presetClass="entr" presetSubtype="0" fill="hold" grpId="0" nodeType="withEffect">
                                  <p:stCondLst>
                                    <p:cond delay="0"/>
                                  </p:stCondLst>
                                  <p:childTnLst>
                                    <p:set>
                                      <p:cBhvr>
                                        <p:cTn id="75" dur="1" fill="hold">
                                          <p:stCondLst>
                                            <p:cond delay="0"/>
                                          </p:stCondLst>
                                        </p:cTn>
                                        <p:tgtEl>
                                          <p:spTgt spid="46"/>
                                        </p:tgtEl>
                                        <p:attrNameLst>
                                          <p:attrName>style.visibility</p:attrName>
                                        </p:attrNameLst>
                                      </p:cBhvr>
                                      <p:to>
                                        <p:strVal val="visible"/>
                                      </p:to>
                                    </p:set>
                                    <p:animEffect transition="in" filter="fade">
                                      <p:cBhvr>
                                        <p:cTn id="76" dur="1000"/>
                                        <p:tgtEl>
                                          <p:spTgt spid="46"/>
                                        </p:tgtEl>
                                      </p:cBhvr>
                                    </p:animEffect>
                                    <p:anim calcmode="lin" valueType="num">
                                      <p:cBhvr>
                                        <p:cTn id="77" dur="1000" fill="hold"/>
                                        <p:tgtEl>
                                          <p:spTgt spid="46"/>
                                        </p:tgtEl>
                                        <p:attrNameLst>
                                          <p:attrName>ppt_x</p:attrName>
                                        </p:attrNameLst>
                                      </p:cBhvr>
                                      <p:tavLst>
                                        <p:tav tm="0">
                                          <p:val>
                                            <p:strVal val="#ppt_x"/>
                                          </p:val>
                                        </p:tav>
                                        <p:tav tm="100000">
                                          <p:val>
                                            <p:strVal val="#ppt_x"/>
                                          </p:val>
                                        </p:tav>
                                      </p:tavLst>
                                    </p:anim>
                                    <p:anim calcmode="lin" valueType="num">
                                      <p:cBhvr>
                                        <p:cTn id="78" dur="1000" fill="hold"/>
                                        <p:tgtEl>
                                          <p:spTgt spid="46"/>
                                        </p:tgtEl>
                                        <p:attrNameLst>
                                          <p:attrName>ppt_y</p:attrName>
                                        </p:attrNameLst>
                                      </p:cBhvr>
                                      <p:tavLst>
                                        <p:tav tm="0">
                                          <p:val>
                                            <p:strVal val="#ppt_y-.1"/>
                                          </p:val>
                                        </p:tav>
                                        <p:tav tm="100000">
                                          <p:val>
                                            <p:strVal val="#ppt_y"/>
                                          </p:val>
                                        </p:tav>
                                      </p:tavLst>
                                    </p:anim>
                                  </p:childTnLst>
                                </p:cTn>
                              </p:par>
                              <p:par>
                                <p:cTn id="79" presetID="53" presetClass="entr" presetSubtype="16" fill="hold" grpId="0" nodeType="with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1000" fill="hold"/>
                                        <p:tgtEl>
                                          <p:spTgt spid="47"/>
                                        </p:tgtEl>
                                        <p:attrNameLst>
                                          <p:attrName>ppt_w</p:attrName>
                                        </p:attrNameLst>
                                      </p:cBhvr>
                                      <p:tavLst>
                                        <p:tav tm="0">
                                          <p:val>
                                            <p:fltVal val="0"/>
                                          </p:val>
                                        </p:tav>
                                        <p:tav tm="100000">
                                          <p:val>
                                            <p:strVal val="#ppt_w"/>
                                          </p:val>
                                        </p:tav>
                                      </p:tavLst>
                                    </p:anim>
                                    <p:anim calcmode="lin" valueType="num">
                                      <p:cBhvr>
                                        <p:cTn id="82" dur="1000" fill="hold"/>
                                        <p:tgtEl>
                                          <p:spTgt spid="47"/>
                                        </p:tgtEl>
                                        <p:attrNameLst>
                                          <p:attrName>ppt_h</p:attrName>
                                        </p:attrNameLst>
                                      </p:cBhvr>
                                      <p:tavLst>
                                        <p:tav tm="0">
                                          <p:val>
                                            <p:fltVal val="0"/>
                                          </p:val>
                                        </p:tav>
                                        <p:tav tm="100000">
                                          <p:val>
                                            <p:strVal val="#ppt_h"/>
                                          </p:val>
                                        </p:tav>
                                      </p:tavLst>
                                    </p:anim>
                                    <p:animEffect transition="in" filter="fade">
                                      <p:cBhvr>
                                        <p:cTn id="83" dur="1000"/>
                                        <p:tgtEl>
                                          <p:spTgt spid="47"/>
                                        </p:tgtEl>
                                      </p:cBhvr>
                                    </p:animEffect>
                                  </p:childTnLst>
                                </p:cTn>
                              </p:par>
                            </p:childTnLst>
                          </p:cTn>
                        </p:par>
                        <p:par>
                          <p:cTn id="84" fill="hold">
                            <p:stCondLst>
                              <p:cond delay="5250"/>
                            </p:stCondLst>
                            <p:childTnLst>
                              <p:par>
                                <p:cTn id="85" presetID="53" presetClass="entr" presetSubtype="16" fill="hold"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500" fill="hold"/>
                                        <p:tgtEl>
                                          <p:spTgt spid="16"/>
                                        </p:tgtEl>
                                        <p:attrNameLst>
                                          <p:attrName>ppt_w</p:attrName>
                                        </p:attrNameLst>
                                      </p:cBhvr>
                                      <p:tavLst>
                                        <p:tav tm="0">
                                          <p:val>
                                            <p:fltVal val="0"/>
                                          </p:val>
                                        </p:tav>
                                        <p:tav tm="100000">
                                          <p:val>
                                            <p:strVal val="#ppt_w"/>
                                          </p:val>
                                        </p:tav>
                                      </p:tavLst>
                                    </p:anim>
                                    <p:anim calcmode="lin" valueType="num">
                                      <p:cBhvr>
                                        <p:cTn id="88" dur="500" fill="hold"/>
                                        <p:tgtEl>
                                          <p:spTgt spid="16"/>
                                        </p:tgtEl>
                                        <p:attrNameLst>
                                          <p:attrName>ppt_h</p:attrName>
                                        </p:attrNameLst>
                                      </p:cBhvr>
                                      <p:tavLst>
                                        <p:tav tm="0">
                                          <p:val>
                                            <p:fltVal val="0"/>
                                          </p:val>
                                        </p:tav>
                                        <p:tav tm="100000">
                                          <p:val>
                                            <p:strVal val="#ppt_h"/>
                                          </p:val>
                                        </p:tav>
                                      </p:tavLst>
                                    </p:anim>
                                    <p:animEffect transition="in" filter="fade">
                                      <p:cBhvr>
                                        <p:cTn id="89" dur="500"/>
                                        <p:tgtEl>
                                          <p:spTgt spid="16"/>
                                        </p:tgtEl>
                                      </p:cBhvr>
                                    </p:animEffect>
                                  </p:childTnLst>
                                </p:cTn>
                              </p:par>
                            </p:childTnLst>
                          </p:cTn>
                        </p:par>
                        <p:par>
                          <p:cTn id="90" fill="hold">
                            <p:stCondLst>
                              <p:cond delay="5750"/>
                            </p:stCondLst>
                            <p:childTnLst>
                              <p:par>
                                <p:cTn id="91" presetID="22" presetClass="entr" presetSubtype="1" fill="hold" grpId="0" nodeType="afterEffect">
                                  <p:stCondLst>
                                    <p:cond delay="0"/>
                                  </p:stCondLst>
                                  <p:childTnLst>
                                    <p:set>
                                      <p:cBhvr>
                                        <p:cTn id="92" dur="1" fill="hold">
                                          <p:stCondLst>
                                            <p:cond delay="0"/>
                                          </p:stCondLst>
                                        </p:cTn>
                                        <p:tgtEl>
                                          <p:spTgt spid="54"/>
                                        </p:tgtEl>
                                        <p:attrNameLst>
                                          <p:attrName>style.visibility</p:attrName>
                                        </p:attrNameLst>
                                      </p:cBhvr>
                                      <p:to>
                                        <p:strVal val="visible"/>
                                      </p:to>
                                    </p:set>
                                    <p:animEffect transition="in" filter="wipe(up)">
                                      <p:cBhvr>
                                        <p:cTn id="93" dur="500"/>
                                        <p:tgtEl>
                                          <p:spTgt spid="54"/>
                                        </p:tgtEl>
                                      </p:cBhvr>
                                    </p:animEffect>
                                  </p:childTnLst>
                                </p:cTn>
                              </p:par>
                            </p:childTnLst>
                          </p:cTn>
                        </p:par>
                        <p:par>
                          <p:cTn id="94" fill="hold">
                            <p:stCondLst>
                              <p:cond delay="6250"/>
                            </p:stCondLst>
                            <p:childTnLst>
                              <p:par>
                                <p:cTn id="95" presetID="42" presetClass="entr" presetSubtype="0"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Effect transition="in" filter="fade">
                                      <p:cBhvr>
                                        <p:cTn id="97" dur="250"/>
                                        <p:tgtEl>
                                          <p:spTgt spid="48"/>
                                        </p:tgtEl>
                                      </p:cBhvr>
                                    </p:animEffect>
                                    <p:anim calcmode="lin" valueType="num">
                                      <p:cBhvr>
                                        <p:cTn id="98" dur="250" fill="hold"/>
                                        <p:tgtEl>
                                          <p:spTgt spid="48"/>
                                        </p:tgtEl>
                                        <p:attrNameLst>
                                          <p:attrName>ppt_x</p:attrName>
                                        </p:attrNameLst>
                                      </p:cBhvr>
                                      <p:tavLst>
                                        <p:tav tm="0">
                                          <p:val>
                                            <p:strVal val="#ppt_x"/>
                                          </p:val>
                                        </p:tav>
                                        <p:tav tm="100000">
                                          <p:val>
                                            <p:strVal val="#ppt_x"/>
                                          </p:val>
                                        </p:tav>
                                      </p:tavLst>
                                    </p:anim>
                                    <p:anim calcmode="lin" valueType="num">
                                      <p:cBhvr>
                                        <p:cTn id="99" dur="250" fill="hold"/>
                                        <p:tgtEl>
                                          <p:spTgt spid="48"/>
                                        </p:tgtEl>
                                        <p:attrNameLst>
                                          <p:attrName>ppt_y</p:attrName>
                                        </p:attrNameLst>
                                      </p:cBhvr>
                                      <p:tavLst>
                                        <p:tav tm="0">
                                          <p:val>
                                            <p:strVal val="#ppt_y+.1"/>
                                          </p:val>
                                        </p:tav>
                                        <p:tav tm="100000">
                                          <p:val>
                                            <p:strVal val="#ppt_y"/>
                                          </p:val>
                                        </p:tav>
                                      </p:tavLst>
                                    </p:anim>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0"/>
                                        </p:tgtEl>
                                        <p:attrNameLst>
                                          <p:attrName>style.visibility</p:attrName>
                                        </p:attrNameLst>
                                      </p:cBhvr>
                                      <p:to>
                                        <p:strVal val="visible"/>
                                      </p:to>
                                    </p:set>
                                    <p:animEffect transition="in" filter="fade">
                                      <p:cBhvr>
                                        <p:cTn id="103" dur="250"/>
                                        <p:tgtEl>
                                          <p:spTgt spid="50"/>
                                        </p:tgtEl>
                                      </p:cBhvr>
                                    </p:animEffect>
                                    <p:anim calcmode="lin" valueType="num">
                                      <p:cBhvr>
                                        <p:cTn id="104" dur="250" fill="hold"/>
                                        <p:tgtEl>
                                          <p:spTgt spid="50"/>
                                        </p:tgtEl>
                                        <p:attrNameLst>
                                          <p:attrName>ppt_x</p:attrName>
                                        </p:attrNameLst>
                                      </p:cBhvr>
                                      <p:tavLst>
                                        <p:tav tm="0">
                                          <p:val>
                                            <p:strVal val="#ppt_x"/>
                                          </p:val>
                                        </p:tav>
                                        <p:tav tm="100000">
                                          <p:val>
                                            <p:strVal val="#ppt_x"/>
                                          </p:val>
                                        </p:tav>
                                      </p:tavLst>
                                    </p:anim>
                                    <p:anim calcmode="lin" valueType="num">
                                      <p:cBhvr>
                                        <p:cTn id="105" dur="250" fill="hold"/>
                                        <p:tgtEl>
                                          <p:spTgt spid="50"/>
                                        </p:tgtEl>
                                        <p:attrNameLst>
                                          <p:attrName>ppt_y</p:attrName>
                                        </p:attrNameLst>
                                      </p:cBhvr>
                                      <p:tavLst>
                                        <p:tav tm="0">
                                          <p:val>
                                            <p:strVal val="#ppt_y+.1"/>
                                          </p:val>
                                        </p:tav>
                                        <p:tav tm="100000">
                                          <p:val>
                                            <p:strVal val="#ppt_y"/>
                                          </p:val>
                                        </p:tav>
                                      </p:tavLst>
                                    </p:anim>
                                  </p:childTnLst>
                                </p:cTn>
                              </p:par>
                            </p:childTnLst>
                          </p:cTn>
                        </p:par>
                        <p:par>
                          <p:cTn id="106" fill="hold">
                            <p:stCondLst>
                              <p:cond delay="6750"/>
                            </p:stCondLst>
                            <p:childTnLst>
                              <p:par>
                                <p:cTn id="107" presetID="42" presetClass="entr" presetSubtype="0"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fade">
                                      <p:cBhvr>
                                        <p:cTn id="109" dur="250"/>
                                        <p:tgtEl>
                                          <p:spTgt spid="51"/>
                                        </p:tgtEl>
                                      </p:cBhvr>
                                    </p:animEffect>
                                    <p:anim calcmode="lin" valueType="num">
                                      <p:cBhvr>
                                        <p:cTn id="110" dur="250" fill="hold"/>
                                        <p:tgtEl>
                                          <p:spTgt spid="51"/>
                                        </p:tgtEl>
                                        <p:attrNameLst>
                                          <p:attrName>ppt_x</p:attrName>
                                        </p:attrNameLst>
                                      </p:cBhvr>
                                      <p:tavLst>
                                        <p:tav tm="0">
                                          <p:val>
                                            <p:strVal val="#ppt_x"/>
                                          </p:val>
                                        </p:tav>
                                        <p:tav tm="100000">
                                          <p:val>
                                            <p:strVal val="#ppt_x"/>
                                          </p:val>
                                        </p:tav>
                                      </p:tavLst>
                                    </p:anim>
                                    <p:anim calcmode="lin" valueType="num">
                                      <p:cBhvr>
                                        <p:cTn id="111" dur="250" fill="hold"/>
                                        <p:tgtEl>
                                          <p:spTgt spid="51"/>
                                        </p:tgtEl>
                                        <p:attrNameLst>
                                          <p:attrName>ppt_y</p:attrName>
                                        </p:attrNameLst>
                                      </p:cBhvr>
                                      <p:tavLst>
                                        <p:tav tm="0">
                                          <p:val>
                                            <p:strVal val="#ppt_y+.1"/>
                                          </p:val>
                                        </p:tav>
                                        <p:tav tm="100000">
                                          <p:val>
                                            <p:strVal val="#ppt_y"/>
                                          </p:val>
                                        </p:tav>
                                      </p:tavLst>
                                    </p:anim>
                                  </p:childTnLst>
                                </p:cTn>
                              </p:par>
                            </p:childTnLst>
                          </p:cTn>
                        </p:par>
                        <p:par>
                          <p:cTn id="112" fill="hold">
                            <p:stCondLst>
                              <p:cond delay="7000"/>
                            </p:stCondLst>
                            <p:childTnLst>
                              <p:par>
                                <p:cTn id="113" presetID="42" presetClass="entr" presetSubtype="0"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Effect transition="in" filter="fade">
                                      <p:cBhvr>
                                        <p:cTn id="115" dur="250"/>
                                        <p:tgtEl>
                                          <p:spTgt spid="65"/>
                                        </p:tgtEl>
                                      </p:cBhvr>
                                    </p:animEffect>
                                    <p:anim calcmode="lin" valueType="num">
                                      <p:cBhvr>
                                        <p:cTn id="116" dur="250" fill="hold"/>
                                        <p:tgtEl>
                                          <p:spTgt spid="65"/>
                                        </p:tgtEl>
                                        <p:attrNameLst>
                                          <p:attrName>ppt_x</p:attrName>
                                        </p:attrNameLst>
                                      </p:cBhvr>
                                      <p:tavLst>
                                        <p:tav tm="0">
                                          <p:val>
                                            <p:strVal val="#ppt_x"/>
                                          </p:val>
                                        </p:tav>
                                        <p:tav tm="100000">
                                          <p:val>
                                            <p:strVal val="#ppt_x"/>
                                          </p:val>
                                        </p:tav>
                                      </p:tavLst>
                                    </p:anim>
                                    <p:anim calcmode="lin" valueType="num">
                                      <p:cBhvr>
                                        <p:cTn id="117" dur="250" fill="hold"/>
                                        <p:tgtEl>
                                          <p:spTgt spid="65"/>
                                        </p:tgtEl>
                                        <p:attrNameLst>
                                          <p:attrName>ppt_y</p:attrName>
                                        </p:attrNameLst>
                                      </p:cBhvr>
                                      <p:tavLst>
                                        <p:tav tm="0">
                                          <p:val>
                                            <p:strVal val="#ppt_y+.1"/>
                                          </p:val>
                                        </p:tav>
                                        <p:tav tm="100000">
                                          <p:val>
                                            <p:strVal val="#ppt_y"/>
                                          </p:val>
                                        </p:tav>
                                      </p:tavLst>
                                    </p:anim>
                                  </p:childTnLst>
                                </p:cTn>
                              </p:par>
                            </p:childTnLst>
                          </p:cTn>
                        </p:par>
                        <p:par>
                          <p:cTn id="118" fill="hold">
                            <p:stCondLst>
                              <p:cond delay="7250"/>
                            </p:stCondLst>
                            <p:childTnLst>
                              <p:par>
                                <p:cTn id="119" presetID="42" presetClass="entr" presetSubtype="0" fill="hold" grpId="0" nodeType="afterEffect">
                                  <p:stCondLst>
                                    <p:cond delay="0"/>
                                  </p:stCondLst>
                                  <p:childTnLst>
                                    <p:set>
                                      <p:cBhvr>
                                        <p:cTn id="120" dur="1" fill="hold">
                                          <p:stCondLst>
                                            <p:cond delay="0"/>
                                          </p:stCondLst>
                                        </p:cTn>
                                        <p:tgtEl>
                                          <p:spTgt spid="49"/>
                                        </p:tgtEl>
                                        <p:attrNameLst>
                                          <p:attrName>style.visibility</p:attrName>
                                        </p:attrNameLst>
                                      </p:cBhvr>
                                      <p:to>
                                        <p:strVal val="visible"/>
                                      </p:to>
                                    </p:set>
                                    <p:animEffect transition="in" filter="fade">
                                      <p:cBhvr>
                                        <p:cTn id="121" dur="250"/>
                                        <p:tgtEl>
                                          <p:spTgt spid="49"/>
                                        </p:tgtEl>
                                      </p:cBhvr>
                                    </p:animEffect>
                                    <p:anim calcmode="lin" valueType="num">
                                      <p:cBhvr>
                                        <p:cTn id="122" dur="250" fill="hold"/>
                                        <p:tgtEl>
                                          <p:spTgt spid="49"/>
                                        </p:tgtEl>
                                        <p:attrNameLst>
                                          <p:attrName>ppt_x</p:attrName>
                                        </p:attrNameLst>
                                      </p:cBhvr>
                                      <p:tavLst>
                                        <p:tav tm="0">
                                          <p:val>
                                            <p:strVal val="#ppt_x"/>
                                          </p:val>
                                        </p:tav>
                                        <p:tav tm="100000">
                                          <p:val>
                                            <p:strVal val="#ppt_x"/>
                                          </p:val>
                                        </p:tav>
                                      </p:tavLst>
                                    </p:anim>
                                    <p:anim calcmode="lin" valueType="num">
                                      <p:cBhvr>
                                        <p:cTn id="123" dur="250" fill="hold"/>
                                        <p:tgtEl>
                                          <p:spTgt spid="49"/>
                                        </p:tgtEl>
                                        <p:attrNameLst>
                                          <p:attrName>ppt_y</p:attrName>
                                        </p:attrNameLst>
                                      </p:cBhvr>
                                      <p:tavLst>
                                        <p:tav tm="0">
                                          <p:val>
                                            <p:strVal val="#ppt_y+.1"/>
                                          </p:val>
                                        </p:tav>
                                        <p:tav tm="100000">
                                          <p:val>
                                            <p:strVal val="#ppt_y"/>
                                          </p:val>
                                        </p:tav>
                                      </p:tavLst>
                                    </p:anim>
                                  </p:childTnLst>
                                </p:cTn>
                              </p:par>
                            </p:childTnLst>
                          </p:cTn>
                        </p:par>
                        <p:par>
                          <p:cTn id="124" fill="hold">
                            <p:stCondLst>
                              <p:cond delay="7500"/>
                            </p:stCondLst>
                            <p:childTnLst>
                              <p:par>
                                <p:cTn id="125" presetID="22" presetClass="entr" presetSubtype="1" fill="hold" grpId="0" nodeType="afterEffect">
                                  <p:stCondLst>
                                    <p:cond delay="0"/>
                                  </p:stCondLst>
                                  <p:childTnLst>
                                    <p:set>
                                      <p:cBhvr>
                                        <p:cTn id="126" dur="1" fill="hold">
                                          <p:stCondLst>
                                            <p:cond delay="0"/>
                                          </p:stCondLst>
                                        </p:cTn>
                                        <p:tgtEl>
                                          <p:spTgt spid="53"/>
                                        </p:tgtEl>
                                        <p:attrNameLst>
                                          <p:attrName>style.visibility</p:attrName>
                                        </p:attrNameLst>
                                      </p:cBhvr>
                                      <p:to>
                                        <p:strVal val="visible"/>
                                      </p:to>
                                    </p:set>
                                    <p:animEffect transition="in" filter="wipe(up)">
                                      <p:cBhvr>
                                        <p:cTn id="127" dur="500"/>
                                        <p:tgtEl>
                                          <p:spTgt spid="53"/>
                                        </p:tgtEl>
                                      </p:cBhvr>
                                    </p:animEffect>
                                  </p:childTnLst>
                                </p:cTn>
                              </p:par>
                            </p:childTnLst>
                          </p:cTn>
                        </p:par>
                        <p:par>
                          <p:cTn id="128" fill="hold">
                            <p:stCondLst>
                              <p:cond delay="8000"/>
                            </p:stCondLst>
                            <p:childTnLst>
                              <p:par>
                                <p:cTn id="129" presetID="42" presetClass="entr" presetSubtype="0" fill="hold" grpId="0" nodeType="afterEffect">
                                  <p:stCondLst>
                                    <p:cond delay="0"/>
                                  </p:stCondLst>
                                  <p:childTnLst>
                                    <p:set>
                                      <p:cBhvr>
                                        <p:cTn id="130" dur="1" fill="hold">
                                          <p:stCondLst>
                                            <p:cond delay="0"/>
                                          </p:stCondLst>
                                        </p:cTn>
                                        <p:tgtEl>
                                          <p:spTgt spid="55"/>
                                        </p:tgtEl>
                                        <p:attrNameLst>
                                          <p:attrName>style.visibility</p:attrName>
                                        </p:attrNameLst>
                                      </p:cBhvr>
                                      <p:to>
                                        <p:strVal val="visible"/>
                                      </p:to>
                                    </p:set>
                                    <p:animEffect transition="in" filter="fade">
                                      <p:cBhvr>
                                        <p:cTn id="131" dur="1000"/>
                                        <p:tgtEl>
                                          <p:spTgt spid="55"/>
                                        </p:tgtEl>
                                      </p:cBhvr>
                                    </p:animEffect>
                                    <p:anim calcmode="lin" valueType="num">
                                      <p:cBhvr>
                                        <p:cTn id="132" dur="1000" fill="hold"/>
                                        <p:tgtEl>
                                          <p:spTgt spid="55"/>
                                        </p:tgtEl>
                                        <p:attrNameLst>
                                          <p:attrName>ppt_x</p:attrName>
                                        </p:attrNameLst>
                                      </p:cBhvr>
                                      <p:tavLst>
                                        <p:tav tm="0">
                                          <p:val>
                                            <p:strVal val="#ppt_x"/>
                                          </p:val>
                                        </p:tav>
                                        <p:tav tm="100000">
                                          <p:val>
                                            <p:strVal val="#ppt_x"/>
                                          </p:val>
                                        </p:tav>
                                      </p:tavLst>
                                    </p:anim>
                                    <p:anim calcmode="lin" valueType="num">
                                      <p:cBhvr>
                                        <p:cTn id="133" dur="1000" fill="hold"/>
                                        <p:tgtEl>
                                          <p:spTgt spid="55"/>
                                        </p:tgtEl>
                                        <p:attrNameLst>
                                          <p:attrName>ppt_y</p:attrName>
                                        </p:attrNameLst>
                                      </p:cBhvr>
                                      <p:tavLst>
                                        <p:tav tm="0">
                                          <p:val>
                                            <p:strVal val="#ppt_y+.1"/>
                                          </p:val>
                                        </p:tav>
                                        <p:tav tm="100000">
                                          <p:val>
                                            <p:strVal val="#ppt_y"/>
                                          </p:val>
                                        </p:tav>
                                      </p:tavLst>
                                    </p:anim>
                                  </p:childTnLst>
                                </p:cTn>
                              </p:par>
                              <p:par>
                                <p:cTn id="134" presetID="47" presetClass="entr" presetSubtype="0" fill="hold" grpId="0" nodeType="withEffect">
                                  <p:stCondLst>
                                    <p:cond delay="0"/>
                                  </p:stCondLst>
                                  <p:childTnLst>
                                    <p:set>
                                      <p:cBhvr>
                                        <p:cTn id="135" dur="1" fill="hold">
                                          <p:stCondLst>
                                            <p:cond delay="0"/>
                                          </p:stCondLst>
                                        </p:cTn>
                                        <p:tgtEl>
                                          <p:spTgt spid="56"/>
                                        </p:tgtEl>
                                        <p:attrNameLst>
                                          <p:attrName>style.visibility</p:attrName>
                                        </p:attrNameLst>
                                      </p:cBhvr>
                                      <p:to>
                                        <p:strVal val="visible"/>
                                      </p:to>
                                    </p:set>
                                    <p:animEffect transition="in" filter="fade">
                                      <p:cBhvr>
                                        <p:cTn id="136" dur="1000"/>
                                        <p:tgtEl>
                                          <p:spTgt spid="56"/>
                                        </p:tgtEl>
                                      </p:cBhvr>
                                    </p:animEffect>
                                    <p:anim calcmode="lin" valueType="num">
                                      <p:cBhvr>
                                        <p:cTn id="137" dur="1000" fill="hold"/>
                                        <p:tgtEl>
                                          <p:spTgt spid="56"/>
                                        </p:tgtEl>
                                        <p:attrNameLst>
                                          <p:attrName>ppt_x</p:attrName>
                                        </p:attrNameLst>
                                      </p:cBhvr>
                                      <p:tavLst>
                                        <p:tav tm="0">
                                          <p:val>
                                            <p:strVal val="#ppt_x"/>
                                          </p:val>
                                        </p:tav>
                                        <p:tav tm="100000">
                                          <p:val>
                                            <p:strVal val="#ppt_x"/>
                                          </p:val>
                                        </p:tav>
                                      </p:tavLst>
                                    </p:anim>
                                    <p:anim calcmode="lin" valueType="num">
                                      <p:cBhvr>
                                        <p:cTn id="138" dur="1000" fill="hold"/>
                                        <p:tgtEl>
                                          <p:spTgt spid="56"/>
                                        </p:tgtEl>
                                        <p:attrNameLst>
                                          <p:attrName>ppt_y</p:attrName>
                                        </p:attrNameLst>
                                      </p:cBhvr>
                                      <p:tavLst>
                                        <p:tav tm="0">
                                          <p:val>
                                            <p:strVal val="#ppt_y-.1"/>
                                          </p:val>
                                        </p:tav>
                                        <p:tav tm="100000">
                                          <p:val>
                                            <p:strVal val="#ppt_y"/>
                                          </p:val>
                                        </p:tav>
                                      </p:tavLst>
                                    </p:anim>
                                  </p:childTnLst>
                                </p:cTn>
                              </p:par>
                              <p:par>
                                <p:cTn id="139" presetID="53" presetClass="entr" presetSubtype="16" fill="hold" grpId="0" nodeType="withEffect">
                                  <p:stCondLst>
                                    <p:cond delay="0"/>
                                  </p:stCondLst>
                                  <p:childTnLst>
                                    <p:set>
                                      <p:cBhvr>
                                        <p:cTn id="140" dur="1" fill="hold">
                                          <p:stCondLst>
                                            <p:cond delay="0"/>
                                          </p:stCondLst>
                                        </p:cTn>
                                        <p:tgtEl>
                                          <p:spTgt spid="57"/>
                                        </p:tgtEl>
                                        <p:attrNameLst>
                                          <p:attrName>style.visibility</p:attrName>
                                        </p:attrNameLst>
                                      </p:cBhvr>
                                      <p:to>
                                        <p:strVal val="visible"/>
                                      </p:to>
                                    </p:set>
                                    <p:anim calcmode="lin" valueType="num">
                                      <p:cBhvr>
                                        <p:cTn id="141" dur="1000" fill="hold"/>
                                        <p:tgtEl>
                                          <p:spTgt spid="57"/>
                                        </p:tgtEl>
                                        <p:attrNameLst>
                                          <p:attrName>ppt_w</p:attrName>
                                        </p:attrNameLst>
                                      </p:cBhvr>
                                      <p:tavLst>
                                        <p:tav tm="0">
                                          <p:val>
                                            <p:fltVal val="0"/>
                                          </p:val>
                                        </p:tav>
                                        <p:tav tm="100000">
                                          <p:val>
                                            <p:strVal val="#ppt_w"/>
                                          </p:val>
                                        </p:tav>
                                      </p:tavLst>
                                    </p:anim>
                                    <p:anim calcmode="lin" valueType="num">
                                      <p:cBhvr>
                                        <p:cTn id="142" dur="1000" fill="hold"/>
                                        <p:tgtEl>
                                          <p:spTgt spid="57"/>
                                        </p:tgtEl>
                                        <p:attrNameLst>
                                          <p:attrName>ppt_h</p:attrName>
                                        </p:attrNameLst>
                                      </p:cBhvr>
                                      <p:tavLst>
                                        <p:tav tm="0">
                                          <p:val>
                                            <p:fltVal val="0"/>
                                          </p:val>
                                        </p:tav>
                                        <p:tav tm="100000">
                                          <p:val>
                                            <p:strVal val="#ppt_h"/>
                                          </p:val>
                                        </p:tav>
                                      </p:tavLst>
                                    </p:anim>
                                    <p:animEffect transition="in" filter="fade">
                                      <p:cBhvr>
                                        <p:cTn id="143" dur="1000"/>
                                        <p:tgtEl>
                                          <p:spTgt spid="57"/>
                                        </p:tgtEl>
                                      </p:cBhvr>
                                    </p:animEffect>
                                  </p:childTnLst>
                                </p:cTn>
                              </p:par>
                            </p:childTnLst>
                          </p:cTn>
                        </p:par>
                        <p:par>
                          <p:cTn id="144" fill="hold">
                            <p:stCondLst>
                              <p:cond delay="9000"/>
                            </p:stCondLst>
                            <p:childTnLst>
                              <p:par>
                                <p:cTn id="145" presetID="53" presetClass="entr" presetSubtype="16" fill="hold" nodeType="afterEffect">
                                  <p:stCondLst>
                                    <p:cond delay="0"/>
                                  </p:stCondLst>
                                  <p:childTnLst>
                                    <p:set>
                                      <p:cBhvr>
                                        <p:cTn id="146" dur="1" fill="hold">
                                          <p:stCondLst>
                                            <p:cond delay="0"/>
                                          </p:stCondLst>
                                        </p:cTn>
                                        <p:tgtEl>
                                          <p:spTgt spid="26"/>
                                        </p:tgtEl>
                                        <p:attrNameLst>
                                          <p:attrName>style.visibility</p:attrName>
                                        </p:attrNameLst>
                                      </p:cBhvr>
                                      <p:to>
                                        <p:strVal val="visible"/>
                                      </p:to>
                                    </p:set>
                                    <p:anim calcmode="lin" valueType="num">
                                      <p:cBhvr>
                                        <p:cTn id="147" dur="500" fill="hold"/>
                                        <p:tgtEl>
                                          <p:spTgt spid="26"/>
                                        </p:tgtEl>
                                        <p:attrNameLst>
                                          <p:attrName>ppt_w</p:attrName>
                                        </p:attrNameLst>
                                      </p:cBhvr>
                                      <p:tavLst>
                                        <p:tav tm="0">
                                          <p:val>
                                            <p:fltVal val="0"/>
                                          </p:val>
                                        </p:tav>
                                        <p:tav tm="100000">
                                          <p:val>
                                            <p:strVal val="#ppt_w"/>
                                          </p:val>
                                        </p:tav>
                                      </p:tavLst>
                                    </p:anim>
                                    <p:anim calcmode="lin" valueType="num">
                                      <p:cBhvr>
                                        <p:cTn id="148" dur="500" fill="hold"/>
                                        <p:tgtEl>
                                          <p:spTgt spid="26"/>
                                        </p:tgtEl>
                                        <p:attrNameLst>
                                          <p:attrName>ppt_h</p:attrName>
                                        </p:attrNameLst>
                                      </p:cBhvr>
                                      <p:tavLst>
                                        <p:tav tm="0">
                                          <p:val>
                                            <p:fltVal val="0"/>
                                          </p:val>
                                        </p:tav>
                                        <p:tav tm="100000">
                                          <p:val>
                                            <p:strVal val="#ppt_h"/>
                                          </p:val>
                                        </p:tav>
                                      </p:tavLst>
                                    </p:anim>
                                    <p:animEffect transition="in" filter="fade">
                                      <p:cBhvr>
                                        <p:cTn id="149" dur="500"/>
                                        <p:tgtEl>
                                          <p:spTgt spid="26"/>
                                        </p:tgtEl>
                                      </p:cBhvr>
                                    </p:animEffect>
                                  </p:childTnLst>
                                </p:cTn>
                              </p:par>
                            </p:childTnLst>
                          </p:cTn>
                        </p:par>
                        <p:par>
                          <p:cTn id="150" fill="hold">
                            <p:stCondLst>
                              <p:cond delay="9500"/>
                            </p:stCondLst>
                            <p:childTnLst>
                              <p:par>
                                <p:cTn id="151" presetID="22" presetClass="entr" presetSubtype="1" fill="hold" grpId="0" nodeType="afterEffect">
                                  <p:stCondLst>
                                    <p:cond delay="0"/>
                                  </p:stCondLst>
                                  <p:childTnLst>
                                    <p:set>
                                      <p:cBhvr>
                                        <p:cTn id="152" dur="1" fill="hold">
                                          <p:stCondLst>
                                            <p:cond delay="0"/>
                                          </p:stCondLst>
                                        </p:cTn>
                                        <p:tgtEl>
                                          <p:spTgt spid="64"/>
                                        </p:tgtEl>
                                        <p:attrNameLst>
                                          <p:attrName>style.visibility</p:attrName>
                                        </p:attrNameLst>
                                      </p:cBhvr>
                                      <p:to>
                                        <p:strVal val="visible"/>
                                      </p:to>
                                    </p:set>
                                    <p:animEffect transition="in" filter="wipe(up)">
                                      <p:cBhvr>
                                        <p:cTn id="153" dur="500"/>
                                        <p:tgtEl>
                                          <p:spTgt spid="64"/>
                                        </p:tgtEl>
                                      </p:cBhvr>
                                    </p:animEffect>
                                  </p:childTnLst>
                                </p:cTn>
                              </p:par>
                            </p:childTnLst>
                          </p:cTn>
                        </p:par>
                        <p:par>
                          <p:cTn id="154" fill="hold">
                            <p:stCondLst>
                              <p:cond delay="10000"/>
                            </p:stCondLst>
                            <p:childTnLst>
                              <p:par>
                                <p:cTn id="155" presetID="42" presetClass="entr" presetSubtype="0" fill="hold" grpId="0" nodeType="afterEffect">
                                  <p:stCondLst>
                                    <p:cond delay="0"/>
                                  </p:stCondLst>
                                  <p:childTnLst>
                                    <p:set>
                                      <p:cBhvr>
                                        <p:cTn id="156" dur="1" fill="hold">
                                          <p:stCondLst>
                                            <p:cond delay="0"/>
                                          </p:stCondLst>
                                        </p:cTn>
                                        <p:tgtEl>
                                          <p:spTgt spid="58"/>
                                        </p:tgtEl>
                                        <p:attrNameLst>
                                          <p:attrName>style.visibility</p:attrName>
                                        </p:attrNameLst>
                                      </p:cBhvr>
                                      <p:to>
                                        <p:strVal val="visible"/>
                                      </p:to>
                                    </p:set>
                                    <p:animEffect transition="in" filter="fade">
                                      <p:cBhvr>
                                        <p:cTn id="157" dur="250"/>
                                        <p:tgtEl>
                                          <p:spTgt spid="58"/>
                                        </p:tgtEl>
                                      </p:cBhvr>
                                    </p:animEffect>
                                    <p:anim calcmode="lin" valueType="num">
                                      <p:cBhvr>
                                        <p:cTn id="158" dur="250" fill="hold"/>
                                        <p:tgtEl>
                                          <p:spTgt spid="58"/>
                                        </p:tgtEl>
                                        <p:attrNameLst>
                                          <p:attrName>ppt_x</p:attrName>
                                        </p:attrNameLst>
                                      </p:cBhvr>
                                      <p:tavLst>
                                        <p:tav tm="0">
                                          <p:val>
                                            <p:strVal val="#ppt_x"/>
                                          </p:val>
                                        </p:tav>
                                        <p:tav tm="100000">
                                          <p:val>
                                            <p:strVal val="#ppt_x"/>
                                          </p:val>
                                        </p:tav>
                                      </p:tavLst>
                                    </p:anim>
                                    <p:anim calcmode="lin" valueType="num">
                                      <p:cBhvr>
                                        <p:cTn id="159" dur="250" fill="hold"/>
                                        <p:tgtEl>
                                          <p:spTgt spid="58"/>
                                        </p:tgtEl>
                                        <p:attrNameLst>
                                          <p:attrName>ppt_y</p:attrName>
                                        </p:attrNameLst>
                                      </p:cBhvr>
                                      <p:tavLst>
                                        <p:tav tm="0">
                                          <p:val>
                                            <p:strVal val="#ppt_y+.1"/>
                                          </p:val>
                                        </p:tav>
                                        <p:tav tm="100000">
                                          <p:val>
                                            <p:strVal val="#ppt_y"/>
                                          </p:val>
                                        </p:tav>
                                      </p:tavLst>
                                    </p:anim>
                                  </p:childTnLst>
                                </p:cTn>
                              </p:par>
                            </p:childTnLst>
                          </p:cTn>
                        </p:par>
                        <p:par>
                          <p:cTn id="160" fill="hold">
                            <p:stCondLst>
                              <p:cond delay="10250"/>
                            </p:stCondLst>
                            <p:childTnLst>
                              <p:par>
                                <p:cTn id="161" presetID="42" presetClass="entr" presetSubtype="0" fill="hold" grpId="0" nodeType="afterEffect">
                                  <p:stCondLst>
                                    <p:cond delay="0"/>
                                  </p:stCondLst>
                                  <p:childTnLst>
                                    <p:set>
                                      <p:cBhvr>
                                        <p:cTn id="162" dur="1" fill="hold">
                                          <p:stCondLst>
                                            <p:cond delay="0"/>
                                          </p:stCondLst>
                                        </p:cTn>
                                        <p:tgtEl>
                                          <p:spTgt spid="60"/>
                                        </p:tgtEl>
                                        <p:attrNameLst>
                                          <p:attrName>style.visibility</p:attrName>
                                        </p:attrNameLst>
                                      </p:cBhvr>
                                      <p:to>
                                        <p:strVal val="visible"/>
                                      </p:to>
                                    </p:set>
                                    <p:animEffect transition="in" filter="fade">
                                      <p:cBhvr>
                                        <p:cTn id="163" dur="250"/>
                                        <p:tgtEl>
                                          <p:spTgt spid="60"/>
                                        </p:tgtEl>
                                      </p:cBhvr>
                                    </p:animEffect>
                                    <p:anim calcmode="lin" valueType="num">
                                      <p:cBhvr>
                                        <p:cTn id="164" dur="250" fill="hold"/>
                                        <p:tgtEl>
                                          <p:spTgt spid="60"/>
                                        </p:tgtEl>
                                        <p:attrNameLst>
                                          <p:attrName>ppt_x</p:attrName>
                                        </p:attrNameLst>
                                      </p:cBhvr>
                                      <p:tavLst>
                                        <p:tav tm="0">
                                          <p:val>
                                            <p:strVal val="#ppt_x"/>
                                          </p:val>
                                        </p:tav>
                                        <p:tav tm="100000">
                                          <p:val>
                                            <p:strVal val="#ppt_x"/>
                                          </p:val>
                                        </p:tav>
                                      </p:tavLst>
                                    </p:anim>
                                    <p:anim calcmode="lin" valueType="num">
                                      <p:cBhvr>
                                        <p:cTn id="165" dur="250" fill="hold"/>
                                        <p:tgtEl>
                                          <p:spTgt spid="60"/>
                                        </p:tgtEl>
                                        <p:attrNameLst>
                                          <p:attrName>ppt_y</p:attrName>
                                        </p:attrNameLst>
                                      </p:cBhvr>
                                      <p:tavLst>
                                        <p:tav tm="0">
                                          <p:val>
                                            <p:strVal val="#ppt_y+.1"/>
                                          </p:val>
                                        </p:tav>
                                        <p:tav tm="100000">
                                          <p:val>
                                            <p:strVal val="#ppt_y"/>
                                          </p:val>
                                        </p:tav>
                                      </p:tavLst>
                                    </p:anim>
                                  </p:childTnLst>
                                </p:cTn>
                              </p:par>
                            </p:childTnLst>
                          </p:cTn>
                        </p:par>
                        <p:par>
                          <p:cTn id="166" fill="hold">
                            <p:stCondLst>
                              <p:cond delay="10500"/>
                            </p:stCondLst>
                            <p:childTnLst>
                              <p:par>
                                <p:cTn id="167" presetID="42" presetClass="entr" presetSubtype="0" fill="hold" grpId="0" nodeType="afterEffect">
                                  <p:stCondLst>
                                    <p:cond delay="0"/>
                                  </p:stCondLst>
                                  <p:childTnLst>
                                    <p:set>
                                      <p:cBhvr>
                                        <p:cTn id="168" dur="1" fill="hold">
                                          <p:stCondLst>
                                            <p:cond delay="0"/>
                                          </p:stCondLst>
                                        </p:cTn>
                                        <p:tgtEl>
                                          <p:spTgt spid="61"/>
                                        </p:tgtEl>
                                        <p:attrNameLst>
                                          <p:attrName>style.visibility</p:attrName>
                                        </p:attrNameLst>
                                      </p:cBhvr>
                                      <p:to>
                                        <p:strVal val="visible"/>
                                      </p:to>
                                    </p:set>
                                    <p:animEffect transition="in" filter="fade">
                                      <p:cBhvr>
                                        <p:cTn id="169" dur="250"/>
                                        <p:tgtEl>
                                          <p:spTgt spid="61"/>
                                        </p:tgtEl>
                                      </p:cBhvr>
                                    </p:animEffect>
                                    <p:anim calcmode="lin" valueType="num">
                                      <p:cBhvr>
                                        <p:cTn id="170" dur="250" fill="hold"/>
                                        <p:tgtEl>
                                          <p:spTgt spid="61"/>
                                        </p:tgtEl>
                                        <p:attrNameLst>
                                          <p:attrName>ppt_x</p:attrName>
                                        </p:attrNameLst>
                                      </p:cBhvr>
                                      <p:tavLst>
                                        <p:tav tm="0">
                                          <p:val>
                                            <p:strVal val="#ppt_x"/>
                                          </p:val>
                                        </p:tav>
                                        <p:tav tm="100000">
                                          <p:val>
                                            <p:strVal val="#ppt_x"/>
                                          </p:val>
                                        </p:tav>
                                      </p:tavLst>
                                    </p:anim>
                                    <p:anim calcmode="lin" valueType="num">
                                      <p:cBhvr>
                                        <p:cTn id="171" dur="250" fill="hold"/>
                                        <p:tgtEl>
                                          <p:spTgt spid="61"/>
                                        </p:tgtEl>
                                        <p:attrNameLst>
                                          <p:attrName>ppt_y</p:attrName>
                                        </p:attrNameLst>
                                      </p:cBhvr>
                                      <p:tavLst>
                                        <p:tav tm="0">
                                          <p:val>
                                            <p:strVal val="#ppt_y+.1"/>
                                          </p:val>
                                        </p:tav>
                                        <p:tav tm="100000">
                                          <p:val>
                                            <p:strVal val="#ppt_y"/>
                                          </p:val>
                                        </p:tav>
                                      </p:tavLst>
                                    </p:anim>
                                  </p:childTnLst>
                                </p:cTn>
                              </p:par>
                            </p:childTnLst>
                          </p:cTn>
                        </p:par>
                        <p:par>
                          <p:cTn id="172" fill="hold">
                            <p:stCondLst>
                              <p:cond delay="10750"/>
                            </p:stCondLst>
                            <p:childTnLst>
                              <p:par>
                                <p:cTn id="173" presetID="42" presetClass="entr" presetSubtype="0" fill="hold" grpId="0" nodeType="afterEffect">
                                  <p:stCondLst>
                                    <p:cond delay="0"/>
                                  </p:stCondLst>
                                  <p:childTnLst>
                                    <p:set>
                                      <p:cBhvr>
                                        <p:cTn id="174" dur="1" fill="hold">
                                          <p:stCondLst>
                                            <p:cond delay="0"/>
                                          </p:stCondLst>
                                        </p:cTn>
                                        <p:tgtEl>
                                          <p:spTgt spid="66"/>
                                        </p:tgtEl>
                                        <p:attrNameLst>
                                          <p:attrName>style.visibility</p:attrName>
                                        </p:attrNameLst>
                                      </p:cBhvr>
                                      <p:to>
                                        <p:strVal val="visible"/>
                                      </p:to>
                                    </p:set>
                                    <p:animEffect transition="in" filter="fade">
                                      <p:cBhvr>
                                        <p:cTn id="175" dur="250"/>
                                        <p:tgtEl>
                                          <p:spTgt spid="66"/>
                                        </p:tgtEl>
                                      </p:cBhvr>
                                    </p:animEffect>
                                    <p:anim calcmode="lin" valueType="num">
                                      <p:cBhvr>
                                        <p:cTn id="176" dur="250" fill="hold"/>
                                        <p:tgtEl>
                                          <p:spTgt spid="66"/>
                                        </p:tgtEl>
                                        <p:attrNameLst>
                                          <p:attrName>ppt_x</p:attrName>
                                        </p:attrNameLst>
                                      </p:cBhvr>
                                      <p:tavLst>
                                        <p:tav tm="0">
                                          <p:val>
                                            <p:strVal val="#ppt_x"/>
                                          </p:val>
                                        </p:tav>
                                        <p:tav tm="100000">
                                          <p:val>
                                            <p:strVal val="#ppt_x"/>
                                          </p:val>
                                        </p:tav>
                                      </p:tavLst>
                                    </p:anim>
                                    <p:anim calcmode="lin" valueType="num">
                                      <p:cBhvr>
                                        <p:cTn id="177" dur="250" fill="hold"/>
                                        <p:tgtEl>
                                          <p:spTgt spid="66"/>
                                        </p:tgtEl>
                                        <p:attrNameLst>
                                          <p:attrName>ppt_y</p:attrName>
                                        </p:attrNameLst>
                                      </p:cBhvr>
                                      <p:tavLst>
                                        <p:tav tm="0">
                                          <p:val>
                                            <p:strVal val="#ppt_y+.1"/>
                                          </p:val>
                                        </p:tav>
                                        <p:tav tm="100000">
                                          <p:val>
                                            <p:strVal val="#ppt_y"/>
                                          </p:val>
                                        </p:tav>
                                      </p:tavLst>
                                    </p:anim>
                                  </p:childTnLst>
                                </p:cTn>
                              </p:par>
                            </p:childTnLst>
                          </p:cTn>
                        </p:par>
                        <p:par>
                          <p:cTn id="178" fill="hold">
                            <p:stCondLst>
                              <p:cond delay="11000"/>
                            </p:stCondLst>
                            <p:childTnLst>
                              <p:par>
                                <p:cTn id="179" presetID="42" presetClass="entr" presetSubtype="0" fill="hold" grpId="0" nodeType="afterEffect">
                                  <p:stCondLst>
                                    <p:cond delay="0"/>
                                  </p:stCondLst>
                                  <p:childTnLst>
                                    <p:set>
                                      <p:cBhvr>
                                        <p:cTn id="180" dur="1" fill="hold">
                                          <p:stCondLst>
                                            <p:cond delay="0"/>
                                          </p:stCondLst>
                                        </p:cTn>
                                        <p:tgtEl>
                                          <p:spTgt spid="59"/>
                                        </p:tgtEl>
                                        <p:attrNameLst>
                                          <p:attrName>style.visibility</p:attrName>
                                        </p:attrNameLst>
                                      </p:cBhvr>
                                      <p:to>
                                        <p:strVal val="visible"/>
                                      </p:to>
                                    </p:set>
                                    <p:animEffect transition="in" filter="fade">
                                      <p:cBhvr>
                                        <p:cTn id="181" dur="250"/>
                                        <p:tgtEl>
                                          <p:spTgt spid="59"/>
                                        </p:tgtEl>
                                      </p:cBhvr>
                                    </p:animEffect>
                                    <p:anim calcmode="lin" valueType="num">
                                      <p:cBhvr>
                                        <p:cTn id="182" dur="250" fill="hold"/>
                                        <p:tgtEl>
                                          <p:spTgt spid="59"/>
                                        </p:tgtEl>
                                        <p:attrNameLst>
                                          <p:attrName>ppt_x</p:attrName>
                                        </p:attrNameLst>
                                      </p:cBhvr>
                                      <p:tavLst>
                                        <p:tav tm="0">
                                          <p:val>
                                            <p:strVal val="#ppt_x"/>
                                          </p:val>
                                        </p:tav>
                                        <p:tav tm="100000">
                                          <p:val>
                                            <p:strVal val="#ppt_x"/>
                                          </p:val>
                                        </p:tav>
                                      </p:tavLst>
                                    </p:anim>
                                    <p:anim calcmode="lin" valueType="num">
                                      <p:cBhvr>
                                        <p:cTn id="183" dur="250" fill="hold"/>
                                        <p:tgtEl>
                                          <p:spTgt spid="59"/>
                                        </p:tgtEl>
                                        <p:attrNameLst>
                                          <p:attrName>ppt_y</p:attrName>
                                        </p:attrNameLst>
                                      </p:cBhvr>
                                      <p:tavLst>
                                        <p:tav tm="0">
                                          <p:val>
                                            <p:strVal val="#ppt_y+.1"/>
                                          </p:val>
                                        </p:tav>
                                        <p:tav tm="100000">
                                          <p:val>
                                            <p:strVal val="#ppt_y"/>
                                          </p:val>
                                        </p:tav>
                                      </p:tavLst>
                                    </p:anim>
                                  </p:childTnLst>
                                </p:cTn>
                              </p:par>
                            </p:childTnLst>
                          </p:cTn>
                        </p:par>
                        <p:par>
                          <p:cTn id="184" fill="hold">
                            <p:stCondLst>
                              <p:cond delay="11250"/>
                            </p:stCondLst>
                            <p:childTnLst>
                              <p:par>
                                <p:cTn id="185" presetID="22" presetClass="entr" presetSubtype="1" fill="hold" grpId="0" nodeType="afterEffect">
                                  <p:stCondLst>
                                    <p:cond delay="0"/>
                                  </p:stCondLst>
                                  <p:childTnLst>
                                    <p:set>
                                      <p:cBhvr>
                                        <p:cTn id="186" dur="1" fill="hold">
                                          <p:stCondLst>
                                            <p:cond delay="0"/>
                                          </p:stCondLst>
                                        </p:cTn>
                                        <p:tgtEl>
                                          <p:spTgt spid="63"/>
                                        </p:tgtEl>
                                        <p:attrNameLst>
                                          <p:attrName>style.visibility</p:attrName>
                                        </p:attrNameLst>
                                      </p:cBhvr>
                                      <p:to>
                                        <p:strVal val="visible"/>
                                      </p:to>
                                    </p:set>
                                    <p:animEffect transition="in" filter="wipe(up)">
                                      <p:cBhvr>
                                        <p:cTn id="187"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animBg="1"/>
      <p:bldP spid="12" grpId="0" animBg="1"/>
      <p:bldP spid="13" grpId="0" animBg="1"/>
      <p:bldP spid="14" grpId="0" animBg="1"/>
      <p:bldP spid="15" grpId="0"/>
      <p:bldP spid="44" grpId="0"/>
      <p:bldP spid="45" grpId="0" animBg="1"/>
      <p:bldP spid="46" grpId="0" animBg="1"/>
      <p:bldP spid="47" grpId="0" animBg="1"/>
      <p:bldP spid="48" grpId="0" animBg="1"/>
      <p:bldP spid="49" grpId="0" animBg="1"/>
      <p:bldP spid="50" grpId="0" animBg="1"/>
      <p:bldP spid="51" grpId="0" animBg="1"/>
      <p:bldP spid="53" grpId="0"/>
      <p:bldP spid="54" grpId="0"/>
      <p:bldP spid="55" grpId="0" animBg="1"/>
      <p:bldP spid="56" grpId="0" animBg="1"/>
      <p:bldP spid="57" grpId="0" animBg="1"/>
      <p:bldP spid="58" grpId="0" animBg="1"/>
      <p:bldP spid="59" grpId="0" animBg="1"/>
      <p:bldP spid="60" grpId="0" animBg="1"/>
      <p:bldP spid="61" grpId="0" animBg="1"/>
      <p:bldP spid="63" grpId="0"/>
      <p:bldP spid="64" grpId="0"/>
      <p:bldP spid="65" grpId="0" animBg="1"/>
      <p:bldP spid="6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4738D"/>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2">
                      <a:lumMod val="10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89A80"/>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9D27"/>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385995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pic>
        <p:nvPicPr>
          <p:cNvPr id="14" name="Picture Placeholder 1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15942" b="15942"/>
          <a:stretch>
            <a:fillRect/>
          </a:stretch>
        </p:blipFill>
        <p:spPr/>
      </p:pic>
      <p:pic>
        <p:nvPicPr>
          <p:cNvPr id="15" name="Picture Placeholder 14"/>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12474" b="12474"/>
          <a:stretch>
            <a:fillRect/>
          </a:stretch>
        </p:blipFill>
        <p:spPr/>
      </p:pic>
      <p:sp>
        <p:nvSpPr>
          <p:cNvPr id="259" name="Rectangular Callout 258"/>
          <p:cNvSpPr>
            <a:spLocks noChangeAspect="1"/>
          </p:cNvSpPr>
          <p:nvPr/>
        </p:nvSpPr>
        <p:spPr>
          <a:xfrm flipH="1">
            <a:off x="719347" y="5277007"/>
            <a:ext cx="772051" cy="749947"/>
          </a:xfrm>
          <a:prstGeom prst="wedgeRectCallou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3733" b="1" dirty="0">
              <a:solidFill>
                <a:schemeClr val="bg1"/>
              </a:solidFill>
              <a:latin typeface="FontAwesome" pitchFamily="2" charset="0"/>
            </a:endParaRPr>
          </a:p>
        </p:txBody>
      </p:sp>
      <p:sp>
        <p:nvSpPr>
          <p:cNvPr id="262" name="Rectangular Callout 261"/>
          <p:cNvSpPr>
            <a:spLocks noChangeAspect="1"/>
          </p:cNvSpPr>
          <p:nvPr/>
        </p:nvSpPr>
        <p:spPr>
          <a:xfrm flipH="1">
            <a:off x="4483004" y="5277006"/>
            <a:ext cx="772051" cy="749949"/>
          </a:xfrm>
          <a:prstGeom prst="wedgeRectCallou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p>
        </p:txBody>
      </p:sp>
      <p:sp>
        <p:nvSpPr>
          <p:cNvPr id="265" name="Rectangular Callout 264"/>
          <p:cNvSpPr>
            <a:spLocks noChangeAspect="1"/>
          </p:cNvSpPr>
          <p:nvPr/>
        </p:nvSpPr>
        <p:spPr>
          <a:xfrm>
            <a:off x="8144441" y="5277006"/>
            <a:ext cx="772051" cy="749949"/>
          </a:xfrm>
          <a:prstGeom prst="wedgeRectCallou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chemeClr val="bg1"/>
              </a:solidFill>
              <a:latin typeface="FontAwesome" pitchFamily="2" charset="0"/>
            </a:endParaRPr>
          </a:p>
        </p:txBody>
      </p:sp>
      <p:sp>
        <p:nvSpPr>
          <p:cNvPr id="42" name="TextBox 4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43" name="TextBox 42"/>
          <p:cNvSpPr txBox="1"/>
          <p:nvPr/>
        </p:nvSpPr>
        <p:spPr>
          <a:xfrm>
            <a:off x="7659078" y="1479464"/>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44" name="TextBox 43"/>
          <p:cNvSpPr txBox="1"/>
          <p:nvPr/>
        </p:nvSpPr>
        <p:spPr>
          <a:xfrm>
            <a:off x="1542521" y="5218629"/>
            <a:ext cx="2743200" cy="1097280"/>
          </a:xfrm>
          <a:prstGeom prst="rect">
            <a:avLst/>
          </a:prstGeom>
          <a:noFill/>
        </p:spPr>
        <p:txBody>
          <a:bodyPr wrap="square" rtlCol="0">
            <a:spAutoFit/>
          </a:bodyPr>
          <a:lstStyle/>
          <a:p>
            <a:r>
              <a:rPr lang="en-US" sz="1400" b="1" dirty="0">
                <a:solidFill>
                  <a:srgbClr val="34738D"/>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5" name="TextBox 44"/>
          <p:cNvSpPr txBox="1"/>
          <p:nvPr/>
        </p:nvSpPr>
        <p:spPr>
          <a:xfrm>
            <a:off x="5324889" y="5190644"/>
            <a:ext cx="2743200" cy="1097280"/>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0" name="TextBox 49"/>
          <p:cNvSpPr txBox="1"/>
          <p:nvPr/>
        </p:nvSpPr>
        <p:spPr>
          <a:xfrm>
            <a:off x="9027857" y="5190644"/>
            <a:ext cx="2743200" cy="1097280"/>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2" name="Freeform 211"/>
          <p:cNvSpPr>
            <a:spLocks noEditPoints="1"/>
          </p:cNvSpPr>
          <p:nvPr/>
        </p:nvSpPr>
        <p:spPr bwMode="auto">
          <a:xfrm>
            <a:off x="848261" y="5464638"/>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3" name="Freeform 213"/>
          <p:cNvSpPr>
            <a:spLocks noEditPoints="1"/>
          </p:cNvSpPr>
          <p:nvPr/>
        </p:nvSpPr>
        <p:spPr bwMode="auto">
          <a:xfrm>
            <a:off x="4743008" y="5424585"/>
            <a:ext cx="284244" cy="45479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25"/>
          <p:cNvSpPr>
            <a:spLocks noEditPoints="1"/>
          </p:cNvSpPr>
          <p:nvPr/>
        </p:nvSpPr>
        <p:spPr bwMode="auto">
          <a:xfrm>
            <a:off x="8368072" y="5405406"/>
            <a:ext cx="324788" cy="433916"/>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18796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wipe(up)">
                                      <p:cBhvr>
                                        <p:cTn id="11" dur="1000"/>
                                        <p:tgtEl>
                                          <p:spTgt spid="43"/>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59"/>
                                        </p:tgtEl>
                                        <p:attrNameLst>
                                          <p:attrName>style.visibility</p:attrName>
                                        </p:attrNameLst>
                                      </p:cBhvr>
                                      <p:to>
                                        <p:strVal val="visible"/>
                                      </p:to>
                                    </p:set>
                                    <p:anim calcmode="lin" valueType="num">
                                      <p:cBhvr>
                                        <p:cTn id="15" dur="500" fill="hold"/>
                                        <p:tgtEl>
                                          <p:spTgt spid="259"/>
                                        </p:tgtEl>
                                        <p:attrNameLst>
                                          <p:attrName>ppt_w</p:attrName>
                                        </p:attrNameLst>
                                      </p:cBhvr>
                                      <p:tavLst>
                                        <p:tav tm="0">
                                          <p:val>
                                            <p:fltVal val="0"/>
                                          </p:val>
                                        </p:tav>
                                        <p:tav tm="100000">
                                          <p:val>
                                            <p:strVal val="#ppt_w"/>
                                          </p:val>
                                        </p:tav>
                                      </p:tavLst>
                                    </p:anim>
                                    <p:anim calcmode="lin" valueType="num">
                                      <p:cBhvr>
                                        <p:cTn id="16" dur="500" fill="hold"/>
                                        <p:tgtEl>
                                          <p:spTgt spid="259"/>
                                        </p:tgtEl>
                                        <p:attrNameLst>
                                          <p:attrName>ppt_h</p:attrName>
                                        </p:attrNameLst>
                                      </p:cBhvr>
                                      <p:tavLst>
                                        <p:tav tm="0">
                                          <p:val>
                                            <p:fltVal val="0"/>
                                          </p:val>
                                        </p:tav>
                                        <p:tav tm="100000">
                                          <p:val>
                                            <p:strVal val="#ppt_h"/>
                                          </p:val>
                                        </p:tav>
                                      </p:tavLst>
                                    </p:anim>
                                    <p:animEffect transition="in" filter="fade">
                                      <p:cBhvr>
                                        <p:cTn id="17" dur="500"/>
                                        <p:tgtEl>
                                          <p:spTgt spid="259"/>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 calcmode="lin" valueType="num">
                                      <p:cBhvr>
                                        <p:cTn id="20" dur="170" fill="hold"/>
                                        <p:tgtEl>
                                          <p:spTgt spid="52"/>
                                        </p:tgtEl>
                                        <p:attrNameLst>
                                          <p:attrName>ppt_w</p:attrName>
                                        </p:attrNameLst>
                                      </p:cBhvr>
                                      <p:tavLst>
                                        <p:tav tm="0">
                                          <p:val>
                                            <p:fltVal val="0"/>
                                          </p:val>
                                        </p:tav>
                                        <p:tav tm="100000">
                                          <p:val>
                                            <p:strVal val="#ppt_w"/>
                                          </p:val>
                                        </p:tav>
                                      </p:tavLst>
                                    </p:anim>
                                    <p:anim calcmode="lin" valueType="num">
                                      <p:cBhvr>
                                        <p:cTn id="21" dur="170" fill="hold"/>
                                        <p:tgtEl>
                                          <p:spTgt spid="52"/>
                                        </p:tgtEl>
                                        <p:attrNameLst>
                                          <p:attrName>ppt_h</p:attrName>
                                        </p:attrNameLst>
                                      </p:cBhvr>
                                      <p:tavLst>
                                        <p:tav tm="0">
                                          <p:val>
                                            <p:fltVal val="0"/>
                                          </p:val>
                                        </p:tav>
                                        <p:tav tm="100000">
                                          <p:val>
                                            <p:strVal val="#ppt_h"/>
                                          </p:val>
                                        </p:tav>
                                      </p:tavLst>
                                    </p:anim>
                                    <p:animEffect transition="in" filter="fade">
                                      <p:cBhvr>
                                        <p:cTn id="22" dur="170"/>
                                        <p:tgtEl>
                                          <p:spTgt spid="52"/>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262"/>
                                        </p:tgtEl>
                                        <p:attrNameLst>
                                          <p:attrName>style.visibility</p:attrName>
                                        </p:attrNameLst>
                                      </p:cBhvr>
                                      <p:to>
                                        <p:strVal val="visible"/>
                                      </p:to>
                                    </p:set>
                                    <p:anim calcmode="lin" valueType="num">
                                      <p:cBhvr>
                                        <p:cTn id="30" dur="500" fill="hold"/>
                                        <p:tgtEl>
                                          <p:spTgt spid="262"/>
                                        </p:tgtEl>
                                        <p:attrNameLst>
                                          <p:attrName>ppt_w</p:attrName>
                                        </p:attrNameLst>
                                      </p:cBhvr>
                                      <p:tavLst>
                                        <p:tav tm="0">
                                          <p:val>
                                            <p:fltVal val="0"/>
                                          </p:val>
                                        </p:tav>
                                        <p:tav tm="100000">
                                          <p:val>
                                            <p:strVal val="#ppt_w"/>
                                          </p:val>
                                        </p:tav>
                                      </p:tavLst>
                                    </p:anim>
                                    <p:anim calcmode="lin" valueType="num">
                                      <p:cBhvr>
                                        <p:cTn id="31" dur="500" fill="hold"/>
                                        <p:tgtEl>
                                          <p:spTgt spid="262"/>
                                        </p:tgtEl>
                                        <p:attrNameLst>
                                          <p:attrName>ppt_h</p:attrName>
                                        </p:attrNameLst>
                                      </p:cBhvr>
                                      <p:tavLst>
                                        <p:tav tm="0">
                                          <p:val>
                                            <p:fltVal val="0"/>
                                          </p:val>
                                        </p:tav>
                                        <p:tav tm="100000">
                                          <p:val>
                                            <p:strVal val="#ppt_h"/>
                                          </p:val>
                                        </p:tav>
                                      </p:tavLst>
                                    </p:anim>
                                    <p:animEffect transition="in" filter="fade">
                                      <p:cBhvr>
                                        <p:cTn id="32" dur="500"/>
                                        <p:tgtEl>
                                          <p:spTgt spid="262"/>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p:cTn id="35" dur="170" fill="hold"/>
                                        <p:tgtEl>
                                          <p:spTgt spid="53"/>
                                        </p:tgtEl>
                                        <p:attrNameLst>
                                          <p:attrName>ppt_w</p:attrName>
                                        </p:attrNameLst>
                                      </p:cBhvr>
                                      <p:tavLst>
                                        <p:tav tm="0">
                                          <p:val>
                                            <p:fltVal val="0"/>
                                          </p:val>
                                        </p:tav>
                                        <p:tav tm="100000">
                                          <p:val>
                                            <p:strVal val="#ppt_w"/>
                                          </p:val>
                                        </p:tav>
                                      </p:tavLst>
                                    </p:anim>
                                    <p:anim calcmode="lin" valueType="num">
                                      <p:cBhvr>
                                        <p:cTn id="36" dur="170" fill="hold"/>
                                        <p:tgtEl>
                                          <p:spTgt spid="53"/>
                                        </p:tgtEl>
                                        <p:attrNameLst>
                                          <p:attrName>ppt_h</p:attrName>
                                        </p:attrNameLst>
                                      </p:cBhvr>
                                      <p:tavLst>
                                        <p:tav tm="0">
                                          <p:val>
                                            <p:fltVal val="0"/>
                                          </p:val>
                                        </p:tav>
                                        <p:tav tm="100000">
                                          <p:val>
                                            <p:strVal val="#ppt_h"/>
                                          </p:val>
                                        </p:tav>
                                      </p:tavLst>
                                    </p:anim>
                                    <p:animEffect transition="in" filter="fade">
                                      <p:cBhvr>
                                        <p:cTn id="37" dur="170"/>
                                        <p:tgtEl>
                                          <p:spTgt spid="53"/>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wipe(left)">
                                      <p:cBhvr>
                                        <p:cTn id="41" dur="500"/>
                                        <p:tgtEl>
                                          <p:spTgt spid="45"/>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265"/>
                                        </p:tgtEl>
                                        <p:attrNameLst>
                                          <p:attrName>style.visibility</p:attrName>
                                        </p:attrNameLst>
                                      </p:cBhvr>
                                      <p:to>
                                        <p:strVal val="visible"/>
                                      </p:to>
                                    </p:set>
                                    <p:anim calcmode="lin" valueType="num">
                                      <p:cBhvr>
                                        <p:cTn id="45" dur="500" fill="hold"/>
                                        <p:tgtEl>
                                          <p:spTgt spid="265"/>
                                        </p:tgtEl>
                                        <p:attrNameLst>
                                          <p:attrName>ppt_w</p:attrName>
                                        </p:attrNameLst>
                                      </p:cBhvr>
                                      <p:tavLst>
                                        <p:tav tm="0">
                                          <p:val>
                                            <p:fltVal val="0"/>
                                          </p:val>
                                        </p:tav>
                                        <p:tav tm="100000">
                                          <p:val>
                                            <p:strVal val="#ppt_w"/>
                                          </p:val>
                                        </p:tav>
                                      </p:tavLst>
                                    </p:anim>
                                    <p:anim calcmode="lin" valueType="num">
                                      <p:cBhvr>
                                        <p:cTn id="46" dur="500" fill="hold"/>
                                        <p:tgtEl>
                                          <p:spTgt spid="265"/>
                                        </p:tgtEl>
                                        <p:attrNameLst>
                                          <p:attrName>ppt_h</p:attrName>
                                        </p:attrNameLst>
                                      </p:cBhvr>
                                      <p:tavLst>
                                        <p:tav tm="0">
                                          <p:val>
                                            <p:fltVal val="0"/>
                                          </p:val>
                                        </p:tav>
                                        <p:tav tm="100000">
                                          <p:val>
                                            <p:strVal val="#ppt_h"/>
                                          </p:val>
                                        </p:tav>
                                      </p:tavLst>
                                    </p:anim>
                                    <p:animEffect transition="in" filter="fade">
                                      <p:cBhvr>
                                        <p:cTn id="47" dur="500"/>
                                        <p:tgtEl>
                                          <p:spTgt spid="265"/>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54"/>
                                        </p:tgtEl>
                                        <p:attrNameLst>
                                          <p:attrName>style.visibility</p:attrName>
                                        </p:attrNameLst>
                                      </p:cBhvr>
                                      <p:to>
                                        <p:strVal val="visible"/>
                                      </p:to>
                                    </p:set>
                                    <p:anim calcmode="lin" valueType="num">
                                      <p:cBhvr>
                                        <p:cTn id="50" dur="500" fill="hold"/>
                                        <p:tgtEl>
                                          <p:spTgt spid="54"/>
                                        </p:tgtEl>
                                        <p:attrNameLst>
                                          <p:attrName>ppt_w</p:attrName>
                                        </p:attrNameLst>
                                      </p:cBhvr>
                                      <p:tavLst>
                                        <p:tav tm="0">
                                          <p:val>
                                            <p:fltVal val="0"/>
                                          </p:val>
                                        </p:tav>
                                        <p:tav tm="100000">
                                          <p:val>
                                            <p:strVal val="#ppt_w"/>
                                          </p:val>
                                        </p:tav>
                                      </p:tavLst>
                                    </p:anim>
                                    <p:anim calcmode="lin" valueType="num">
                                      <p:cBhvr>
                                        <p:cTn id="51" dur="500" fill="hold"/>
                                        <p:tgtEl>
                                          <p:spTgt spid="54"/>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 grpId="0" animBg="1"/>
      <p:bldP spid="262" grpId="0" animBg="1"/>
      <p:bldP spid="265" grpId="0" animBg="1"/>
      <p:bldP spid="42" grpId="0"/>
      <p:bldP spid="43" grpId="0"/>
      <p:bldP spid="44" grpId="0"/>
      <p:bldP spid="45" grpId="0"/>
      <p:bldP spid="50" grpId="0"/>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189A80"/>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a:blip r:embed="rId5">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a:blip r:embed="rId6">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D34132"/>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1</a:t>
              </a:r>
              <a:endParaRPr lang="ru-RU" sz="2400" b="1" dirty="0">
                <a:solidFill>
                  <a:schemeClr val="bg1"/>
                </a:solidFill>
                <a:latin typeface="+mj-lt"/>
                <a:ea typeface="Roboto Light" panose="02000000000000000000" pitchFamily="2" charset="0"/>
              </a:endParaRPr>
            </a:p>
          </p:txBody>
        </p:sp>
      </p:grpSp>
      <p:pic>
        <p:nvPicPr>
          <p:cNvPr id="38" name="Picture 3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64899" y="5868877"/>
            <a:ext cx="405993" cy="109728"/>
          </a:xfrm>
          <a:prstGeom prst="rect">
            <a:avLst/>
          </a:prstGeom>
          <a:noFill/>
          <a:effectLst>
            <a:glow rad="63500">
              <a:schemeClr val="bg1">
                <a:alpha val="45000"/>
              </a:schemeClr>
            </a:glow>
          </a:effectLst>
        </p:spPr>
      </p:pic>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9"/>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10"/>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4738D">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84721"/>
            </a:xfrm>
            <a:prstGeom prst="rect">
              <a:avLst/>
            </a:prstGeom>
            <a:noFill/>
          </p:spPr>
          <p:txBody>
            <a:bodyPr wrap="square" rtlCol="0">
              <a:spAutoFit/>
            </a:bodyPr>
            <a:lstStyle/>
            <a:p>
              <a:pPr algn="ctr"/>
              <a:r>
                <a:rPr lang="ru-RU" sz="24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89A80">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3</a:t>
              </a:r>
              <a:endParaRPr lang="ru-RU" sz="24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EF9D27">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4</a:t>
              </a:r>
              <a:endParaRPr lang="ru-RU" sz="24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D34132">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5</a:t>
              </a:r>
              <a:endParaRPr lang="ru-RU" sz="24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64267">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90" name="TextBox 89"/>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6</a:t>
              </a:r>
              <a:endParaRPr lang="ru-RU" sz="24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686868">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p:txBody>
        </p:sp>
        <p:sp>
          <p:nvSpPr>
            <p:cNvPr id="50" name="TextBox 4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10000"/>
                    </a:schemeClr>
                  </a:solidFill>
                  <a:latin typeface="Candara" panose="020E0502030303020204" pitchFamily="34" charset="0"/>
                </a:rPr>
                <a:t>Your Subtitle</a:t>
              </a:r>
            </a:p>
          </p:txBody>
        </p:sp>
      </p:grpSp>
      <p:pic>
        <p:nvPicPr>
          <p:cNvPr id="52" name="Picture 51">
            <a:hlinkClick r:id="rId11"/>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91074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750"/>
                                        <p:tgtEl>
                                          <p:spTgt spid="4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8" name="Freeform 10"/>
          <p:cNvSpPr>
            <a:spLocks noChangeArrowheads="1"/>
          </p:cNvSpPr>
          <p:nvPr/>
        </p:nvSpPr>
        <p:spPr bwMode="auto">
          <a:xfrm>
            <a:off x="10149933" y="4683041"/>
            <a:ext cx="1430276" cy="1191359"/>
          </a:xfrm>
          <a:custGeom>
            <a:avLst/>
            <a:gdLst>
              <a:gd name="T0" fmla="*/ 6808 w 6841"/>
              <a:gd name="T1" fmla="*/ 560 h 5696"/>
              <a:gd name="T2" fmla="*/ 6415 w 6841"/>
              <a:gd name="T3" fmla="*/ 1036 h 5696"/>
              <a:gd name="T4" fmla="*/ 6034 w 6841"/>
              <a:gd name="T5" fmla="*/ 1491 h 5696"/>
              <a:gd name="T6" fmla="*/ 6004 w 6841"/>
              <a:gd name="T7" fmla="*/ 1131 h 5696"/>
              <a:gd name="T8" fmla="*/ 5791 w 6841"/>
              <a:gd name="T9" fmla="*/ 1407 h 5696"/>
              <a:gd name="T10" fmla="*/ 5866 w 6841"/>
              <a:gd name="T11" fmla="*/ 1069 h 5696"/>
              <a:gd name="T12" fmla="*/ 6025 w 6841"/>
              <a:gd name="T13" fmla="*/ 836 h 5696"/>
              <a:gd name="T14" fmla="*/ 6415 w 6841"/>
              <a:gd name="T15" fmla="*/ 614 h 5696"/>
              <a:gd name="T16" fmla="*/ 6637 w 6841"/>
              <a:gd name="T17" fmla="*/ 571 h 5696"/>
              <a:gd name="T18" fmla="*/ 6648 w 6841"/>
              <a:gd name="T19" fmla="*/ 349 h 5696"/>
              <a:gd name="T20" fmla="*/ 6299 w 6841"/>
              <a:gd name="T21" fmla="*/ 592 h 5696"/>
              <a:gd name="T22" fmla="*/ 6056 w 6841"/>
              <a:gd name="T23" fmla="*/ 666 h 5696"/>
              <a:gd name="T24" fmla="*/ 5771 w 6841"/>
              <a:gd name="T25" fmla="*/ 856 h 5696"/>
              <a:gd name="T26" fmla="*/ 5040 w 6841"/>
              <a:gd name="T27" fmla="*/ 1047 h 5696"/>
              <a:gd name="T28" fmla="*/ 4489 w 6841"/>
              <a:gd name="T29" fmla="*/ 942 h 5696"/>
              <a:gd name="T30" fmla="*/ 3599 w 6841"/>
              <a:gd name="T31" fmla="*/ 317 h 5696"/>
              <a:gd name="T32" fmla="*/ 3166 w 6841"/>
              <a:gd name="T33" fmla="*/ 0 h 5696"/>
              <a:gd name="T34" fmla="*/ 2625 w 6841"/>
              <a:gd name="T35" fmla="*/ 412 h 5696"/>
              <a:gd name="T36" fmla="*/ 3409 w 6841"/>
              <a:gd name="T37" fmla="*/ 1461 h 5696"/>
              <a:gd name="T38" fmla="*/ 2636 w 6841"/>
              <a:gd name="T39" fmla="*/ 2752 h 5696"/>
              <a:gd name="T40" fmla="*/ 1789 w 6841"/>
              <a:gd name="T41" fmla="*/ 3101 h 5696"/>
              <a:gd name="T42" fmla="*/ 1621 w 6841"/>
              <a:gd name="T43" fmla="*/ 3069 h 5696"/>
              <a:gd name="T44" fmla="*/ 530 w 6841"/>
              <a:gd name="T45" fmla="*/ 3493 h 5696"/>
              <a:gd name="T46" fmla="*/ 487 w 6841"/>
              <a:gd name="T47" fmla="*/ 4043 h 5696"/>
              <a:gd name="T48" fmla="*/ 1810 w 6841"/>
              <a:gd name="T49" fmla="*/ 4402 h 5696"/>
              <a:gd name="T50" fmla="*/ 2732 w 6841"/>
              <a:gd name="T51" fmla="*/ 4954 h 5696"/>
              <a:gd name="T52" fmla="*/ 5273 w 6841"/>
              <a:gd name="T53" fmla="*/ 5695 h 5696"/>
              <a:gd name="T54" fmla="*/ 5612 w 6841"/>
              <a:gd name="T55" fmla="*/ 4012 h 5696"/>
              <a:gd name="T56" fmla="*/ 5685 w 6841"/>
              <a:gd name="T57" fmla="*/ 3217 h 5696"/>
              <a:gd name="T58" fmla="*/ 5517 w 6841"/>
              <a:gd name="T59" fmla="*/ 2719 h 5696"/>
              <a:gd name="T60" fmla="*/ 5284 w 6841"/>
              <a:gd name="T61" fmla="*/ 2677 h 5696"/>
              <a:gd name="T62" fmla="*/ 5654 w 6841"/>
              <a:gd name="T63" fmla="*/ 2297 h 5696"/>
              <a:gd name="T64" fmla="*/ 6215 w 6841"/>
              <a:gd name="T65" fmla="*/ 1523 h 5696"/>
              <a:gd name="T66" fmla="*/ 6628 w 6841"/>
              <a:gd name="T67" fmla="*/ 888 h 5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841" h="5696">
                <a:moveTo>
                  <a:pt x="6808" y="560"/>
                </a:moveTo>
                <a:lnTo>
                  <a:pt x="6808" y="560"/>
                </a:lnTo>
                <a:cubicBezTo>
                  <a:pt x="6765" y="517"/>
                  <a:pt x="6702" y="655"/>
                  <a:pt x="6702" y="709"/>
                </a:cubicBezTo>
                <a:cubicBezTo>
                  <a:pt x="6702" y="750"/>
                  <a:pt x="6532" y="866"/>
                  <a:pt x="6415" y="1036"/>
                </a:cubicBezTo>
                <a:cubicBezTo>
                  <a:pt x="6299" y="1207"/>
                  <a:pt x="6267" y="1185"/>
                  <a:pt x="6183" y="1269"/>
                </a:cubicBezTo>
                <a:cubicBezTo>
                  <a:pt x="6109" y="1343"/>
                  <a:pt x="6140" y="1386"/>
                  <a:pt x="6034" y="1491"/>
                </a:cubicBezTo>
                <a:cubicBezTo>
                  <a:pt x="5918" y="1597"/>
                  <a:pt x="5982" y="1491"/>
                  <a:pt x="5982" y="1439"/>
                </a:cubicBezTo>
                <a:cubicBezTo>
                  <a:pt x="5982" y="1396"/>
                  <a:pt x="6056" y="1174"/>
                  <a:pt x="6004" y="1131"/>
                </a:cubicBezTo>
                <a:cubicBezTo>
                  <a:pt x="5961" y="1079"/>
                  <a:pt x="5907" y="1174"/>
                  <a:pt x="5907" y="1248"/>
                </a:cubicBezTo>
                <a:cubicBezTo>
                  <a:pt x="5907" y="1332"/>
                  <a:pt x="5791" y="1461"/>
                  <a:pt x="5791" y="1407"/>
                </a:cubicBezTo>
                <a:cubicBezTo>
                  <a:pt x="5791" y="1364"/>
                  <a:pt x="5739" y="1217"/>
                  <a:pt x="5739" y="1153"/>
                </a:cubicBezTo>
                <a:cubicBezTo>
                  <a:pt x="5739" y="1079"/>
                  <a:pt x="5866" y="1153"/>
                  <a:pt x="5866" y="1069"/>
                </a:cubicBezTo>
                <a:cubicBezTo>
                  <a:pt x="5866" y="983"/>
                  <a:pt x="5950" y="1069"/>
                  <a:pt x="6014" y="994"/>
                </a:cubicBezTo>
                <a:cubicBezTo>
                  <a:pt x="6088" y="931"/>
                  <a:pt x="5971" y="888"/>
                  <a:pt x="6025" y="836"/>
                </a:cubicBezTo>
                <a:cubicBezTo>
                  <a:pt x="6077" y="782"/>
                  <a:pt x="6120" y="888"/>
                  <a:pt x="6172" y="888"/>
                </a:cubicBezTo>
                <a:cubicBezTo>
                  <a:pt x="6236" y="888"/>
                  <a:pt x="6363" y="614"/>
                  <a:pt x="6415" y="614"/>
                </a:cubicBezTo>
                <a:cubicBezTo>
                  <a:pt x="6469" y="614"/>
                  <a:pt x="6501" y="528"/>
                  <a:pt x="6564" y="465"/>
                </a:cubicBezTo>
                <a:cubicBezTo>
                  <a:pt x="6628" y="401"/>
                  <a:pt x="6586" y="571"/>
                  <a:pt x="6637" y="571"/>
                </a:cubicBezTo>
                <a:cubicBezTo>
                  <a:pt x="6691" y="571"/>
                  <a:pt x="6659" y="507"/>
                  <a:pt x="6659" y="507"/>
                </a:cubicBezTo>
                <a:cubicBezTo>
                  <a:pt x="6743" y="422"/>
                  <a:pt x="6691" y="390"/>
                  <a:pt x="6648" y="349"/>
                </a:cubicBezTo>
                <a:cubicBezTo>
                  <a:pt x="6596" y="295"/>
                  <a:pt x="6469" y="390"/>
                  <a:pt x="6469" y="465"/>
                </a:cubicBezTo>
                <a:cubicBezTo>
                  <a:pt x="6469" y="550"/>
                  <a:pt x="6342" y="550"/>
                  <a:pt x="6299" y="592"/>
                </a:cubicBezTo>
                <a:cubicBezTo>
                  <a:pt x="6258" y="634"/>
                  <a:pt x="6172" y="782"/>
                  <a:pt x="6152" y="761"/>
                </a:cubicBezTo>
                <a:cubicBezTo>
                  <a:pt x="6131" y="741"/>
                  <a:pt x="6088" y="687"/>
                  <a:pt x="6056" y="666"/>
                </a:cubicBezTo>
                <a:cubicBezTo>
                  <a:pt x="6056" y="655"/>
                  <a:pt x="6045" y="644"/>
                  <a:pt x="6034" y="634"/>
                </a:cubicBezTo>
                <a:cubicBezTo>
                  <a:pt x="5961" y="687"/>
                  <a:pt x="5866" y="761"/>
                  <a:pt x="5771" y="856"/>
                </a:cubicBezTo>
                <a:cubicBezTo>
                  <a:pt x="5579" y="1047"/>
                  <a:pt x="5558" y="931"/>
                  <a:pt x="5400" y="931"/>
                </a:cubicBezTo>
                <a:cubicBezTo>
                  <a:pt x="5230" y="931"/>
                  <a:pt x="5209" y="1047"/>
                  <a:pt x="5040" y="1047"/>
                </a:cubicBezTo>
                <a:cubicBezTo>
                  <a:pt x="4881" y="1047"/>
                  <a:pt x="4797" y="866"/>
                  <a:pt x="4722" y="866"/>
                </a:cubicBezTo>
                <a:cubicBezTo>
                  <a:pt x="4648" y="866"/>
                  <a:pt x="4648" y="942"/>
                  <a:pt x="4489" y="942"/>
                </a:cubicBezTo>
                <a:cubicBezTo>
                  <a:pt x="4330" y="942"/>
                  <a:pt x="4108" y="560"/>
                  <a:pt x="4034" y="476"/>
                </a:cubicBezTo>
                <a:cubicBezTo>
                  <a:pt x="3950" y="401"/>
                  <a:pt x="3599" y="317"/>
                  <a:pt x="3599" y="317"/>
                </a:cubicBezTo>
                <a:cubicBezTo>
                  <a:pt x="3599" y="136"/>
                  <a:pt x="3325" y="30"/>
                  <a:pt x="3218" y="30"/>
                </a:cubicBezTo>
                <a:cubicBezTo>
                  <a:pt x="3187" y="30"/>
                  <a:pt x="3177" y="20"/>
                  <a:pt x="3166" y="0"/>
                </a:cubicBezTo>
                <a:cubicBezTo>
                  <a:pt x="3006" y="63"/>
                  <a:pt x="2752" y="190"/>
                  <a:pt x="2584" y="349"/>
                </a:cubicBezTo>
                <a:cubicBezTo>
                  <a:pt x="2595" y="370"/>
                  <a:pt x="2605" y="390"/>
                  <a:pt x="2625" y="412"/>
                </a:cubicBezTo>
                <a:cubicBezTo>
                  <a:pt x="2722" y="507"/>
                  <a:pt x="3082" y="983"/>
                  <a:pt x="3144" y="1196"/>
                </a:cubicBezTo>
                <a:cubicBezTo>
                  <a:pt x="3218" y="1407"/>
                  <a:pt x="3314" y="1364"/>
                  <a:pt x="3409" y="1461"/>
                </a:cubicBezTo>
                <a:cubicBezTo>
                  <a:pt x="3504" y="1556"/>
                  <a:pt x="3336" y="1905"/>
                  <a:pt x="3250" y="2000"/>
                </a:cubicBezTo>
                <a:cubicBezTo>
                  <a:pt x="3155" y="2095"/>
                  <a:pt x="2784" y="2677"/>
                  <a:pt x="2636" y="2752"/>
                </a:cubicBezTo>
                <a:cubicBezTo>
                  <a:pt x="2498" y="2825"/>
                  <a:pt x="2392" y="2762"/>
                  <a:pt x="2297" y="2857"/>
                </a:cubicBezTo>
                <a:cubicBezTo>
                  <a:pt x="2192" y="2963"/>
                  <a:pt x="1980" y="3058"/>
                  <a:pt x="1789" y="3101"/>
                </a:cubicBezTo>
                <a:cubicBezTo>
                  <a:pt x="1599" y="3133"/>
                  <a:pt x="1683" y="3514"/>
                  <a:pt x="1524" y="3514"/>
                </a:cubicBezTo>
                <a:cubicBezTo>
                  <a:pt x="1377" y="3514"/>
                  <a:pt x="1683" y="3133"/>
                  <a:pt x="1621" y="3069"/>
                </a:cubicBezTo>
                <a:cubicBezTo>
                  <a:pt x="1556" y="3006"/>
                  <a:pt x="1261" y="3196"/>
                  <a:pt x="1017" y="3366"/>
                </a:cubicBezTo>
                <a:cubicBezTo>
                  <a:pt x="763" y="3534"/>
                  <a:pt x="784" y="3493"/>
                  <a:pt x="530" y="3493"/>
                </a:cubicBezTo>
                <a:cubicBezTo>
                  <a:pt x="382" y="3493"/>
                  <a:pt x="160" y="3556"/>
                  <a:pt x="0" y="3609"/>
                </a:cubicBezTo>
                <a:cubicBezTo>
                  <a:pt x="170" y="3758"/>
                  <a:pt x="371" y="4000"/>
                  <a:pt x="487" y="4043"/>
                </a:cubicBezTo>
                <a:cubicBezTo>
                  <a:pt x="647" y="4096"/>
                  <a:pt x="1323" y="4012"/>
                  <a:pt x="1493" y="4012"/>
                </a:cubicBezTo>
                <a:cubicBezTo>
                  <a:pt x="1673" y="4012"/>
                  <a:pt x="1662" y="4308"/>
                  <a:pt x="1810" y="4402"/>
                </a:cubicBezTo>
                <a:cubicBezTo>
                  <a:pt x="1970" y="4488"/>
                  <a:pt x="2319" y="4329"/>
                  <a:pt x="2498" y="4392"/>
                </a:cubicBezTo>
                <a:cubicBezTo>
                  <a:pt x="2690" y="4456"/>
                  <a:pt x="2711" y="4762"/>
                  <a:pt x="2732" y="4954"/>
                </a:cubicBezTo>
                <a:cubicBezTo>
                  <a:pt x="2752" y="5144"/>
                  <a:pt x="3049" y="5230"/>
                  <a:pt x="3218" y="5398"/>
                </a:cubicBezTo>
                <a:cubicBezTo>
                  <a:pt x="3399" y="5579"/>
                  <a:pt x="5273" y="5695"/>
                  <a:pt x="5273" y="5695"/>
                </a:cubicBezTo>
                <a:cubicBezTo>
                  <a:pt x="5273" y="5620"/>
                  <a:pt x="5379" y="5133"/>
                  <a:pt x="5484" y="4710"/>
                </a:cubicBezTo>
                <a:cubicBezTo>
                  <a:pt x="5569" y="4383"/>
                  <a:pt x="5674" y="4086"/>
                  <a:pt x="5612" y="4012"/>
                </a:cubicBezTo>
                <a:cubicBezTo>
                  <a:pt x="5452" y="3853"/>
                  <a:pt x="5527" y="3504"/>
                  <a:pt x="5527" y="3409"/>
                </a:cubicBezTo>
                <a:cubicBezTo>
                  <a:pt x="5527" y="3323"/>
                  <a:pt x="5644" y="3301"/>
                  <a:pt x="5685" y="3217"/>
                </a:cubicBezTo>
                <a:cubicBezTo>
                  <a:pt x="5728" y="3122"/>
                  <a:pt x="5579" y="3027"/>
                  <a:pt x="5558" y="2952"/>
                </a:cubicBezTo>
                <a:cubicBezTo>
                  <a:pt x="5527" y="2868"/>
                  <a:pt x="5579" y="2698"/>
                  <a:pt x="5517" y="2719"/>
                </a:cubicBezTo>
                <a:cubicBezTo>
                  <a:pt x="5452" y="2741"/>
                  <a:pt x="5506" y="2931"/>
                  <a:pt x="5463" y="2931"/>
                </a:cubicBezTo>
                <a:cubicBezTo>
                  <a:pt x="5411" y="2931"/>
                  <a:pt x="5252" y="2793"/>
                  <a:pt x="5284" y="2677"/>
                </a:cubicBezTo>
                <a:cubicBezTo>
                  <a:pt x="5314" y="2571"/>
                  <a:pt x="5420" y="2657"/>
                  <a:pt x="5420" y="2657"/>
                </a:cubicBezTo>
                <a:cubicBezTo>
                  <a:pt x="5547" y="2603"/>
                  <a:pt x="5654" y="2297"/>
                  <a:pt x="5654" y="2297"/>
                </a:cubicBezTo>
                <a:cubicBezTo>
                  <a:pt x="5866" y="2297"/>
                  <a:pt x="5907" y="1905"/>
                  <a:pt x="5907" y="1905"/>
                </a:cubicBezTo>
                <a:cubicBezTo>
                  <a:pt x="6045" y="1851"/>
                  <a:pt x="6088" y="1661"/>
                  <a:pt x="6215" y="1523"/>
                </a:cubicBezTo>
                <a:cubicBezTo>
                  <a:pt x="6353" y="1396"/>
                  <a:pt x="6353" y="1291"/>
                  <a:pt x="6385" y="1217"/>
                </a:cubicBezTo>
                <a:cubicBezTo>
                  <a:pt x="6426" y="1131"/>
                  <a:pt x="6543" y="963"/>
                  <a:pt x="6628" y="888"/>
                </a:cubicBezTo>
                <a:cubicBezTo>
                  <a:pt x="6702" y="804"/>
                  <a:pt x="6840" y="592"/>
                  <a:pt x="6808" y="560"/>
                </a:cubicBezTo>
              </a:path>
            </a:pathLst>
          </a:custGeom>
          <a:solidFill>
            <a:srgbClr val="82828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9" name="Freeform 8"/>
          <p:cNvSpPr>
            <a:spLocks noChangeArrowheads="1"/>
          </p:cNvSpPr>
          <p:nvPr/>
        </p:nvSpPr>
        <p:spPr bwMode="auto">
          <a:xfrm>
            <a:off x="10758954" y="3894031"/>
            <a:ext cx="1321391" cy="1006795"/>
          </a:xfrm>
          <a:custGeom>
            <a:avLst/>
            <a:gdLst>
              <a:gd name="T0" fmla="*/ 6171 w 6321"/>
              <a:gd name="T1" fmla="*/ 729 h 4817"/>
              <a:gd name="T2" fmla="*/ 6171 w 6321"/>
              <a:gd name="T3" fmla="*/ 729 h 4817"/>
              <a:gd name="T4" fmla="*/ 5314 w 6321"/>
              <a:gd name="T5" fmla="*/ 244 h 4817"/>
              <a:gd name="T6" fmla="*/ 4266 w 6321"/>
              <a:gd name="T7" fmla="*/ 688 h 4817"/>
              <a:gd name="T8" fmla="*/ 3652 w 6321"/>
              <a:gd name="T9" fmla="*/ 1069 h 4817"/>
              <a:gd name="T10" fmla="*/ 3271 w 6321"/>
              <a:gd name="T11" fmla="*/ 867 h 4817"/>
              <a:gd name="T12" fmla="*/ 2943 w 6321"/>
              <a:gd name="T13" fmla="*/ 1312 h 4817"/>
              <a:gd name="T14" fmla="*/ 1874 w 6321"/>
              <a:gd name="T15" fmla="*/ 1047 h 4817"/>
              <a:gd name="T16" fmla="*/ 1249 w 6321"/>
              <a:gd name="T17" fmla="*/ 390 h 4817"/>
              <a:gd name="T18" fmla="*/ 803 w 6321"/>
              <a:gd name="T19" fmla="*/ 41 h 4817"/>
              <a:gd name="T20" fmla="*/ 286 w 6321"/>
              <a:gd name="T21" fmla="*/ 338 h 4817"/>
              <a:gd name="T22" fmla="*/ 0 w 6321"/>
              <a:gd name="T23" fmla="*/ 825 h 4817"/>
              <a:gd name="T24" fmla="*/ 159 w 6321"/>
              <a:gd name="T25" fmla="*/ 1164 h 4817"/>
              <a:gd name="T26" fmla="*/ 433 w 6321"/>
              <a:gd name="T27" fmla="*/ 1629 h 4817"/>
              <a:gd name="T28" fmla="*/ 581 w 6321"/>
              <a:gd name="T29" fmla="*/ 2043 h 4817"/>
              <a:gd name="T30" fmla="*/ 519 w 6321"/>
              <a:gd name="T31" fmla="*/ 2455 h 4817"/>
              <a:gd name="T32" fmla="*/ 592 w 6321"/>
              <a:gd name="T33" fmla="*/ 2784 h 4817"/>
              <a:gd name="T34" fmla="*/ 487 w 6321"/>
              <a:gd name="T35" fmla="*/ 3260 h 4817"/>
              <a:gd name="T36" fmla="*/ 306 w 6321"/>
              <a:gd name="T37" fmla="*/ 3610 h 4817"/>
              <a:gd name="T38" fmla="*/ 306 w 6321"/>
              <a:gd name="T39" fmla="*/ 3799 h 4817"/>
              <a:gd name="T40" fmla="*/ 687 w 6321"/>
              <a:gd name="T41" fmla="*/ 4086 h 4817"/>
              <a:gd name="T42" fmla="*/ 1122 w 6321"/>
              <a:gd name="T43" fmla="*/ 4245 h 4817"/>
              <a:gd name="T44" fmla="*/ 1577 w 6321"/>
              <a:gd name="T45" fmla="*/ 4711 h 4817"/>
              <a:gd name="T46" fmla="*/ 1810 w 6321"/>
              <a:gd name="T47" fmla="*/ 4635 h 4817"/>
              <a:gd name="T48" fmla="*/ 2128 w 6321"/>
              <a:gd name="T49" fmla="*/ 4816 h 4817"/>
              <a:gd name="T50" fmla="*/ 2488 w 6321"/>
              <a:gd name="T51" fmla="*/ 4700 h 4817"/>
              <a:gd name="T52" fmla="*/ 2859 w 6321"/>
              <a:gd name="T53" fmla="*/ 4625 h 4817"/>
              <a:gd name="T54" fmla="*/ 3122 w 6321"/>
              <a:gd name="T55" fmla="*/ 4403 h 4817"/>
              <a:gd name="T56" fmla="*/ 3059 w 6321"/>
              <a:gd name="T57" fmla="*/ 4245 h 4817"/>
              <a:gd name="T58" fmla="*/ 3154 w 6321"/>
              <a:gd name="T59" fmla="*/ 4224 h 4817"/>
              <a:gd name="T60" fmla="*/ 3409 w 6321"/>
              <a:gd name="T61" fmla="*/ 4148 h 4817"/>
              <a:gd name="T62" fmla="*/ 3579 w 6321"/>
              <a:gd name="T63" fmla="*/ 4064 h 4817"/>
              <a:gd name="T64" fmla="*/ 3387 w 6321"/>
              <a:gd name="T65" fmla="*/ 4107 h 4817"/>
              <a:gd name="T66" fmla="*/ 3176 w 6321"/>
              <a:gd name="T67" fmla="*/ 4148 h 4817"/>
              <a:gd name="T68" fmla="*/ 3144 w 6321"/>
              <a:gd name="T69" fmla="*/ 3948 h 4817"/>
              <a:gd name="T70" fmla="*/ 3409 w 6321"/>
              <a:gd name="T71" fmla="*/ 3905 h 4817"/>
              <a:gd name="T72" fmla="*/ 3706 w 6321"/>
              <a:gd name="T73" fmla="*/ 3842 h 4817"/>
              <a:gd name="T74" fmla="*/ 3684 w 6321"/>
              <a:gd name="T75" fmla="*/ 3567 h 4817"/>
              <a:gd name="T76" fmla="*/ 3779 w 6321"/>
              <a:gd name="T77" fmla="*/ 3418 h 4817"/>
              <a:gd name="T78" fmla="*/ 3376 w 6321"/>
              <a:gd name="T79" fmla="*/ 3069 h 4817"/>
              <a:gd name="T80" fmla="*/ 3441 w 6321"/>
              <a:gd name="T81" fmla="*/ 2804 h 4817"/>
              <a:gd name="T82" fmla="*/ 3663 w 6321"/>
              <a:gd name="T83" fmla="*/ 2668 h 4817"/>
              <a:gd name="T84" fmla="*/ 3674 w 6321"/>
              <a:gd name="T85" fmla="*/ 2433 h 4817"/>
              <a:gd name="T86" fmla="*/ 3801 w 6321"/>
              <a:gd name="T87" fmla="*/ 2614 h 4817"/>
              <a:gd name="T88" fmla="*/ 3874 w 6321"/>
              <a:gd name="T89" fmla="*/ 2414 h 4817"/>
              <a:gd name="T90" fmla="*/ 3949 w 6321"/>
              <a:gd name="T91" fmla="*/ 2541 h 4817"/>
              <a:gd name="T92" fmla="*/ 4118 w 6321"/>
              <a:gd name="T93" fmla="*/ 2508 h 4817"/>
              <a:gd name="T94" fmla="*/ 4329 w 6321"/>
              <a:gd name="T95" fmla="*/ 2593 h 4817"/>
              <a:gd name="T96" fmla="*/ 4277 w 6321"/>
              <a:gd name="T97" fmla="*/ 2720 h 4817"/>
              <a:gd name="T98" fmla="*/ 4066 w 6321"/>
              <a:gd name="T99" fmla="*/ 2815 h 4817"/>
              <a:gd name="T100" fmla="*/ 4066 w 6321"/>
              <a:gd name="T101" fmla="*/ 3101 h 4817"/>
              <a:gd name="T102" fmla="*/ 4139 w 6321"/>
              <a:gd name="T103" fmla="*/ 3439 h 4817"/>
              <a:gd name="T104" fmla="*/ 4309 w 6321"/>
              <a:gd name="T105" fmla="*/ 3418 h 4817"/>
              <a:gd name="T106" fmla="*/ 4288 w 6321"/>
              <a:gd name="T107" fmla="*/ 3207 h 4817"/>
              <a:gd name="T108" fmla="*/ 4510 w 6321"/>
              <a:gd name="T109" fmla="*/ 3345 h 4817"/>
              <a:gd name="T110" fmla="*/ 4182 w 6321"/>
              <a:gd name="T111" fmla="*/ 3661 h 4817"/>
              <a:gd name="T112" fmla="*/ 3874 w 6321"/>
              <a:gd name="T113" fmla="*/ 3864 h 4817"/>
              <a:gd name="T114" fmla="*/ 3980 w 6321"/>
              <a:gd name="T115" fmla="*/ 4086 h 4817"/>
              <a:gd name="T116" fmla="*/ 4055 w 6321"/>
              <a:gd name="T117" fmla="*/ 4213 h 4817"/>
              <a:gd name="T118" fmla="*/ 5145 w 6321"/>
              <a:gd name="T119" fmla="*/ 3610 h 4817"/>
              <a:gd name="T120" fmla="*/ 6087 w 6321"/>
              <a:gd name="T121" fmla="*/ 3387 h 4817"/>
              <a:gd name="T122" fmla="*/ 6171 w 6321"/>
              <a:gd name="T123" fmla="*/ 729 h 4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321" h="4817">
                <a:moveTo>
                  <a:pt x="6171" y="729"/>
                </a:moveTo>
                <a:lnTo>
                  <a:pt x="6171" y="729"/>
                </a:lnTo>
                <a:cubicBezTo>
                  <a:pt x="6023" y="582"/>
                  <a:pt x="6055" y="338"/>
                  <a:pt x="5314" y="244"/>
                </a:cubicBezTo>
                <a:cubicBezTo>
                  <a:pt x="4572" y="147"/>
                  <a:pt x="4943" y="614"/>
                  <a:pt x="4266" y="688"/>
                </a:cubicBezTo>
                <a:cubicBezTo>
                  <a:pt x="3579" y="761"/>
                  <a:pt x="3768" y="1069"/>
                  <a:pt x="3652" y="1069"/>
                </a:cubicBezTo>
                <a:cubicBezTo>
                  <a:pt x="3546" y="1069"/>
                  <a:pt x="3546" y="953"/>
                  <a:pt x="3271" y="867"/>
                </a:cubicBezTo>
                <a:cubicBezTo>
                  <a:pt x="3006" y="772"/>
                  <a:pt x="3271" y="1226"/>
                  <a:pt x="2943" y="1312"/>
                </a:cubicBezTo>
                <a:cubicBezTo>
                  <a:pt x="2615" y="1407"/>
                  <a:pt x="2128" y="1153"/>
                  <a:pt x="1874" y="1047"/>
                </a:cubicBezTo>
                <a:cubicBezTo>
                  <a:pt x="1620" y="942"/>
                  <a:pt x="1249" y="953"/>
                  <a:pt x="1249" y="390"/>
                </a:cubicBezTo>
                <a:cubicBezTo>
                  <a:pt x="1249" y="0"/>
                  <a:pt x="952" y="9"/>
                  <a:pt x="803" y="41"/>
                </a:cubicBezTo>
                <a:cubicBezTo>
                  <a:pt x="624" y="147"/>
                  <a:pt x="318" y="338"/>
                  <a:pt x="286" y="338"/>
                </a:cubicBezTo>
                <a:cubicBezTo>
                  <a:pt x="232" y="338"/>
                  <a:pt x="232" y="698"/>
                  <a:pt x="0" y="825"/>
                </a:cubicBezTo>
                <a:cubicBezTo>
                  <a:pt x="0" y="825"/>
                  <a:pt x="211" y="931"/>
                  <a:pt x="159" y="1164"/>
                </a:cubicBezTo>
                <a:cubicBezTo>
                  <a:pt x="159" y="1164"/>
                  <a:pt x="709" y="1354"/>
                  <a:pt x="433" y="1629"/>
                </a:cubicBezTo>
                <a:cubicBezTo>
                  <a:pt x="433" y="1629"/>
                  <a:pt x="794" y="1927"/>
                  <a:pt x="581" y="2043"/>
                </a:cubicBezTo>
                <a:cubicBezTo>
                  <a:pt x="581" y="2043"/>
                  <a:pt x="741" y="2371"/>
                  <a:pt x="519" y="2455"/>
                </a:cubicBezTo>
                <a:cubicBezTo>
                  <a:pt x="519" y="2455"/>
                  <a:pt x="803" y="2571"/>
                  <a:pt x="592" y="2784"/>
                </a:cubicBezTo>
                <a:cubicBezTo>
                  <a:pt x="592" y="2784"/>
                  <a:pt x="646" y="3112"/>
                  <a:pt x="487" y="3260"/>
                </a:cubicBezTo>
                <a:cubicBezTo>
                  <a:pt x="338" y="3418"/>
                  <a:pt x="614" y="3450"/>
                  <a:pt x="306" y="3610"/>
                </a:cubicBezTo>
                <a:cubicBezTo>
                  <a:pt x="306" y="3610"/>
                  <a:pt x="200" y="3799"/>
                  <a:pt x="306" y="3799"/>
                </a:cubicBezTo>
                <a:cubicBezTo>
                  <a:pt x="413" y="3799"/>
                  <a:pt x="687" y="3905"/>
                  <a:pt x="687" y="4086"/>
                </a:cubicBezTo>
                <a:cubicBezTo>
                  <a:pt x="687" y="4086"/>
                  <a:pt x="1038" y="4170"/>
                  <a:pt x="1122" y="4245"/>
                </a:cubicBezTo>
                <a:cubicBezTo>
                  <a:pt x="1196" y="4329"/>
                  <a:pt x="1418" y="4711"/>
                  <a:pt x="1577" y="4711"/>
                </a:cubicBezTo>
                <a:cubicBezTo>
                  <a:pt x="1736" y="4711"/>
                  <a:pt x="1736" y="4635"/>
                  <a:pt x="1810" y="4635"/>
                </a:cubicBezTo>
                <a:cubicBezTo>
                  <a:pt x="1885" y="4635"/>
                  <a:pt x="1969" y="4816"/>
                  <a:pt x="2128" y="4816"/>
                </a:cubicBezTo>
                <a:cubicBezTo>
                  <a:pt x="2297" y="4816"/>
                  <a:pt x="2318" y="4700"/>
                  <a:pt x="2488" y="4700"/>
                </a:cubicBezTo>
                <a:cubicBezTo>
                  <a:pt x="2646" y="4700"/>
                  <a:pt x="2667" y="4816"/>
                  <a:pt x="2859" y="4625"/>
                </a:cubicBezTo>
                <a:cubicBezTo>
                  <a:pt x="2954" y="4530"/>
                  <a:pt x="3049" y="4456"/>
                  <a:pt x="3122" y="4403"/>
                </a:cubicBezTo>
                <a:cubicBezTo>
                  <a:pt x="3092" y="4351"/>
                  <a:pt x="3038" y="4265"/>
                  <a:pt x="3059" y="4245"/>
                </a:cubicBezTo>
                <a:cubicBezTo>
                  <a:pt x="3081" y="4224"/>
                  <a:pt x="3102" y="4202"/>
                  <a:pt x="3154" y="4224"/>
                </a:cubicBezTo>
                <a:cubicBezTo>
                  <a:pt x="3197" y="4245"/>
                  <a:pt x="3355" y="4202"/>
                  <a:pt x="3409" y="4148"/>
                </a:cubicBezTo>
                <a:cubicBezTo>
                  <a:pt x="3462" y="4096"/>
                  <a:pt x="3579" y="4064"/>
                  <a:pt x="3579" y="4064"/>
                </a:cubicBezTo>
                <a:cubicBezTo>
                  <a:pt x="3579" y="4002"/>
                  <a:pt x="3430" y="4064"/>
                  <a:pt x="3387" y="4107"/>
                </a:cubicBezTo>
                <a:cubicBezTo>
                  <a:pt x="3346" y="4148"/>
                  <a:pt x="3249" y="4148"/>
                  <a:pt x="3176" y="4148"/>
                </a:cubicBezTo>
                <a:cubicBezTo>
                  <a:pt x="3113" y="4148"/>
                  <a:pt x="3144" y="3948"/>
                  <a:pt x="3144" y="3948"/>
                </a:cubicBezTo>
                <a:cubicBezTo>
                  <a:pt x="3260" y="4159"/>
                  <a:pt x="3346" y="3969"/>
                  <a:pt x="3409" y="3905"/>
                </a:cubicBezTo>
                <a:cubicBezTo>
                  <a:pt x="3473" y="3842"/>
                  <a:pt x="3706" y="3842"/>
                  <a:pt x="3706" y="3842"/>
                </a:cubicBezTo>
                <a:cubicBezTo>
                  <a:pt x="3631" y="3769"/>
                  <a:pt x="3579" y="3610"/>
                  <a:pt x="3684" y="3567"/>
                </a:cubicBezTo>
                <a:cubicBezTo>
                  <a:pt x="3801" y="3524"/>
                  <a:pt x="3811" y="3461"/>
                  <a:pt x="3779" y="3418"/>
                </a:cubicBezTo>
                <a:cubicBezTo>
                  <a:pt x="3736" y="3387"/>
                  <a:pt x="3419" y="3185"/>
                  <a:pt x="3376" y="3069"/>
                </a:cubicBezTo>
                <a:cubicBezTo>
                  <a:pt x="3335" y="2942"/>
                  <a:pt x="3419" y="2911"/>
                  <a:pt x="3441" y="2804"/>
                </a:cubicBezTo>
                <a:cubicBezTo>
                  <a:pt x="3473" y="2698"/>
                  <a:pt x="3598" y="2720"/>
                  <a:pt x="3663" y="2668"/>
                </a:cubicBezTo>
                <a:cubicBezTo>
                  <a:pt x="3716" y="2614"/>
                  <a:pt x="3598" y="2498"/>
                  <a:pt x="3674" y="2433"/>
                </a:cubicBezTo>
                <a:cubicBezTo>
                  <a:pt x="3736" y="2371"/>
                  <a:pt x="3758" y="2614"/>
                  <a:pt x="3801" y="2614"/>
                </a:cubicBezTo>
                <a:cubicBezTo>
                  <a:pt x="3844" y="2614"/>
                  <a:pt x="3831" y="2455"/>
                  <a:pt x="3874" y="2414"/>
                </a:cubicBezTo>
                <a:cubicBezTo>
                  <a:pt x="3917" y="2371"/>
                  <a:pt x="3917" y="2455"/>
                  <a:pt x="3949" y="2541"/>
                </a:cubicBezTo>
                <a:cubicBezTo>
                  <a:pt x="3969" y="2625"/>
                  <a:pt x="4044" y="2582"/>
                  <a:pt x="4118" y="2508"/>
                </a:cubicBezTo>
                <a:cubicBezTo>
                  <a:pt x="4193" y="2433"/>
                  <a:pt x="4329" y="2593"/>
                  <a:pt x="4329" y="2593"/>
                </a:cubicBezTo>
                <a:cubicBezTo>
                  <a:pt x="4329" y="2593"/>
                  <a:pt x="4277" y="2646"/>
                  <a:pt x="4277" y="2720"/>
                </a:cubicBezTo>
                <a:cubicBezTo>
                  <a:pt x="4277" y="2784"/>
                  <a:pt x="4171" y="2752"/>
                  <a:pt x="4066" y="2815"/>
                </a:cubicBezTo>
                <a:cubicBezTo>
                  <a:pt x="3958" y="2868"/>
                  <a:pt x="4066" y="2995"/>
                  <a:pt x="4066" y="3101"/>
                </a:cubicBezTo>
                <a:cubicBezTo>
                  <a:pt x="4066" y="3207"/>
                  <a:pt x="4066" y="3377"/>
                  <a:pt x="4139" y="3439"/>
                </a:cubicBezTo>
                <a:cubicBezTo>
                  <a:pt x="4214" y="3515"/>
                  <a:pt x="4245" y="3472"/>
                  <a:pt x="4309" y="3418"/>
                </a:cubicBezTo>
                <a:cubicBezTo>
                  <a:pt x="4361" y="3355"/>
                  <a:pt x="4245" y="3250"/>
                  <a:pt x="4288" y="3207"/>
                </a:cubicBezTo>
                <a:cubicBezTo>
                  <a:pt x="4320" y="3174"/>
                  <a:pt x="4510" y="3207"/>
                  <a:pt x="4510" y="3345"/>
                </a:cubicBezTo>
                <a:cubicBezTo>
                  <a:pt x="4510" y="3482"/>
                  <a:pt x="4350" y="3599"/>
                  <a:pt x="4182" y="3661"/>
                </a:cubicBezTo>
                <a:cubicBezTo>
                  <a:pt x="4012" y="3726"/>
                  <a:pt x="3928" y="3769"/>
                  <a:pt x="3874" y="3864"/>
                </a:cubicBezTo>
                <a:cubicBezTo>
                  <a:pt x="3822" y="3959"/>
                  <a:pt x="3980" y="3969"/>
                  <a:pt x="3980" y="4086"/>
                </a:cubicBezTo>
                <a:cubicBezTo>
                  <a:pt x="3980" y="4202"/>
                  <a:pt x="4055" y="4213"/>
                  <a:pt x="4055" y="4213"/>
                </a:cubicBezTo>
                <a:cubicBezTo>
                  <a:pt x="4139" y="3789"/>
                  <a:pt x="4680" y="3610"/>
                  <a:pt x="5145" y="3610"/>
                </a:cubicBezTo>
                <a:cubicBezTo>
                  <a:pt x="5600" y="3610"/>
                  <a:pt x="5960" y="3504"/>
                  <a:pt x="6087" y="3387"/>
                </a:cubicBezTo>
                <a:cubicBezTo>
                  <a:pt x="6203" y="3271"/>
                  <a:pt x="6320" y="877"/>
                  <a:pt x="6171" y="729"/>
                </a:cubicBezTo>
              </a:path>
            </a:pathLst>
          </a:custGeom>
          <a:solidFill>
            <a:srgbClr val="84848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0" name="Freeform 23"/>
          <p:cNvSpPr>
            <a:spLocks noChangeArrowheads="1"/>
          </p:cNvSpPr>
          <p:nvPr/>
        </p:nvSpPr>
        <p:spPr bwMode="auto">
          <a:xfrm>
            <a:off x="10014287" y="3938326"/>
            <a:ext cx="911686" cy="854530"/>
          </a:xfrm>
          <a:custGeom>
            <a:avLst/>
            <a:gdLst>
              <a:gd name="T0" fmla="*/ 4077 w 4362"/>
              <a:gd name="T1" fmla="*/ 2244 h 4087"/>
              <a:gd name="T2" fmla="*/ 4077 w 4362"/>
              <a:gd name="T3" fmla="*/ 2244 h 4087"/>
              <a:gd name="T4" fmla="*/ 4139 w 4362"/>
              <a:gd name="T5" fmla="*/ 1832 h 4087"/>
              <a:gd name="T6" fmla="*/ 3991 w 4362"/>
              <a:gd name="T7" fmla="*/ 1418 h 4087"/>
              <a:gd name="T8" fmla="*/ 3717 w 4362"/>
              <a:gd name="T9" fmla="*/ 953 h 4087"/>
              <a:gd name="T10" fmla="*/ 3558 w 4362"/>
              <a:gd name="T11" fmla="*/ 614 h 4087"/>
              <a:gd name="T12" fmla="*/ 3844 w 4362"/>
              <a:gd name="T13" fmla="*/ 127 h 4087"/>
              <a:gd name="T14" fmla="*/ 3896 w 4362"/>
              <a:gd name="T15" fmla="*/ 95 h 4087"/>
              <a:gd name="T16" fmla="*/ 1875 w 4362"/>
              <a:gd name="T17" fmla="*/ 33 h 4087"/>
              <a:gd name="T18" fmla="*/ 1864 w 4362"/>
              <a:gd name="T19" fmla="*/ 0 h 4087"/>
              <a:gd name="T20" fmla="*/ 1472 w 4362"/>
              <a:gd name="T21" fmla="*/ 423 h 4087"/>
              <a:gd name="T22" fmla="*/ 1112 w 4362"/>
              <a:gd name="T23" fmla="*/ 1058 h 4087"/>
              <a:gd name="T24" fmla="*/ 646 w 4362"/>
              <a:gd name="T25" fmla="*/ 910 h 4087"/>
              <a:gd name="T26" fmla="*/ 213 w 4362"/>
              <a:gd name="T27" fmla="*/ 1058 h 4087"/>
              <a:gd name="T28" fmla="*/ 0 w 4362"/>
              <a:gd name="T29" fmla="*/ 1619 h 4087"/>
              <a:gd name="T30" fmla="*/ 254 w 4362"/>
              <a:gd name="T31" fmla="*/ 1673 h 4087"/>
              <a:gd name="T32" fmla="*/ 446 w 4362"/>
              <a:gd name="T33" fmla="*/ 1397 h 4087"/>
              <a:gd name="T34" fmla="*/ 530 w 4362"/>
              <a:gd name="T35" fmla="*/ 1778 h 4087"/>
              <a:gd name="T36" fmla="*/ 689 w 4362"/>
              <a:gd name="T37" fmla="*/ 2690 h 4087"/>
              <a:gd name="T38" fmla="*/ 868 w 4362"/>
              <a:gd name="T39" fmla="*/ 3313 h 4087"/>
              <a:gd name="T40" fmla="*/ 562 w 4362"/>
              <a:gd name="T41" fmla="*/ 3748 h 4087"/>
              <a:gd name="T42" fmla="*/ 890 w 4362"/>
              <a:gd name="T43" fmla="*/ 4045 h 4087"/>
              <a:gd name="T44" fmla="*/ 1228 w 4362"/>
              <a:gd name="T45" fmla="*/ 3748 h 4087"/>
              <a:gd name="T46" fmla="*/ 1842 w 4362"/>
              <a:gd name="T47" fmla="*/ 3801 h 4087"/>
              <a:gd name="T48" fmla="*/ 3144 w 4362"/>
              <a:gd name="T49" fmla="*/ 3801 h 4087"/>
              <a:gd name="T50" fmla="*/ 3230 w 4362"/>
              <a:gd name="T51" fmla="*/ 3907 h 4087"/>
              <a:gd name="T52" fmla="*/ 3812 w 4362"/>
              <a:gd name="T53" fmla="*/ 3558 h 4087"/>
              <a:gd name="T54" fmla="*/ 3864 w 4362"/>
              <a:gd name="T55" fmla="*/ 3399 h 4087"/>
              <a:gd name="T56" fmla="*/ 4045 w 4362"/>
              <a:gd name="T57" fmla="*/ 3049 h 4087"/>
              <a:gd name="T58" fmla="*/ 4150 w 4362"/>
              <a:gd name="T59" fmla="*/ 2573 h 4087"/>
              <a:gd name="T60" fmla="*/ 4077 w 4362"/>
              <a:gd name="T61" fmla="*/ 2244 h 40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62" h="4087">
                <a:moveTo>
                  <a:pt x="4077" y="2244"/>
                </a:moveTo>
                <a:lnTo>
                  <a:pt x="4077" y="2244"/>
                </a:lnTo>
                <a:cubicBezTo>
                  <a:pt x="4299" y="2160"/>
                  <a:pt x="4139" y="1832"/>
                  <a:pt x="4139" y="1832"/>
                </a:cubicBezTo>
                <a:cubicBezTo>
                  <a:pt x="4352" y="1716"/>
                  <a:pt x="3991" y="1418"/>
                  <a:pt x="3991" y="1418"/>
                </a:cubicBezTo>
                <a:cubicBezTo>
                  <a:pt x="4267" y="1143"/>
                  <a:pt x="3717" y="953"/>
                  <a:pt x="3717" y="953"/>
                </a:cubicBezTo>
                <a:cubicBezTo>
                  <a:pt x="3769" y="720"/>
                  <a:pt x="3558" y="614"/>
                  <a:pt x="3558" y="614"/>
                </a:cubicBezTo>
                <a:cubicBezTo>
                  <a:pt x="3790" y="487"/>
                  <a:pt x="3790" y="127"/>
                  <a:pt x="3844" y="127"/>
                </a:cubicBezTo>
                <a:cubicBezTo>
                  <a:pt x="3844" y="127"/>
                  <a:pt x="3876" y="117"/>
                  <a:pt x="3896" y="95"/>
                </a:cubicBezTo>
                <a:cubicBezTo>
                  <a:pt x="3144" y="138"/>
                  <a:pt x="1875" y="33"/>
                  <a:pt x="1875" y="33"/>
                </a:cubicBezTo>
                <a:cubicBezTo>
                  <a:pt x="1864" y="0"/>
                  <a:pt x="1864" y="0"/>
                  <a:pt x="1864" y="0"/>
                </a:cubicBezTo>
                <a:cubicBezTo>
                  <a:pt x="1737" y="74"/>
                  <a:pt x="1567" y="212"/>
                  <a:pt x="1472" y="423"/>
                </a:cubicBezTo>
                <a:cubicBezTo>
                  <a:pt x="1323" y="783"/>
                  <a:pt x="1112" y="1058"/>
                  <a:pt x="1112" y="1058"/>
                </a:cubicBezTo>
                <a:cubicBezTo>
                  <a:pt x="1112" y="1058"/>
                  <a:pt x="806" y="1058"/>
                  <a:pt x="646" y="910"/>
                </a:cubicBezTo>
                <a:cubicBezTo>
                  <a:pt x="213" y="1058"/>
                  <a:pt x="213" y="1058"/>
                  <a:pt x="213" y="1058"/>
                </a:cubicBezTo>
                <a:cubicBezTo>
                  <a:pt x="213" y="1058"/>
                  <a:pt x="0" y="1451"/>
                  <a:pt x="0" y="1619"/>
                </a:cubicBezTo>
                <a:cubicBezTo>
                  <a:pt x="0" y="1778"/>
                  <a:pt x="254" y="1673"/>
                  <a:pt x="254" y="1673"/>
                </a:cubicBezTo>
                <a:cubicBezTo>
                  <a:pt x="254" y="1673"/>
                  <a:pt x="349" y="1397"/>
                  <a:pt x="446" y="1397"/>
                </a:cubicBezTo>
                <a:cubicBezTo>
                  <a:pt x="530" y="1397"/>
                  <a:pt x="530" y="1778"/>
                  <a:pt x="530" y="1778"/>
                </a:cubicBezTo>
                <a:cubicBezTo>
                  <a:pt x="530" y="1778"/>
                  <a:pt x="1081" y="2297"/>
                  <a:pt x="689" y="2690"/>
                </a:cubicBezTo>
                <a:cubicBezTo>
                  <a:pt x="689" y="2690"/>
                  <a:pt x="1017" y="2901"/>
                  <a:pt x="868" y="3313"/>
                </a:cubicBezTo>
                <a:cubicBezTo>
                  <a:pt x="868" y="3313"/>
                  <a:pt x="657" y="3472"/>
                  <a:pt x="562" y="3748"/>
                </a:cubicBezTo>
                <a:cubicBezTo>
                  <a:pt x="646" y="3791"/>
                  <a:pt x="730" y="4013"/>
                  <a:pt x="890" y="4045"/>
                </a:cubicBezTo>
                <a:cubicBezTo>
                  <a:pt x="1069" y="4086"/>
                  <a:pt x="1133" y="3801"/>
                  <a:pt x="1228" y="3748"/>
                </a:cubicBezTo>
                <a:cubicBezTo>
                  <a:pt x="1314" y="3694"/>
                  <a:pt x="1842" y="3801"/>
                  <a:pt x="1842" y="3801"/>
                </a:cubicBezTo>
                <a:cubicBezTo>
                  <a:pt x="1842" y="3801"/>
                  <a:pt x="3060" y="3801"/>
                  <a:pt x="3144" y="3801"/>
                </a:cubicBezTo>
                <a:cubicBezTo>
                  <a:pt x="3219" y="3801"/>
                  <a:pt x="3198" y="3843"/>
                  <a:pt x="3230" y="3907"/>
                </a:cubicBezTo>
                <a:cubicBezTo>
                  <a:pt x="3398" y="3748"/>
                  <a:pt x="3652" y="3621"/>
                  <a:pt x="3812" y="3558"/>
                </a:cubicBezTo>
                <a:cubicBezTo>
                  <a:pt x="3812" y="3493"/>
                  <a:pt x="3864" y="3399"/>
                  <a:pt x="3864" y="3399"/>
                </a:cubicBezTo>
                <a:cubicBezTo>
                  <a:pt x="4172" y="3239"/>
                  <a:pt x="3896" y="3207"/>
                  <a:pt x="4045" y="3049"/>
                </a:cubicBezTo>
                <a:cubicBezTo>
                  <a:pt x="4204" y="2901"/>
                  <a:pt x="4150" y="2573"/>
                  <a:pt x="4150" y="2573"/>
                </a:cubicBezTo>
                <a:cubicBezTo>
                  <a:pt x="4361" y="2360"/>
                  <a:pt x="4077" y="2244"/>
                  <a:pt x="4077" y="2244"/>
                </a:cubicBezTo>
              </a:path>
            </a:pathLst>
          </a:custGeom>
          <a:solidFill>
            <a:srgbClr val="86868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1" name="Freeform 11"/>
          <p:cNvSpPr>
            <a:spLocks noChangeArrowheads="1"/>
          </p:cNvSpPr>
          <p:nvPr/>
        </p:nvSpPr>
        <p:spPr bwMode="auto">
          <a:xfrm>
            <a:off x="9389579" y="4959886"/>
            <a:ext cx="1259566" cy="549077"/>
          </a:xfrm>
          <a:custGeom>
            <a:avLst/>
            <a:gdLst>
              <a:gd name="T0" fmla="*/ 5463 w 6024"/>
              <a:gd name="T1" fmla="*/ 750 h 2626"/>
              <a:gd name="T2" fmla="*/ 5463 w 6024"/>
              <a:gd name="T3" fmla="*/ 750 h 2626"/>
              <a:gd name="T4" fmla="*/ 5040 w 6024"/>
              <a:gd name="T5" fmla="*/ 380 h 2626"/>
              <a:gd name="T6" fmla="*/ 4637 w 6024"/>
              <a:gd name="T7" fmla="*/ 338 h 2626"/>
              <a:gd name="T8" fmla="*/ 4584 w 6024"/>
              <a:gd name="T9" fmla="*/ 517 h 2626"/>
              <a:gd name="T10" fmla="*/ 4213 w 6024"/>
              <a:gd name="T11" fmla="*/ 528 h 2626"/>
              <a:gd name="T12" fmla="*/ 4172 w 6024"/>
              <a:gd name="T13" fmla="*/ 243 h 2626"/>
              <a:gd name="T14" fmla="*/ 3569 w 6024"/>
              <a:gd name="T15" fmla="*/ 465 h 2626"/>
              <a:gd name="T16" fmla="*/ 2944 w 6024"/>
              <a:gd name="T17" fmla="*/ 380 h 2626"/>
              <a:gd name="T18" fmla="*/ 2817 w 6024"/>
              <a:gd name="T19" fmla="*/ 190 h 2626"/>
              <a:gd name="T20" fmla="*/ 2392 w 6024"/>
              <a:gd name="T21" fmla="*/ 9 h 2626"/>
              <a:gd name="T22" fmla="*/ 2043 w 6024"/>
              <a:gd name="T23" fmla="*/ 138 h 2626"/>
              <a:gd name="T24" fmla="*/ 2065 w 6024"/>
              <a:gd name="T25" fmla="*/ 338 h 2626"/>
              <a:gd name="T26" fmla="*/ 1948 w 6024"/>
              <a:gd name="T27" fmla="*/ 455 h 2626"/>
              <a:gd name="T28" fmla="*/ 1778 w 6024"/>
              <a:gd name="T29" fmla="*/ 730 h 2626"/>
              <a:gd name="T30" fmla="*/ 1440 w 6024"/>
              <a:gd name="T31" fmla="*/ 433 h 2626"/>
              <a:gd name="T32" fmla="*/ 1144 w 6024"/>
              <a:gd name="T33" fmla="*/ 306 h 2626"/>
              <a:gd name="T34" fmla="*/ 1006 w 6024"/>
              <a:gd name="T35" fmla="*/ 52 h 2626"/>
              <a:gd name="T36" fmla="*/ 793 w 6024"/>
              <a:gd name="T37" fmla="*/ 0 h 2626"/>
              <a:gd name="T38" fmla="*/ 720 w 6024"/>
              <a:gd name="T39" fmla="*/ 168 h 2626"/>
              <a:gd name="T40" fmla="*/ 339 w 6024"/>
              <a:gd name="T41" fmla="*/ 200 h 2626"/>
              <a:gd name="T42" fmla="*/ 297 w 6024"/>
              <a:gd name="T43" fmla="*/ 444 h 2626"/>
              <a:gd name="T44" fmla="*/ 539 w 6024"/>
              <a:gd name="T45" fmla="*/ 942 h 2626"/>
              <a:gd name="T46" fmla="*/ 117 w 6024"/>
              <a:gd name="T47" fmla="*/ 1386 h 2626"/>
              <a:gd name="T48" fmla="*/ 95 w 6024"/>
              <a:gd name="T49" fmla="*/ 1629 h 2626"/>
              <a:gd name="T50" fmla="*/ 614 w 6024"/>
              <a:gd name="T51" fmla="*/ 2614 h 2626"/>
              <a:gd name="T52" fmla="*/ 783 w 6024"/>
              <a:gd name="T53" fmla="*/ 2603 h 2626"/>
              <a:gd name="T54" fmla="*/ 1123 w 6024"/>
              <a:gd name="T55" fmla="*/ 2551 h 2626"/>
              <a:gd name="T56" fmla="*/ 1610 w 6024"/>
              <a:gd name="T57" fmla="*/ 2519 h 2626"/>
              <a:gd name="T58" fmla="*/ 2297 w 6024"/>
              <a:gd name="T59" fmla="*/ 2308 h 2626"/>
              <a:gd name="T60" fmla="*/ 2584 w 6024"/>
              <a:gd name="T61" fmla="*/ 2073 h 2626"/>
              <a:gd name="T62" fmla="*/ 3472 w 6024"/>
              <a:gd name="T63" fmla="*/ 2170 h 2626"/>
              <a:gd name="T64" fmla="*/ 3631 w 6024"/>
              <a:gd name="T65" fmla="*/ 2286 h 2626"/>
              <a:gd name="T66" fmla="*/ 4161 w 6024"/>
              <a:gd name="T67" fmla="*/ 2170 h 2626"/>
              <a:gd name="T68" fmla="*/ 4648 w 6024"/>
              <a:gd name="T69" fmla="*/ 2043 h 2626"/>
              <a:gd name="T70" fmla="*/ 5252 w 6024"/>
              <a:gd name="T71" fmla="*/ 1746 h 2626"/>
              <a:gd name="T72" fmla="*/ 5155 w 6024"/>
              <a:gd name="T73" fmla="*/ 2191 h 2626"/>
              <a:gd name="T74" fmla="*/ 5420 w 6024"/>
              <a:gd name="T75" fmla="*/ 1778 h 2626"/>
              <a:gd name="T76" fmla="*/ 5928 w 6024"/>
              <a:gd name="T77" fmla="*/ 1534 h 2626"/>
              <a:gd name="T78" fmla="*/ 6023 w 6024"/>
              <a:gd name="T79" fmla="*/ 1481 h 2626"/>
              <a:gd name="T80" fmla="*/ 5739 w 6024"/>
              <a:gd name="T81" fmla="*/ 920 h 2626"/>
              <a:gd name="T82" fmla="*/ 5463 w 6024"/>
              <a:gd name="T83" fmla="*/ 750 h 2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024" h="2626">
                <a:moveTo>
                  <a:pt x="5463" y="750"/>
                </a:moveTo>
                <a:lnTo>
                  <a:pt x="5463" y="750"/>
                </a:lnTo>
                <a:cubicBezTo>
                  <a:pt x="5463" y="582"/>
                  <a:pt x="5187" y="634"/>
                  <a:pt x="5040" y="380"/>
                </a:cubicBezTo>
                <a:cubicBezTo>
                  <a:pt x="4637" y="338"/>
                  <a:pt x="4637" y="338"/>
                  <a:pt x="4637" y="338"/>
                </a:cubicBezTo>
                <a:cubicBezTo>
                  <a:pt x="4584" y="517"/>
                  <a:pt x="4584" y="517"/>
                  <a:pt x="4584" y="517"/>
                </a:cubicBezTo>
                <a:cubicBezTo>
                  <a:pt x="4213" y="528"/>
                  <a:pt x="4213" y="528"/>
                  <a:pt x="4213" y="528"/>
                </a:cubicBezTo>
                <a:cubicBezTo>
                  <a:pt x="4213" y="528"/>
                  <a:pt x="4330" y="274"/>
                  <a:pt x="4172" y="243"/>
                </a:cubicBezTo>
                <a:cubicBezTo>
                  <a:pt x="4013" y="200"/>
                  <a:pt x="3653" y="211"/>
                  <a:pt x="3569" y="465"/>
                </a:cubicBezTo>
                <a:cubicBezTo>
                  <a:pt x="3569" y="465"/>
                  <a:pt x="2996" y="517"/>
                  <a:pt x="2944" y="380"/>
                </a:cubicBezTo>
                <a:cubicBezTo>
                  <a:pt x="2879" y="252"/>
                  <a:pt x="2879" y="252"/>
                  <a:pt x="2817" y="190"/>
                </a:cubicBezTo>
                <a:cubicBezTo>
                  <a:pt x="2763" y="138"/>
                  <a:pt x="2392" y="9"/>
                  <a:pt x="2392" y="9"/>
                </a:cubicBezTo>
                <a:cubicBezTo>
                  <a:pt x="2043" y="138"/>
                  <a:pt x="2043" y="138"/>
                  <a:pt x="2043" y="138"/>
                </a:cubicBezTo>
                <a:cubicBezTo>
                  <a:pt x="2065" y="338"/>
                  <a:pt x="2065" y="338"/>
                  <a:pt x="2065" y="338"/>
                </a:cubicBezTo>
                <a:cubicBezTo>
                  <a:pt x="1948" y="455"/>
                  <a:pt x="1948" y="455"/>
                  <a:pt x="1948" y="455"/>
                </a:cubicBezTo>
                <a:cubicBezTo>
                  <a:pt x="1948" y="455"/>
                  <a:pt x="2043" y="730"/>
                  <a:pt x="1778" y="730"/>
                </a:cubicBezTo>
                <a:cubicBezTo>
                  <a:pt x="1513" y="730"/>
                  <a:pt x="1440" y="666"/>
                  <a:pt x="1440" y="433"/>
                </a:cubicBezTo>
                <a:cubicBezTo>
                  <a:pt x="1440" y="433"/>
                  <a:pt x="1313" y="306"/>
                  <a:pt x="1144" y="306"/>
                </a:cubicBezTo>
                <a:cubicBezTo>
                  <a:pt x="1006" y="52"/>
                  <a:pt x="1006" y="52"/>
                  <a:pt x="1006" y="52"/>
                </a:cubicBezTo>
                <a:cubicBezTo>
                  <a:pt x="793" y="0"/>
                  <a:pt x="793" y="0"/>
                  <a:pt x="793" y="0"/>
                </a:cubicBezTo>
                <a:cubicBezTo>
                  <a:pt x="720" y="168"/>
                  <a:pt x="720" y="168"/>
                  <a:pt x="720" y="168"/>
                </a:cubicBezTo>
                <a:cubicBezTo>
                  <a:pt x="339" y="200"/>
                  <a:pt x="339" y="200"/>
                  <a:pt x="339" y="200"/>
                </a:cubicBezTo>
                <a:cubicBezTo>
                  <a:pt x="339" y="274"/>
                  <a:pt x="328" y="360"/>
                  <a:pt x="297" y="444"/>
                </a:cubicBezTo>
                <a:cubicBezTo>
                  <a:pt x="297" y="444"/>
                  <a:pt x="826" y="539"/>
                  <a:pt x="539" y="942"/>
                </a:cubicBezTo>
                <a:cubicBezTo>
                  <a:pt x="539" y="942"/>
                  <a:pt x="22" y="1142"/>
                  <a:pt x="117" y="1386"/>
                </a:cubicBezTo>
                <a:cubicBezTo>
                  <a:pt x="117" y="1386"/>
                  <a:pt x="0" y="1524"/>
                  <a:pt x="95" y="1629"/>
                </a:cubicBezTo>
                <a:cubicBezTo>
                  <a:pt x="190" y="1724"/>
                  <a:pt x="709" y="2021"/>
                  <a:pt x="614" y="2614"/>
                </a:cubicBezTo>
                <a:cubicBezTo>
                  <a:pt x="666" y="2625"/>
                  <a:pt x="709" y="2625"/>
                  <a:pt x="783" y="2603"/>
                </a:cubicBezTo>
                <a:cubicBezTo>
                  <a:pt x="899" y="2571"/>
                  <a:pt x="1069" y="2487"/>
                  <a:pt x="1123" y="2551"/>
                </a:cubicBezTo>
                <a:cubicBezTo>
                  <a:pt x="1186" y="2603"/>
                  <a:pt x="1386" y="2592"/>
                  <a:pt x="1610" y="2519"/>
                </a:cubicBezTo>
                <a:cubicBezTo>
                  <a:pt x="1821" y="2444"/>
                  <a:pt x="2170" y="2308"/>
                  <a:pt x="2297" y="2308"/>
                </a:cubicBezTo>
                <a:cubicBezTo>
                  <a:pt x="2425" y="2308"/>
                  <a:pt x="2297" y="2181"/>
                  <a:pt x="2584" y="2073"/>
                </a:cubicBezTo>
                <a:cubicBezTo>
                  <a:pt x="2869" y="1978"/>
                  <a:pt x="3304" y="2127"/>
                  <a:pt x="3472" y="2170"/>
                </a:cubicBezTo>
                <a:cubicBezTo>
                  <a:pt x="3515" y="2191"/>
                  <a:pt x="3569" y="2233"/>
                  <a:pt x="3631" y="2286"/>
                </a:cubicBezTo>
                <a:cubicBezTo>
                  <a:pt x="3791" y="2233"/>
                  <a:pt x="4013" y="2170"/>
                  <a:pt x="4161" y="2170"/>
                </a:cubicBezTo>
                <a:cubicBezTo>
                  <a:pt x="4415" y="2170"/>
                  <a:pt x="4394" y="2211"/>
                  <a:pt x="4648" y="2043"/>
                </a:cubicBezTo>
                <a:cubicBezTo>
                  <a:pt x="4892" y="1873"/>
                  <a:pt x="5187" y="1683"/>
                  <a:pt x="5252" y="1746"/>
                </a:cubicBezTo>
                <a:cubicBezTo>
                  <a:pt x="5314" y="1810"/>
                  <a:pt x="5008" y="2191"/>
                  <a:pt x="5155" y="2191"/>
                </a:cubicBezTo>
                <a:cubicBezTo>
                  <a:pt x="5314" y="2191"/>
                  <a:pt x="5230" y="1810"/>
                  <a:pt x="5420" y="1778"/>
                </a:cubicBezTo>
                <a:cubicBezTo>
                  <a:pt x="5611" y="1735"/>
                  <a:pt x="5823" y="1640"/>
                  <a:pt x="5928" y="1534"/>
                </a:cubicBezTo>
                <a:cubicBezTo>
                  <a:pt x="5961" y="1502"/>
                  <a:pt x="5993" y="1491"/>
                  <a:pt x="6023" y="1481"/>
                </a:cubicBezTo>
                <a:cubicBezTo>
                  <a:pt x="5939" y="1345"/>
                  <a:pt x="5769" y="1069"/>
                  <a:pt x="5739" y="920"/>
                </a:cubicBezTo>
                <a:cubicBezTo>
                  <a:pt x="5706" y="709"/>
                  <a:pt x="5463" y="920"/>
                  <a:pt x="5463" y="750"/>
                </a:cubicBezTo>
              </a:path>
            </a:pathLst>
          </a:custGeom>
          <a:solidFill>
            <a:srgbClr val="88888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2" name="Freeform 12"/>
          <p:cNvSpPr>
            <a:spLocks noChangeArrowheads="1"/>
          </p:cNvSpPr>
          <p:nvPr/>
        </p:nvSpPr>
        <p:spPr bwMode="auto">
          <a:xfrm>
            <a:off x="9362819" y="4580608"/>
            <a:ext cx="1518861" cy="688423"/>
          </a:xfrm>
          <a:custGeom>
            <a:avLst/>
            <a:gdLst>
              <a:gd name="T0" fmla="*/ 7167 w 7263"/>
              <a:gd name="T1" fmla="*/ 1948 h 3292"/>
              <a:gd name="T2" fmla="*/ 7167 w 7263"/>
              <a:gd name="T3" fmla="*/ 1948 h 3292"/>
              <a:gd name="T4" fmla="*/ 6902 w 7263"/>
              <a:gd name="T5" fmla="*/ 1683 h 3292"/>
              <a:gd name="T6" fmla="*/ 6383 w 7263"/>
              <a:gd name="T7" fmla="*/ 899 h 3292"/>
              <a:gd name="T8" fmla="*/ 6256 w 7263"/>
              <a:gd name="T9" fmla="*/ 730 h 3292"/>
              <a:gd name="T10" fmla="*/ 4954 w 7263"/>
              <a:gd name="T11" fmla="*/ 730 h 3292"/>
              <a:gd name="T12" fmla="*/ 4340 w 7263"/>
              <a:gd name="T13" fmla="*/ 677 h 3292"/>
              <a:gd name="T14" fmla="*/ 4002 w 7263"/>
              <a:gd name="T15" fmla="*/ 974 h 3292"/>
              <a:gd name="T16" fmla="*/ 3653 w 7263"/>
              <a:gd name="T17" fmla="*/ 666 h 3292"/>
              <a:gd name="T18" fmla="*/ 3228 w 7263"/>
              <a:gd name="T19" fmla="*/ 836 h 3292"/>
              <a:gd name="T20" fmla="*/ 3133 w 7263"/>
              <a:gd name="T21" fmla="*/ 487 h 3292"/>
              <a:gd name="T22" fmla="*/ 2838 w 7263"/>
              <a:gd name="T23" fmla="*/ 720 h 3292"/>
              <a:gd name="T24" fmla="*/ 2192 w 7263"/>
              <a:gd name="T25" fmla="*/ 571 h 3292"/>
              <a:gd name="T26" fmla="*/ 1757 w 7263"/>
              <a:gd name="T27" fmla="*/ 550 h 3292"/>
              <a:gd name="T28" fmla="*/ 1440 w 7263"/>
              <a:gd name="T29" fmla="*/ 401 h 3292"/>
              <a:gd name="T30" fmla="*/ 1377 w 7263"/>
              <a:gd name="T31" fmla="*/ 190 h 3292"/>
              <a:gd name="T32" fmla="*/ 1144 w 7263"/>
              <a:gd name="T33" fmla="*/ 444 h 3292"/>
              <a:gd name="T34" fmla="*/ 901 w 7263"/>
              <a:gd name="T35" fmla="*/ 539 h 3292"/>
              <a:gd name="T36" fmla="*/ 741 w 7263"/>
              <a:gd name="T37" fmla="*/ 666 h 3292"/>
              <a:gd name="T38" fmla="*/ 211 w 7263"/>
              <a:gd name="T39" fmla="*/ 739 h 3292"/>
              <a:gd name="T40" fmla="*/ 276 w 7263"/>
              <a:gd name="T41" fmla="*/ 1597 h 3292"/>
              <a:gd name="T42" fmla="*/ 466 w 7263"/>
              <a:gd name="T43" fmla="*/ 2010 h 3292"/>
              <a:gd name="T44" fmla="*/ 847 w 7263"/>
              <a:gd name="T45" fmla="*/ 1978 h 3292"/>
              <a:gd name="T46" fmla="*/ 920 w 7263"/>
              <a:gd name="T47" fmla="*/ 1810 h 3292"/>
              <a:gd name="T48" fmla="*/ 1133 w 7263"/>
              <a:gd name="T49" fmla="*/ 1862 h 3292"/>
              <a:gd name="T50" fmla="*/ 1271 w 7263"/>
              <a:gd name="T51" fmla="*/ 2116 h 3292"/>
              <a:gd name="T52" fmla="*/ 1567 w 7263"/>
              <a:gd name="T53" fmla="*/ 2243 h 3292"/>
              <a:gd name="T54" fmla="*/ 1905 w 7263"/>
              <a:gd name="T55" fmla="*/ 2540 h 3292"/>
              <a:gd name="T56" fmla="*/ 2075 w 7263"/>
              <a:gd name="T57" fmla="*/ 2265 h 3292"/>
              <a:gd name="T58" fmla="*/ 2192 w 7263"/>
              <a:gd name="T59" fmla="*/ 2148 h 3292"/>
              <a:gd name="T60" fmla="*/ 2170 w 7263"/>
              <a:gd name="T61" fmla="*/ 1948 h 3292"/>
              <a:gd name="T62" fmla="*/ 2519 w 7263"/>
              <a:gd name="T63" fmla="*/ 1819 h 3292"/>
              <a:gd name="T64" fmla="*/ 2944 w 7263"/>
              <a:gd name="T65" fmla="*/ 2000 h 3292"/>
              <a:gd name="T66" fmla="*/ 3071 w 7263"/>
              <a:gd name="T67" fmla="*/ 2190 h 3292"/>
              <a:gd name="T68" fmla="*/ 3696 w 7263"/>
              <a:gd name="T69" fmla="*/ 2275 h 3292"/>
              <a:gd name="T70" fmla="*/ 4299 w 7263"/>
              <a:gd name="T71" fmla="*/ 2053 h 3292"/>
              <a:gd name="T72" fmla="*/ 4340 w 7263"/>
              <a:gd name="T73" fmla="*/ 2338 h 3292"/>
              <a:gd name="T74" fmla="*/ 4711 w 7263"/>
              <a:gd name="T75" fmla="*/ 2327 h 3292"/>
              <a:gd name="T76" fmla="*/ 4764 w 7263"/>
              <a:gd name="T77" fmla="*/ 2148 h 3292"/>
              <a:gd name="T78" fmla="*/ 5167 w 7263"/>
              <a:gd name="T79" fmla="*/ 2190 h 3292"/>
              <a:gd name="T80" fmla="*/ 5590 w 7263"/>
              <a:gd name="T81" fmla="*/ 2560 h 3292"/>
              <a:gd name="T82" fmla="*/ 5866 w 7263"/>
              <a:gd name="T83" fmla="*/ 2730 h 3292"/>
              <a:gd name="T84" fmla="*/ 6150 w 7263"/>
              <a:gd name="T85" fmla="*/ 3291 h 3292"/>
              <a:gd name="T86" fmla="*/ 6394 w 7263"/>
              <a:gd name="T87" fmla="*/ 3239 h 3292"/>
              <a:gd name="T88" fmla="*/ 7008 w 7263"/>
              <a:gd name="T89" fmla="*/ 2487 h 3292"/>
              <a:gd name="T90" fmla="*/ 7167 w 7263"/>
              <a:gd name="T91" fmla="*/ 1948 h 3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263" h="3292">
                <a:moveTo>
                  <a:pt x="7167" y="1948"/>
                </a:moveTo>
                <a:lnTo>
                  <a:pt x="7167" y="1948"/>
                </a:lnTo>
                <a:cubicBezTo>
                  <a:pt x="7072" y="1851"/>
                  <a:pt x="6976" y="1894"/>
                  <a:pt x="6902" y="1683"/>
                </a:cubicBezTo>
                <a:cubicBezTo>
                  <a:pt x="6840" y="1470"/>
                  <a:pt x="6480" y="994"/>
                  <a:pt x="6383" y="899"/>
                </a:cubicBezTo>
                <a:cubicBezTo>
                  <a:pt x="6288" y="804"/>
                  <a:pt x="6342" y="730"/>
                  <a:pt x="6256" y="730"/>
                </a:cubicBezTo>
                <a:cubicBezTo>
                  <a:pt x="6172" y="730"/>
                  <a:pt x="4954" y="730"/>
                  <a:pt x="4954" y="730"/>
                </a:cubicBezTo>
                <a:cubicBezTo>
                  <a:pt x="4954" y="730"/>
                  <a:pt x="4426" y="623"/>
                  <a:pt x="4340" y="677"/>
                </a:cubicBezTo>
                <a:cubicBezTo>
                  <a:pt x="4245" y="730"/>
                  <a:pt x="4181" y="1015"/>
                  <a:pt x="4002" y="974"/>
                </a:cubicBezTo>
                <a:cubicBezTo>
                  <a:pt x="3823" y="931"/>
                  <a:pt x="3748" y="666"/>
                  <a:pt x="3653" y="666"/>
                </a:cubicBezTo>
                <a:cubicBezTo>
                  <a:pt x="3558" y="666"/>
                  <a:pt x="3398" y="931"/>
                  <a:pt x="3228" y="836"/>
                </a:cubicBezTo>
                <a:cubicBezTo>
                  <a:pt x="3049" y="730"/>
                  <a:pt x="3133" y="487"/>
                  <a:pt x="3133" y="487"/>
                </a:cubicBezTo>
                <a:cubicBezTo>
                  <a:pt x="3133" y="487"/>
                  <a:pt x="3039" y="328"/>
                  <a:pt x="2838" y="720"/>
                </a:cubicBezTo>
                <a:cubicBezTo>
                  <a:pt x="2192" y="571"/>
                  <a:pt x="2192" y="571"/>
                  <a:pt x="2192" y="571"/>
                </a:cubicBezTo>
                <a:cubicBezTo>
                  <a:pt x="2192" y="571"/>
                  <a:pt x="1853" y="644"/>
                  <a:pt x="1757" y="550"/>
                </a:cubicBezTo>
                <a:cubicBezTo>
                  <a:pt x="1662" y="455"/>
                  <a:pt x="1504" y="401"/>
                  <a:pt x="1440" y="401"/>
                </a:cubicBezTo>
                <a:cubicBezTo>
                  <a:pt x="1377" y="401"/>
                  <a:pt x="1291" y="379"/>
                  <a:pt x="1377" y="190"/>
                </a:cubicBezTo>
                <a:cubicBezTo>
                  <a:pt x="1472" y="0"/>
                  <a:pt x="1069" y="168"/>
                  <a:pt x="1144" y="444"/>
                </a:cubicBezTo>
                <a:cubicBezTo>
                  <a:pt x="1144" y="444"/>
                  <a:pt x="1069" y="582"/>
                  <a:pt x="901" y="539"/>
                </a:cubicBezTo>
                <a:cubicBezTo>
                  <a:pt x="741" y="507"/>
                  <a:pt x="741" y="666"/>
                  <a:pt x="741" y="666"/>
                </a:cubicBezTo>
                <a:cubicBezTo>
                  <a:pt x="741" y="666"/>
                  <a:pt x="412" y="528"/>
                  <a:pt x="211" y="739"/>
                </a:cubicBezTo>
                <a:cubicBezTo>
                  <a:pt x="0" y="952"/>
                  <a:pt x="276" y="1597"/>
                  <a:pt x="276" y="1597"/>
                </a:cubicBezTo>
                <a:cubicBezTo>
                  <a:pt x="276" y="1597"/>
                  <a:pt x="455" y="1756"/>
                  <a:pt x="466" y="2010"/>
                </a:cubicBezTo>
                <a:cubicBezTo>
                  <a:pt x="847" y="1978"/>
                  <a:pt x="847" y="1978"/>
                  <a:pt x="847" y="1978"/>
                </a:cubicBezTo>
                <a:cubicBezTo>
                  <a:pt x="920" y="1810"/>
                  <a:pt x="920" y="1810"/>
                  <a:pt x="920" y="1810"/>
                </a:cubicBezTo>
                <a:cubicBezTo>
                  <a:pt x="1133" y="1862"/>
                  <a:pt x="1133" y="1862"/>
                  <a:pt x="1133" y="1862"/>
                </a:cubicBezTo>
                <a:cubicBezTo>
                  <a:pt x="1271" y="2116"/>
                  <a:pt x="1271" y="2116"/>
                  <a:pt x="1271" y="2116"/>
                </a:cubicBezTo>
                <a:cubicBezTo>
                  <a:pt x="1440" y="2116"/>
                  <a:pt x="1567" y="2243"/>
                  <a:pt x="1567" y="2243"/>
                </a:cubicBezTo>
                <a:cubicBezTo>
                  <a:pt x="1567" y="2476"/>
                  <a:pt x="1640" y="2540"/>
                  <a:pt x="1905" y="2540"/>
                </a:cubicBezTo>
                <a:cubicBezTo>
                  <a:pt x="2170" y="2540"/>
                  <a:pt x="2075" y="2265"/>
                  <a:pt x="2075" y="2265"/>
                </a:cubicBezTo>
                <a:cubicBezTo>
                  <a:pt x="2192" y="2148"/>
                  <a:pt x="2192" y="2148"/>
                  <a:pt x="2192" y="2148"/>
                </a:cubicBezTo>
                <a:cubicBezTo>
                  <a:pt x="2170" y="1948"/>
                  <a:pt x="2170" y="1948"/>
                  <a:pt x="2170" y="1948"/>
                </a:cubicBezTo>
                <a:cubicBezTo>
                  <a:pt x="2519" y="1819"/>
                  <a:pt x="2519" y="1819"/>
                  <a:pt x="2519" y="1819"/>
                </a:cubicBezTo>
                <a:cubicBezTo>
                  <a:pt x="2519" y="1819"/>
                  <a:pt x="2890" y="1948"/>
                  <a:pt x="2944" y="2000"/>
                </a:cubicBezTo>
                <a:cubicBezTo>
                  <a:pt x="3006" y="2062"/>
                  <a:pt x="3006" y="2062"/>
                  <a:pt x="3071" y="2190"/>
                </a:cubicBezTo>
                <a:cubicBezTo>
                  <a:pt x="3123" y="2327"/>
                  <a:pt x="3696" y="2275"/>
                  <a:pt x="3696" y="2275"/>
                </a:cubicBezTo>
                <a:cubicBezTo>
                  <a:pt x="3780" y="2021"/>
                  <a:pt x="4140" y="2010"/>
                  <a:pt x="4299" y="2053"/>
                </a:cubicBezTo>
                <a:cubicBezTo>
                  <a:pt x="4457" y="2084"/>
                  <a:pt x="4340" y="2338"/>
                  <a:pt x="4340" y="2338"/>
                </a:cubicBezTo>
                <a:cubicBezTo>
                  <a:pt x="4711" y="2327"/>
                  <a:pt x="4711" y="2327"/>
                  <a:pt x="4711" y="2327"/>
                </a:cubicBezTo>
                <a:cubicBezTo>
                  <a:pt x="4764" y="2148"/>
                  <a:pt x="4764" y="2148"/>
                  <a:pt x="4764" y="2148"/>
                </a:cubicBezTo>
                <a:cubicBezTo>
                  <a:pt x="5167" y="2190"/>
                  <a:pt x="5167" y="2190"/>
                  <a:pt x="5167" y="2190"/>
                </a:cubicBezTo>
                <a:cubicBezTo>
                  <a:pt x="5314" y="2444"/>
                  <a:pt x="5590" y="2392"/>
                  <a:pt x="5590" y="2560"/>
                </a:cubicBezTo>
                <a:cubicBezTo>
                  <a:pt x="5590" y="2730"/>
                  <a:pt x="5833" y="2519"/>
                  <a:pt x="5866" y="2730"/>
                </a:cubicBezTo>
                <a:cubicBezTo>
                  <a:pt x="5896" y="2879"/>
                  <a:pt x="6066" y="3155"/>
                  <a:pt x="6150" y="3291"/>
                </a:cubicBezTo>
                <a:cubicBezTo>
                  <a:pt x="6225" y="3280"/>
                  <a:pt x="6299" y="3291"/>
                  <a:pt x="6394" y="3239"/>
                </a:cubicBezTo>
                <a:cubicBezTo>
                  <a:pt x="6542" y="3164"/>
                  <a:pt x="6913" y="2582"/>
                  <a:pt x="7008" y="2487"/>
                </a:cubicBezTo>
                <a:cubicBezTo>
                  <a:pt x="7094" y="2392"/>
                  <a:pt x="7262" y="2043"/>
                  <a:pt x="7167" y="1948"/>
                </a:cubicBezTo>
              </a:path>
            </a:pathLst>
          </a:custGeom>
          <a:solidFill>
            <a:srgbClr val="8A8A8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2" name="Freeform 35"/>
          <p:cNvSpPr>
            <a:spLocks noChangeArrowheads="1"/>
          </p:cNvSpPr>
          <p:nvPr/>
        </p:nvSpPr>
        <p:spPr bwMode="auto">
          <a:xfrm>
            <a:off x="9285308" y="3499987"/>
            <a:ext cx="1027031" cy="1275335"/>
          </a:xfrm>
          <a:custGeom>
            <a:avLst/>
            <a:gdLst>
              <a:gd name="T0" fmla="*/ 4572 w 4913"/>
              <a:gd name="T1" fmla="*/ 2508 h 6099"/>
              <a:gd name="T2" fmla="*/ 4572 w 4913"/>
              <a:gd name="T3" fmla="*/ 2508 h 6099"/>
              <a:gd name="T4" fmla="*/ 4361 w 4913"/>
              <a:gd name="T5" fmla="*/ 2635 h 6099"/>
              <a:gd name="T6" fmla="*/ 4255 w 4913"/>
              <a:gd name="T7" fmla="*/ 2392 h 6099"/>
              <a:gd name="T8" fmla="*/ 3990 w 4913"/>
              <a:gd name="T9" fmla="*/ 2318 h 6099"/>
              <a:gd name="T10" fmla="*/ 3906 w 4913"/>
              <a:gd name="T11" fmla="*/ 2508 h 6099"/>
              <a:gd name="T12" fmla="*/ 3663 w 4913"/>
              <a:gd name="T13" fmla="*/ 2424 h 6099"/>
              <a:gd name="T14" fmla="*/ 3568 w 4913"/>
              <a:gd name="T15" fmla="*/ 2137 h 6099"/>
              <a:gd name="T16" fmla="*/ 3281 w 4913"/>
              <a:gd name="T17" fmla="*/ 2043 h 6099"/>
              <a:gd name="T18" fmla="*/ 3186 w 4913"/>
              <a:gd name="T19" fmla="*/ 1693 h 6099"/>
              <a:gd name="T20" fmla="*/ 2943 w 4913"/>
              <a:gd name="T21" fmla="*/ 1874 h 6099"/>
              <a:gd name="T22" fmla="*/ 2370 w 4913"/>
              <a:gd name="T23" fmla="*/ 1894 h 6099"/>
              <a:gd name="T24" fmla="*/ 1820 w 4913"/>
              <a:gd name="T25" fmla="*/ 1588 h 6099"/>
              <a:gd name="T26" fmla="*/ 1566 w 4913"/>
              <a:gd name="T27" fmla="*/ 1206 h 6099"/>
              <a:gd name="T28" fmla="*/ 1514 w 4913"/>
              <a:gd name="T29" fmla="*/ 825 h 6099"/>
              <a:gd name="T30" fmla="*/ 1217 w 4913"/>
              <a:gd name="T31" fmla="*/ 530 h 6099"/>
              <a:gd name="T32" fmla="*/ 1280 w 4913"/>
              <a:gd name="T33" fmla="*/ 327 h 6099"/>
              <a:gd name="T34" fmla="*/ 1068 w 4913"/>
              <a:gd name="T35" fmla="*/ 0 h 6099"/>
              <a:gd name="T36" fmla="*/ 900 w 4913"/>
              <a:gd name="T37" fmla="*/ 435 h 6099"/>
              <a:gd name="T38" fmla="*/ 719 w 4913"/>
              <a:gd name="T39" fmla="*/ 741 h 6099"/>
              <a:gd name="T40" fmla="*/ 243 w 4913"/>
              <a:gd name="T41" fmla="*/ 1260 h 6099"/>
              <a:gd name="T42" fmla="*/ 105 w 4913"/>
              <a:gd name="T43" fmla="*/ 1715 h 6099"/>
              <a:gd name="T44" fmla="*/ 0 w 4913"/>
              <a:gd name="T45" fmla="*/ 1853 h 6099"/>
              <a:gd name="T46" fmla="*/ 84 w 4913"/>
              <a:gd name="T47" fmla="*/ 1991 h 6099"/>
              <a:gd name="T48" fmla="*/ 316 w 4913"/>
              <a:gd name="T49" fmla="*/ 2562 h 6099"/>
              <a:gd name="T50" fmla="*/ 222 w 4913"/>
              <a:gd name="T51" fmla="*/ 2838 h 6099"/>
              <a:gd name="T52" fmla="*/ 465 w 4913"/>
              <a:gd name="T53" fmla="*/ 3111 h 6099"/>
              <a:gd name="T54" fmla="*/ 814 w 4913"/>
              <a:gd name="T55" fmla="*/ 3239 h 6099"/>
              <a:gd name="T56" fmla="*/ 900 w 4913"/>
              <a:gd name="T57" fmla="*/ 3419 h 6099"/>
              <a:gd name="T58" fmla="*/ 1301 w 4913"/>
              <a:gd name="T59" fmla="*/ 4553 h 6099"/>
              <a:gd name="T60" fmla="*/ 1493 w 4913"/>
              <a:gd name="T61" fmla="*/ 4700 h 6099"/>
              <a:gd name="T62" fmla="*/ 1598 w 4913"/>
              <a:gd name="T63" fmla="*/ 4880 h 6099"/>
              <a:gd name="T64" fmla="*/ 1672 w 4913"/>
              <a:gd name="T65" fmla="*/ 5283 h 6099"/>
              <a:gd name="T66" fmla="*/ 1747 w 4913"/>
              <a:gd name="T67" fmla="*/ 5357 h 6099"/>
              <a:gd name="T68" fmla="*/ 1810 w 4913"/>
              <a:gd name="T69" fmla="*/ 5568 h 6099"/>
              <a:gd name="T70" fmla="*/ 2127 w 4913"/>
              <a:gd name="T71" fmla="*/ 5717 h 6099"/>
              <a:gd name="T72" fmla="*/ 2562 w 4913"/>
              <a:gd name="T73" fmla="*/ 5738 h 6099"/>
              <a:gd name="T74" fmla="*/ 3208 w 4913"/>
              <a:gd name="T75" fmla="*/ 5887 h 6099"/>
              <a:gd name="T76" fmla="*/ 3503 w 4913"/>
              <a:gd name="T77" fmla="*/ 5654 h 6099"/>
              <a:gd name="T78" fmla="*/ 3598 w 4913"/>
              <a:gd name="T79" fmla="*/ 6003 h 6099"/>
              <a:gd name="T80" fmla="*/ 4023 w 4913"/>
              <a:gd name="T81" fmla="*/ 5833 h 6099"/>
              <a:gd name="T82" fmla="*/ 4044 w 4913"/>
              <a:gd name="T83" fmla="*/ 5844 h 6099"/>
              <a:gd name="T84" fmla="*/ 4350 w 4913"/>
              <a:gd name="T85" fmla="*/ 5409 h 6099"/>
              <a:gd name="T86" fmla="*/ 4171 w 4913"/>
              <a:gd name="T87" fmla="*/ 4786 h 6099"/>
              <a:gd name="T88" fmla="*/ 4012 w 4913"/>
              <a:gd name="T89" fmla="*/ 3874 h 6099"/>
              <a:gd name="T90" fmla="*/ 3928 w 4913"/>
              <a:gd name="T91" fmla="*/ 3493 h 6099"/>
              <a:gd name="T92" fmla="*/ 3736 w 4913"/>
              <a:gd name="T93" fmla="*/ 3769 h 6099"/>
              <a:gd name="T94" fmla="*/ 3482 w 4913"/>
              <a:gd name="T95" fmla="*/ 3715 h 6099"/>
              <a:gd name="T96" fmla="*/ 3695 w 4913"/>
              <a:gd name="T97" fmla="*/ 3154 h 6099"/>
              <a:gd name="T98" fmla="*/ 4128 w 4913"/>
              <a:gd name="T99" fmla="*/ 3006 h 6099"/>
              <a:gd name="T100" fmla="*/ 4594 w 4913"/>
              <a:gd name="T101" fmla="*/ 3154 h 6099"/>
              <a:gd name="T102" fmla="*/ 4912 w 4913"/>
              <a:gd name="T103" fmla="*/ 2635 h 6099"/>
              <a:gd name="T104" fmla="*/ 4572 w 4913"/>
              <a:gd name="T105" fmla="*/ 2508 h 6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913" h="6099">
                <a:moveTo>
                  <a:pt x="4572" y="2508"/>
                </a:moveTo>
                <a:lnTo>
                  <a:pt x="4572" y="2508"/>
                </a:lnTo>
                <a:cubicBezTo>
                  <a:pt x="4361" y="2635"/>
                  <a:pt x="4361" y="2635"/>
                  <a:pt x="4361" y="2635"/>
                </a:cubicBezTo>
                <a:cubicBezTo>
                  <a:pt x="4255" y="2392"/>
                  <a:pt x="4255" y="2392"/>
                  <a:pt x="4255" y="2392"/>
                </a:cubicBezTo>
                <a:cubicBezTo>
                  <a:pt x="3990" y="2318"/>
                  <a:pt x="3990" y="2318"/>
                  <a:pt x="3990" y="2318"/>
                </a:cubicBezTo>
                <a:cubicBezTo>
                  <a:pt x="3906" y="2508"/>
                  <a:pt x="3906" y="2508"/>
                  <a:pt x="3906" y="2508"/>
                </a:cubicBezTo>
                <a:cubicBezTo>
                  <a:pt x="3663" y="2424"/>
                  <a:pt x="3663" y="2424"/>
                  <a:pt x="3663" y="2424"/>
                </a:cubicBezTo>
                <a:cubicBezTo>
                  <a:pt x="3568" y="2137"/>
                  <a:pt x="3568" y="2137"/>
                  <a:pt x="3568" y="2137"/>
                </a:cubicBezTo>
                <a:cubicBezTo>
                  <a:pt x="3281" y="2043"/>
                  <a:pt x="3281" y="2043"/>
                  <a:pt x="3281" y="2043"/>
                </a:cubicBezTo>
                <a:cubicBezTo>
                  <a:pt x="3281" y="2043"/>
                  <a:pt x="3366" y="1799"/>
                  <a:pt x="3186" y="1693"/>
                </a:cubicBezTo>
                <a:cubicBezTo>
                  <a:pt x="2995" y="1588"/>
                  <a:pt x="2943" y="1874"/>
                  <a:pt x="2943" y="1874"/>
                </a:cubicBezTo>
                <a:cubicBezTo>
                  <a:pt x="2370" y="1894"/>
                  <a:pt x="2370" y="1894"/>
                  <a:pt x="2370" y="1894"/>
                </a:cubicBezTo>
                <a:cubicBezTo>
                  <a:pt x="2254" y="1534"/>
                  <a:pt x="1820" y="1588"/>
                  <a:pt x="1820" y="1588"/>
                </a:cubicBezTo>
                <a:cubicBezTo>
                  <a:pt x="1777" y="1334"/>
                  <a:pt x="1566" y="1206"/>
                  <a:pt x="1566" y="1206"/>
                </a:cubicBezTo>
                <a:cubicBezTo>
                  <a:pt x="1514" y="825"/>
                  <a:pt x="1514" y="825"/>
                  <a:pt x="1514" y="825"/>
                </a:cubicBezTo>
                <a:cubicBezTo>
                  <a:pt x="1217" y="530"/>
                  <a:pt x="1217" y="530"/>
                  <a:pt x="1217" y="530"/>
                </a:cubicBezTo>
                <a:cubicBezTo>
                  <a:pt x="1280" y="327"/>
                  <a:pt x="1280" y="327"/>
                  <a:pt x="1280" y="327"/>
                </a:cubicBezTo>
                <a:cubicBezTo>
                  <a:pt x="1280" y="327"/>
                  <a:pt x="1133" y="159"/>
                  <a:pt x="1068" y="0"/>
                </a:cubicBezTo>
                <a:cubicBezTo>
                  <a:pt x="889" y="43"/>
                  <a:pt x="900" y="308"/>
                  <a:pt x="900" y="435"/>
                </a:cubicBezTo>
                <a:cubicBezTo>
                  <a:pt x="900" y="582"/>
                  <a:pt x="846" y="709"/>
                  <a:pt x="719" y="741"/>
                </a:cubicBezTo>
                <a:cubicBezTo>
                  <a:pt x="592" y="784"/>
                  <a:pt x="359" y="1155"/>
                  <a:pt x="243" y="1260"/>
                </a:cubicBezTo>
                <a:cubicBezTo>
                  <a:pt x="127" y="1377"/>
                  <a:pt x="170" y="1652"/>
                  <a:pt x="105" y="1715"/>
                </a:cubicBezTo>
                <a:cubicBezTo>
                  <a:pt x="73" y="1747"/>
                  <a:pt x="32" y="1810"/>
                  <a:pt x="0" y="1853"/>
                </a:cubicBezTo>
                <a:cubicBezTo>
                  <a:pt x="84" y="1991"/>
                  <a:pt x="84" y="1991"/>
                  <a:pt x="84" y="1991"/>
                </a:cubicBezTo>
                <a:cubicBezTo>
                  <a:pt x="327" y="2107"/>
                  <a:pt x="316" y="2562"/>
                  <a:pt x="316" y="2562"/>
                </a:cubicBezTo>
                <a:cubicBezTo>
                  <a:pt x="222" y="2838"/>
                  <a:pt x="222" y="2838"/>
                  <a:pt x="222" y="2838"/>
                </a:cubicBezTo>
                <a:cubicBezTo>
                  <a:pt x="465" y="3111"/>
                  <a:pt x="465" y="3111"/>
                  <a:pt x="465" y="3111"/>
                </a:cubicBezTo>
                <a:cubicBezTo>
                  <a:pt x="730" y="2911"/>
                  <a:pt x="868" y="3111"/>
                  <a:pt x="814" y="3239"/>
                </a:cubicBezTo>
                <a:cubicBezTo>
                  <a:pt x="751" y="3366"/>
                  <a:pt x="900" y="3419"/>
                  <a:pt x="900" y="3419"/>
                </a:cubicBezTo>
                <a:cubicBezTo>
                  <a:pt x="1271" y="3631"/>
                  <a:pt x="1387" y="4467"/>
                  <a:pt x="1301" y="4553"/>
                </a:cubicBezTo>
                <a:cubicBezTo>
                  <a:pt x="1217" y="4648"/>
                  <a:pt x="1366" y="4700"/>
                  <a:pt x="1493" y="4700"/>
                </a:cubicBezTo>
                <a:cubicBezTo>
                  <a:pt x="1620" y="4700"/>
                  <a:pt x="1704" y="4816"/>
                  <a:pt x="1598" y="4880"/>
                </a:cubicBezTo>
                <a:cubicBezTo>
                  <a:pt x="1523" y="4923"/>
                  <a:pt x="1620" y="5167"/>
                  <a:pt x="1672" y="5283"/>
                </a:cubicBezTo>
                <a:cubicBezTo>
                  <a:pt x="1736" y="5262"/>
                  <a:pt x="1788" y="5272"/>
                  <a:pt x="1747" y="5357"/>
                </a:cubicBezTo>
                <a:cubicBezTo>
                  <a:pt x="1661" y="5546"/>
                  <a:pt x="1747" y="5568"/>
                  <a:pt x="1810" y="5568"/>
                </a:cubicBezTo>
                <a:cubicBezTo>
                  <a:pt x="1874" y="5568"/>
                  <a:pt x="2032" y="5622"/>
                  <a:pt x="2127" y="5717"/>
                </a:cubicBezTo>
                <a:cubicBezTo>
                  <a:pt x="2223" y="5811"/>
                  <a:pt x="2562" y="5738"/>
                  <a:pt x="2562" y="5738"/>
                </a:cubicBezTo>
                <a:cubicBezTo>
                  <a:pt x="3208" y="5887"/>
                  <a:pt x="3208" y="5887"/>
                  <a:pt x="3208" y="5887"/>
                </a:cubicBezTo>
                <a:cubicBezTo>
                  <a:pt x="3409" y="5495"/>
                  <a:pt x="3503" y="5654"/>
                  <a:pt x="3503" y="5654"/>
                </a:cubicBezTo>
                <a:cubicBezTo>
                  <a:pt x="3503" y="5654"/>
                  <a:pt x="3419" y="5897"/>
                  <a:pt x="3598" y="6003"/>
                </a:cubicBezTo>
                <a:cubicBezTo>
                  <a:pt x="3768" y="6098"/>
                  <a:pt x="3928" y="5833"/>
                  <a:pt x="4023" y="5833"/>
                </a:cubicBezTo>
                <a:cubicBezTo>
                  <a:pt x="4033" y="5833"/>
                  <a:pt x="4044" y="5833"/>
                  <a:pt x="4044" y="5844"/>
                </a:cubicBezTo>
                <a:cubicBezTo>
                  <a:pt x="4139" y="5568"/>
                  <a:pt x="4350" y="5409"/>
                  <a:pt x="4350" y="5409"/>
                </a:cubicBezTo>
                <a:cubicBezTo>
                  <a:pt x="4499" y="4997"/>
                  <a:pt x="4171" y="4786"/>
                  <a:pt x="4171" y="4786"/>
                </a:cubicBezTo>
                <a:cubicBezTo>
                  <a:pt x="4563" y="4393"/>
                  <a:pt x="4012" y="3874"/>
                  <a:pt x="4012" y="3874"/>
                </a:cubicBezTo>
                <a:cubicBezTo>
                  <a:pt x="4012" y="3874"/>
                  <a:pt x="4012" y="3493"/>
                  <a:pt x="3928" y="3493"/>
                </a:cubicBezTo>
                <a:cubicBezTo>
                  <a:pt x="3831" y="3493"/>
                  <a:pt x="3736" y="3769"/>
                  <a:pt x="3736" y="3769"/>
                </a:cubicBezTo>
                <a:cubicBezTo>
                  <a:pt x="3736" y="3769"/>
                  <a:pt x="3482" y="3874"/>
                  <a:pt x="3482" y="3715"/>
                </a:cubicBezTo>
                <a:cubicBezTo>
                  <a:pt x="3482" y="3547"/>
                  <a:pt x="3695" y="3154"/>
                  <a:pt x="3695" y="3154"/>
                </a:cubicBezTo>
                <a:cubicBezTo>
                  <a:pt x="4128" y="3006"/>
                  <a:pt x="4128" y="3006"/>
                  <a:pt x="4128" y="3006"/>
                </a:cubicBezTo>
                <a:cubicBezTo>
                  <a:pt x="4288" y="3154"/>
                  <a:pt x="4594" y="3154"/>
                  <a:pt x="4594" y="3154"/>
                </a:cubicBezTo>
                <a:cubicBezTo>
                  <a:pt x="4594" y="3154"/>
                  <a:pt x="4764" y="2932"/>
                  <a:pt x="4912" y="2635"/>
                </a:cubicBezTo>
                <a:cubicBezTo>
                  <a:pt x="4764" y="2551"/>
                  <a:pt x="4572" y="2508"/>
                  <a:pt x="4572" y="2508"/>
                </a:cubicBezTo>
              </a:path>
            </a:pathLst>
          </a:custGeom>
          <a:solidFill>
            <a:srgbClr val="8C8C8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3" name="Freeform 24"/>
          <p:cNvSpPr>
            <a:spLocks noChangeArrowheads="1"/>
          </p:cNvSpPr>
          <p:nvPr/>
        </p:nvSpPr>
        <p:spPr bwMode="auto">
          <a:xfrm>
            <a:off x="8787018" y="3832202"/>
            <a:ext cx="854475" cy="1001258"/>
          </a:xfrm>
          <a:custGeom>
            <a:avLst/>
            <a:gdLst>
              <a:gd name="T0" fmla="*/ 3980 w 4087"/>
              <a:gd name="T1" fmla="*/ 3292 h 4787"/>
              <a:gd name="T2" fmla="*/ 3980 w 4087"/>
              <a:gd name="T3" fmla="*/ 3292 h 4787"/>
              <a:gd name="T4" fmla="*/ 3875 w 4087"/>
              <a:gd name="T5" fmla="*/ 3112 h 4787"/>
              <a:gd name="T6" fmla="*/ 3683 w 4087"/>
              <a:gd name="T7" fmla="*/ 2965 h 4787"/>
              <a:gd name="T8" fmla="*/ 3282 w 4087"/>
              <a:gd name="T9" fmla="*/ 1831 h 4787"/>
              <a:gd name="T10" fmla="*/ 3196 w 4087"/>
              <a:gd name="T11" fmla="*/ 1651 h 4787"/>
              <a:gd name="T12" fmla="*/ 2847 w 4087"/>
              <a:gd name="T13" fmla="*/ 1523 h 4787"/>
              <a:gd name="T14" fmla="*/ 2604 w 4087"/>
              <a:gd name="T15" fmla="*/ 1250 h 4787"/>
              <a:gd name="T16" fmla="*/ 2698 w 4087"/>
              <a:gd name="T17" fmla="*/ 974 h 4787"/>
              <a:gd name="T18" fmla="*/ 2466 w 4087"/>
              <a:gd name="T19" fmla="*/ 403 h 4787"/>
              <a:gd name="T20" fmla="*/ 2360 w 4087"/>
              <a:gd name="T21" fmla="*/ 222 h 4787"/>
              <a:gd name="T22" fmla="*/ 2202 w 4087"/>
              <a:gd name="T23" fmla="*/ 222 h 4787"/>
              <a:gd name="T24" fmla="*/ 2202 w 4087"/>
              <a:gd name="T25" fmla="*/ 306 h 4787"/>
              <a:gd name="T26" fmla="*/ 2043 w 4087"/>
              <a:gd name="T27" fmla="*/ 476 h 4787"/>
              <a:gd name="T28" fmla="*/ 1694 w 4087"/>
              <a:gd name="T29" fmla="*/ 43 h 4787"/>
              <a:gd name="T30" fmla="*/ 1440 w 4087"/>
              <a:gd name="T31" fmla="*/ 582 h 4787"/>
              <a:gd name="T32" fmla="*/ 1237 w 4087"/>
              <a:gd name="T33" fmla="*/ 560 h 4787"/>
              <a:gd name="T34" fmla="*/ 1121 w 4087"/>
              <a:gd name="T35" fmla="*/ 317 h 4787"/>
              <a:gd name="T36" fmla="*/ 507 w 4087"/>
              <a:gd name="T37" fmla="*/ 317 h 4787"/>
              <a:gd name="T38" fmla="*/ 179 w 4087"/>
              <a:gd name="T39" fmla="*/ 254 h 4787"/>
              <a:gd name="T40" fmla="*/ 0 w 4087"/>
              <a:gd name="T41" fmla="*/ 433 h 4787"/>
              <a:gd name="T42" fmla="*/ 84 w 4087"/>
              <a:gd name="T43" fmla="*/ 879 h 4787"/>
              <a:gd name="T44" fmla="*/ 306 w 4087"/>
              <a:gd name="T45" fmla="*/ 920 h 4787"/>
              <a:gd name="T46" fmla="*/ 380 w 4087"/>
              <a:gd name="T47" fmla="*/ 1112 h 4787"/>
              <a:gd name="T48" fmla="*/ 296 w 4087"/>
              <a:gd name="T49" fmla="*/ 1334 h 4787"/>
              <a:gd name="T50" fmla="*/ 507 w 4087"/>
              <a:gd name="T51" fmla="*/ 1885 h 4787"/>
              <a:gd name="T52" fmla="*/ 688 w 4087"/>
              <a:gd name="T53" fmla="*/ 2519 h 4787"/>
              <a:gd name="T54" fmla="*/ 698 w 4087"/>
              <a:gd name="T55" fmla="*/ 2816 h 4787"/>
              <a:gd name="T56" fmla="*/ 878 w 4087"/>
              <a:gd name="T57" fmla="*/ 2995 h 4787"/>
              <a:gd name="T58" fmla="*/ 888 w 4087"/>
              <a:gd name="T59" fmla="*/ 3217 h 4787"/>
              <a:gd name="T60" fmla="*/ 1005 w 4087"/>
              <a:gd name="T61" fmla="*/ 3325 h 4787"/>
              <a:gd name="T62" fmla="*/ 1323 w 4087"/>
              <a:gd name="T63" fmla="*/ 3736 h 4787"/>
              <a:gd name="T64" fmla="*/ 1683 w 4087"/>
              <a:gd name="T65" fmla="*/ 4096 h 4787"/>
              <a:gd name="T66" fmla="*/ 1524 w 4087"/>
              <a:gd name="T67" fmla="*/ 4786 h 4787"/>
              <a:gd name="T68" fmla="*/ 1640 w 4087"/>
              <a:gd name="T69" fmla="*/ 4764 h 4787"/>
              <a:gd name="T70" fmla="*/ 1767 w 4087"/>
              <a:gd name="T71" fmla="*/ 4213 h 4787"/>
              <a:gd name="T72" fmla="*/ 2265 w 4087"/>
              <a:gd name="T73" fmla="*/ 4161 h 4787"/>
              <a:gd name="T74" fmla="*/ 2552 w 4087"/>
              <a:gd name="T75" fmla="*/ 4086 h 4787"/>
              <a:gd name="T76" fmla="*/ 2922 w 4087"/>
              <a:gd name="T77" fmla="*/ 4372 h 4787"/>
              <a:gd name="T78" fmla="*/ 2963 w 4087"/>
              <a:gd name="T79" fmla="*/ 4318 h 4787"/>
              <a:gd name="T80" fmla="*/ 3493 w 4087"/>
              <a:gd name="T81" fmla="*/ 4245 h 4787"/>
              <a:gd name="T82" fmla="*/ 3653 w 4087"/>
              <a:gd name="T83" fmla="*/ 4118 h 4787"/>
              <a:gd name="T84" fmla="*/ 3896 w 4087"/>
              <a:gd name="T85" fmla="*/ 4023 h 4787"/>
              <a:gd name="T86" fmla="*/ 4054 w 4087"/>
              <a:gd name="T87" fmla="*/ 3695 h 4787"/>
              <a:gd name="T88" fmla="*/ 3980 w 4087"/>
              <a:gd name="T89" fmla="*/ 3292 h 4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087" h="4787">
                <a:moveTo>
                  <a:pt x="3980" y="3292"/>
                </a:moveTo>
                <a:lnTo>
                  <a:pt x="3980" y="3292"/>
                </a:lnTo>
                <a:cubicBezTo>
                  <a:pt x="4086" y="3228"/>
                  <a:pt x="4002" y="3112"/>
                  <a:pt x="3875" y="3112"/>
                </a:cubicBezTo>
                <a:cubicBezTo>
                  <a:pt x="3748" y="3112"/>
                  <a:pt x="3599" y="3060"/>
                  <a:pt x="3683" y="2965"/>
                </a:cubicBezTo>
                <a:cubicBezTo>
                  <a:pt x="3769" y="2879"/>
                  <a:pt x="3653" y="2043"/>
                  <a:pt x="3282" y="1831"/>
                </a:cubicBezTo>
                <a:cubicBezTo>
                  <a:pt x="3282" y="1831"/>
                  <a:pt x="3133" y="1778"/>
                  <a:pt x="3196" y="1651"/>
                </a:cubicBezTo>
                <a:cubicBezTo>
                  <a:pt x="3250" y="1523"/>
                  <a:pt x="3112" y="1323"/>
                  <a:pt x="2847" y="1523"/>
                </a:cubicBezTo>
                <a:cubicBezTo>
                  <a:pt x="2604" y="1250"/>
                  <a:pt x="2604" y="1250"/>
                  <a:pt x="2604" y="1250"/>
                </a:cubicBezTo>
                <a:cubicBezTo>
                  <a:pt x="2698" y="974"/>
                  <a:pt x="2698" y="974"/>
                  <a:pt x="2698" y="974"/>
                </a:cubicBezTo>
                <a:cubicBezTo>
                  <a:pt x="2698" y="974"/>
                  <a:pt x="2709" y="519"/>
                  <a:pt x="2466" y="403"/>
                </a:cubicBezTo>
                <a:cubicBezTo>
                  <a:pt x="2360" y="222"/>
                  <a:pt x="2360" y="222"/>
                  <a:pt x="2360" y="222"/>
                </a:cubicBezTo>
                <a:cubicBezTo>
                  <a:pt x="2202" y="222"/>
                  <a:pt x="2202" y="222"/>
                  <a:pt x="2202" y="222"/>
                </a:cubicBezTo>
                <a:cubicBezTo>
                  <a:pt x="2202" y="306"/>
                  <a:pt x="2202" y="306"/>
                  <a:pt x="2202" y="306"/>
                </a:cubicBezTo>
                <a:cubicBezTo>
                  <a:pt x="2202" y="306"/>
                  <a:pt x="2181" y="476"/>
                  <a:pt x="2043" y="476"/>
                </a:cubicBezTo>
                <a:cubicBezTo>
                  <a:pt x="1916" y="476"/>
                  <a:pt x="1862" y="84"/>
                  <a:pt x="1694" y="43"/>
                </a:cubicBezTo>
                <a:cubicBezTo>
                  <a:pt x="1535" y="0"/>
                  <a:pt x="1440" y="582"/>
                  <a:pt x="1440" y="582"/>
                </a:cubicBezTo>
                <a:cubicBezTo>
                  <a:pt x="1237" y="560"/>
                  <a:pt x="1237" y="560"/>
                  <a:pt x="1237" y="560"/>
                </a:cubicBezTo>
                <a:cubicBezTo>
                  <a:pt x="1121" y="317"/>
                  <a:pt x="1121" y="317"/>
                  <a:pt x="1121" y="317"/>
                </a:cubicBezTo>
                <a:cubicBezTo>
                  <a:pt x="1121" y="317"/>
                  <a:pt x="720" y="105"/>
                  <a:pt x="507" y="317"/>
                </a:cubicBezTo>
                <a:cubicBezTo>
                  <a:pt x="507" y="317"/>
                  <a:pt x="339" y="413"/>
                  <a:pt x="179" y="254"/>
                </a:cubicBezTo>
                <a:cubicBezTo>
                  <a:pt x="0" y="433"/>
                  <a:pt x="0" y="433"/>
                  <a:pt x="0" y="433"/>
                </a:cubicBezTo>
                <a:cubicBezTo>
                  <a:pt x="84" y="879"/>
                  <a:pt x="84" y="879"/>
                  <a:pt x="84" y="879"/>
                </a:cubicBezTo>
                <a:cubicBezTo>
                  <a:pt x="306" y="920"/>
                  <a:pt x="306" y="920"/>
                  <a:pt x="306" y="920"/>
                </a:cubicBezTo>
                <a:cubicBezTo>
                  <a:pt x="380" y="1112"/>
                  <a:pt x="380" y="1112"/>
                  <a:pt x="380" y="1112"/>
                </a:cubicBezTo>
                <a:cubicBezTo>
                  <a:pt x="296" y="1334"/>
                  <a:pt x="296" y="1334"/>
                  <a:pt x="296" y="1334"/>
                </a:cubicBezTo>
                <a:cubicBezTo>
                  <a:pt x="296" y="1334"/>
                  <a:pt x="507" y="1758"/>
                  <a:pt x="507" y="1885"/>
                </a:cubicBezTo>
                <a:cubicBezTo>
                  <a:pt x="507" y="2021"/>
                  <a:pt x="571" y="2403"/>
                  <a:pt x="688" y="2519"/>
                </a:cubicBezTo>
                <a:cubicBezTo>
                  <a:pt x="698" y="2816"/>
                  <a:pt x="698" y="2816"/>
                  <a:pt x="698" y="2816"/>
                </a:cubicBezTo>
                <a:cubicBezTo>
                  <a:pt x="878" y="2995"/>
                  <a:pt x="878" y="2995"/>
                  <a:pt x="878" y="2995"/>
                </a:cubicBezTo>
                <a:cubicBezTo>
                  <a:pt x="888" y="3217"/>
                  <a:pt x="888" y="3217"/>
                  <a:pt x="888" y="3217"/>
                </a:cubicBezTo>
                <a:cubicBezTo>
                  <a:pt x="1005" y="3325"/>
                  <a:pt x="1005" y="3325"/>
                  <a:pt x="1005" y="3325"/>
                </a:cubicBezTo>
                <a:cubicBezTo>
                  <a:pt x="1005" y="3325"/>
                  <a:pt x="793" y="3833"/>
                  <a:pt x="1323" y="3736"/>
                </a:cubicBezTo>
                <a:cubicBezTo>
                  <a:pt x="1683" y="4096"/>
                  <a:pt x="1683" y="4096"/>
                  <a:pt x="1683" y="4096"/>
                </a:cubicBezTo>
                <a:cubicBezTo>
                  <a:pt x="1683" y="4096"/>
                  <a:pt x="1408" y="4562"/>
                  <a:pt x="1524" y="4786"/>
                </a:cubicBezTo>
                <a:cubicBezTo>
                  <a:pt x="1578" y="4764"/>
                  <a:pt x="1640" y="4764"/>
                  <a:pt x="1640" y="4764"/>
                </a:cubicBezTo>
                <a:cubicBezTo>
                  <a:pt x="1767" y="4213"/>
                  <a:pt x="1767" y="4213"/>
                  <a:pt x="1767" y="4213"/>
                </a:cubicBezTo>
                <a:cubicBezTo>
                  <a:pt x="1767" y="4213"/>
                  <a:pt x="2159" y="4055"/>
                  <a:pt x="2265" y="4161"/>
                </a:cubicBezTo>
                <a:cubicBezTo>
                  <a:pt x="2371" y="4266"/>
                  <a:pt x="2487" y="4150"/>
                  <a:pt x="2552" y="4086"/>
                </a:cubicBezTo>
                <a:cubicBezTo>
                  <a:pt x="2614" y="4034"/>
                  <a:pt x="2815" y="4182"/>
                  <a:pt x="2922" y="4372"/>
                </a:cubicBezTo>
                <a:cubicBezTo>
                  <a:pt x="2931" y="4351"/>
                  <a:pt x="2942" y="4329"/>
                  <a:pt x="2963" y="4318"/>
                </a:cubicBezTo>
                <a:cubicBezTo>
                  <a:pt x="3164" y="4107"/>
                  <a:pt x="3493" y="4245"/>
                  <a:pt x="3493" y="4245"/>
                </a:cubicBezTo>
                <a:cubicBezTo>
                  <a:pt x="3493" y="4245"/>
                  <a:pt x="3493" y="4086"/>
                  <a:pt x="3653" y="4118"/>
                </a:cubicBezTo>
                <a:cubicBezTo>
                  <a:pt x="3821" y="4161"/>
                  <a:pt x="3896" y="4023"/>
                  <a:pt x="3896" y="4023"/>
                </a:cubicBezTo>
                <a:cubicBezTo>
                  <a:pt x="3853" y="3864"/>
                  <a:pt x="3970" y="3736"/>
                  <a:pt x="4054" y="3695"/>
                </a:cubicBezTo>
                <a:cubicBezTo>
                  <a:pt x="4002" y="3579"/>
                  <a:pt x="3905" y="3335"/>
                  <a:pt x="3980" y="3292"/>
                </a:cubicBezTo>
              </a:path>
            </a:pathLst>
          </a:custGeom>
          <a:solidFill>
            <a:srgbClr val="8E8E8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4" name="Freeform 14"/>
          <p:cNvSpPr>
            <a:spLocks noChangeArrowheads="1"/>
          </p:cNvSpPr>
          <p:nvPr/>
        </p:nvSpPr>
        <p:spPr bwMode="auto">
          <a:xfrm>
            <a:off x="9055541" y="4676581"/>
            <a:ext cx="506595" cy="617366"/>
          </a:xfrm>
          <a:custGeom>
            <a:avLst/>
            <a:gdLst>
              <a:gd name="T0" fmla="*/ 1272 w 2426"/>
              <a:gd name="T1" fmla="*/ 52 h 2953"/>
              <a:gd name="T2" fmla="*/ 1272 w 2426"/>
              <a:gd name="T3" fmla="*/ 52 h 2953"/>
              <a:gd name="T4" fmla="*/ 985 w 2426"/>
              <a:gd name="T5" fmla="*/ 127 h 2953"/>
              <a:gd name="T6" fmla="*/ 487 w 2426"/>
              <a:gd name="T7" fmla="*/ 179 h 2953"/>
              <a:gd name="T8" fmla="*/ 360 w 2426"/>
              <a:gd name="T9" fmla="*/ 730 h 2953"/>
              <a:gd name="T10" fmla="*/ 181 w 2426"/>
              <a:gd name="T11" fmla="*/ 814 h 2953"/>
              <a:gd name="T12" fmla="*/ 350 w 2426"/>
              <a:gd name="T13" fmla="*/ 984 h 2953"/>
              <a:gd name="T14" fmla="*/ 117 w 2426"/>
              <a:gd name="T15" fmla="*/ 1217 h 2953"/>
              <a:gd name="T16" fmla="*/ 11 w 2426"/>
              <a:gd name="T17" fmla="*/ 1407 h 2953"/>
              <a:gd name="T18" fmla="*/ 201 w 2426"/>
              <a:gd name="T19" fmla="*/ 1355 h 2953"/>
              <a:gd name="T20" fmla="*/ 307 w 2426"/>
              <a:gd name="T21" fmla="*/ 2232 h 2953"/>
              <a:gd name="T22" fmla="*/ 942 w 2426"/>
              <a:gd name="T23" fmla="*/ 2879 h 2953"/>
              <a:gd name="T24" fmla="*/ 1313 w 2426"/>
              <a:gd name="T25" fmla="*/ 2635 h 2953"/>
              <a:gd name="T26" fmla="*/ 1705 w 2426"/>
              <a:gd name="T27" fmla="*/ 2700 h 2953"/>
              <a:gd name="T28" fmla="*/ 2138 w 2426"/>
              <a:gd name="T29" fmla="*/ 2297 h 2953"/>
              <a:gd name="T30" fmla="*/ 1896 w 2426"/>
              <a:gd name="T31" fmla="*/ 1799 h 2953"/>
              <a:gd name="T32" fmla="*/ 1748 w 2426"/>
              <a:gd name="T33" fmla="*/ 1142 h 2953"/>
              <a:gd name="T34" fmla="*/ 1642 w 2426"/>
              <a:gd name="T35" fmla="*/ 338 h 2953"/>
              <a:gd name="T36" fmla="*/ 1272 w 2426"/>
              <a:gd name="T37" fmla="*/ 52 h 2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426" h="2953">
                <a:moveTo>
                  <a:pt x="1272" y="52"/>
                </a:moveTo>
                <a:lnTo>
                  <a:pt x="1272" y="52"/>
                </a:lnTo>
                <a:cubicBezTo>
                  <a:pt x="1207" y="116"/>
                  <a:pt x="1091" y="232"/>
                  <a:pt x="985" y="127"/>
                </a:cubicBezTo>
                <a:cubicBezTo>
                  <a:pt x="879" y="21"/>
                  <a:pt x="487" y="179"/>
                  <a:pt x="487" y="179"/>
                </a:cubicBezTo>
                <a:cubicBezTo>
                  <a:pt x="360" y="730"/>
                  <a:pt x="360" y="730"/>
                  <a:pt x="360" y="730"/>
                </a:cubicBezTo>
                <a:cubicBezTo>
                  <a:pt x="360" y="730"/>
                  <a:pt x="181" y="730"/>
                  <a:pt x="181" y="814"/>
                </a:cubicBezTo>
                <a:cubicBezTo>
                  <a:pt x="181" y="898"/>
                  <a:pt x="307" y="952"/>
                  <a:pt x="350" y="984"/>
                </a:cubicBezTo>
                <a:cubicBezTo>
                  <a:pt x="382" y="1026"/>
                  <a:pt x="328" y="1153"/>
                  <a:pt x="117" y="1217"/>
                </a:cubicBezTo>
                <a:cubicBezTo>
                  <a:pt x="22" y="1239"/>
                  <a:pt x="0" y="1323"/>
                  <a:pt x="11" y="1407"/>
                </a:cubicBezTo>
                <a:cubicBezTo>
                  <a:pt x="63" y="1375"/>
                  <a:pt x="128" y="1355"/>
                  <a:pt x="201" y="1355"/>
                </a:cubicBezTo>
                <a:cubicBezTo>
                  <a:pt x="414" y="1355"/>
                  <a:pt x="201" y="2127"/>
                  <a:pt x="307" y="2232"/>
                </a:cubicBezTo>
                <a:cubicBezTo>
                  <a:pt x="425" y="2349"/>
                  <a:pt x="869" y="2794"/>
                  <a:pt x="942" y="2879"/>
                </a:cubicBezTo>
                <a:cubicBezTo>
                  <a:pt x="1028" y="2952"/>
                  <a:pt x="1207" y="2741"/>
                  <a:pt x="1313" y="2635"/>
                </a:cubicBezTo>
                <a:cubicBezTo>
                  <a:pt x="1377" y="2572"/>
                  <a:pt x="1578" y="2646"/>
                  <a:pt x="1705" y="2700"/>
                </a:cubicBezTo>
                <a:cubicBezTo>
                  <a:pt x="1673" y="2476"/>
                  <a:pt x="2138" y="2297"/>
                  <a:pt x="2138" y="2297"/>
                </a:cubicBezTo>
                <a:cubicBezTo>
                  <a:pt x="2425" y="1894"/>
                  <a:pt x="1896" y="1799"/>
                  <a:pt x="1896" y="1799"/>
                </a:cubicBezTo>
                <a:cubicBezTo>
                  <a:pt x="2043" y="1418"/>
                  <a:pt x="1748" y="1142"/>
                  <a:pt x="1748" y="1142"/>
                </a:cubicBezTo>
                <a:cubicBezTo>
                  <a:pt x="1748" y="1142"/>
                  <a:pt x="1504" y="582"/>
                  <a:pt x="1642" y="338"/>
                </a:cubicBezTo>
                <a:cubicBezTo>
                  <a:pt x="1535" y="148"/>
                  <a:pt x="1334" y="0"/>
                  <a:pt x="1272" y="52"/>
                </a:cubicBezTo>
              </a:path>
            </a:pathLst>
          </a:custGeom>
          <a:solidFill>
            <a:srgbClr val="90909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5" name="Freeform 13"/>
          <p:cNvSpPr>
            <a:spLocks noChangeArrowheads="1"/>
          </p:cNvSpPr>
          <p:nvPr/>
        </p:nvSpPr>
        <p:spPr bwMode="auto">
          <a:xfrm>
            <a:off x="8680900" y="4959886"/>
            <a:ext cx="856320" cy="949580"/>
          </a:xfrm>
          <a:custGeom>
            <a:avLst/>
            <a:gdLst>
              <a:gd name="T0" fmla="*/ 3101 w 4097"/>
              <a:gd name="T1" fmla="*/ 1280 h 4541"/>
              <a:gd name="T2" fmla="*/ 3101 w 4097"/>
              <a:gd name="T3" fmla="*/ 1280 h 4541"/>
              <a:gd name="T4" fmla="*/ 2730 w 4097"/>
              <a:gd name="T5" fmla="*/ 1524 h 4541"/>
              <a:gd name="T6" fmla="*/ 2095 w 4097"/>
              <a:gd name="T7" fmla="*/ 877 h 4541"/>
              <a:gd name="T8" fmla="*/ 1989 w 4097"/>
              <a:gd name="T9" fmla="*/ 0 h 4541"/>
              <a:gd name="T10" fmla="*/ 1461 w 4097"/>
              <a:gd name="T11" fmla="*/ 168 h 4541"/>
              <a:gd name="T12" fmla="*/ 1015 w 4097"/>
              <a:gd name="T13" fmla="*/ 52 h 4541"/>
              <a:gd name="T14" fmla="*/ 284 w 4097"/>
              <a:gd name="T15" fmla="*/ 211 h 4541"/>
              <a:gd name="T16" fmla="*/ 401 w 4097"/>
              <a:gd name="T17" fmla="*/ 539 h 4541"/>
              <a:gd name="T18" fmla="*/ 317 w 4097"/>
              <a:gd name="T19" fmla="*/ 761 h 4541"/>
              <a:gd name="T20" fmla="*/ 0 w 4097"/>
              <a:gd name="T21" fmla="*/ 836 h 4541"/>
              <a:gd name="T22" fmla="*/ 349 w 4097"/>
              <a:gd name="T23" fmla="*/ 1004 h 4541"/>
              <a:gd name="T24" fmla="*/ 254 w 4097"/>
              <a:gd name="T25" fmla="*/ 1196 h 4541"/>
              <a:gd name="T26" fmla="*/ 508 w 4097"/>
              <a:gd name="T27" fmla="*/ 1259 h 4541"/>
              <a:gd name="T28" fmla="*/ 741 w 4097"/>
              <a:gd name="T29" fmla="*/ 1407 h 4541"/>
              <a:gd name="T30" fmla="*/ 942 w 4097"/>
              <a:gd name="T31" fmla="*/ 1597 h 4541"/>
              <a:gd name="T32" fmla="*/ 1112 w 4097"/>
              <a:gd name="T33" fmla="*/ 1821 h 4541"/>
              <a:gd name="T34" fmla="*/ 793 w 4097"/>
              <a:gd name="T35" fmla="*/ 2086 h 4541"/>
              <a:gd name="T36" fmla="*/ 1185 w 4097"/>
              <a:gd name="T37" fmla="*/ 2338 h 4541"/>
              <a:gd name="T38" fmla="*/ 1121 w 4097"/>
              <a:gd name="T39" fmla="*/ 2625 h 4541"/>
              <a:gd name="T40" fmla="*/ 857 w 4097"/>
              <a:gd name="T41" fmla="*/ 2455 h 4541"/>
              <a:gd name="T42" fmla="*/ 814 w 4097"/>
              <a:gd name="T43" fmla="*/ 2709 h 4541"/>
              <a:gd name="T44" fmla="*/ 306 w 4097"/>
              <a:gd name="T45" fmla="*/ 2741 h 4541"/>
              <a:gd name="T46" fmla="*/ 582 w 4097"/>
              <a:gd name="T47" fmla="*/ 3079 h 4541"/>
              <a:gd name="T48" fmla="*/ 644 w 4097"/>
              <a:gd name="T49" fmla="*/ 3429 h 4541"/>
              <a:gd name="T50" fmla="*/ 582 w 4097"/>
              <a:gd name="T51" fmla="*/ 3885 h 4541"/>
              <a:gd name="T52" fmla="*/ 836 w 4097"/>
              <a:gd name="T53" fmla="*/ 4129 h 4541"/>
              <a:gd name="T54" fmla="*/ 952 w 4097"/>
              <a:gd name="T55" fmla="*/ 4540 h 4541"/>
              <a:gd name="T56" fmla="*/ 1344 w 4097"/>
              <a:gd name="T57" fmla="*/ 4489 h 4541"/>
              <a:gd name="T58" fmla="*/ 1661 w 4097"/>
              <a:gd name="T59" fmla="*/ 4148 h 4541"/>
              <a:gd name="T60" fmla="*/ 2010 w 4097"/>
              <a:gd name="T61" fmla="*/ 3831 h 4541"/>
              <a:gd name="T62" fmla="*/ 2222 w 4097"/>
              <a:gd name="T63" fmla="*/ 3323 h 4541"/>
              <a:gd name="T64" fmla="*/ 2573 w 4097"/>
              <a:gd name="T65" fmla="*/ 3196 h 4541"/>
              <a:gd name="T66" fmla="*/ 2890 w 4097"/>
              <a:gd name="T67" fmla="*/ 2911 h 4541"/>
              <a:gd name="T68" fmla="*/ 3450 w 4097"/>
              <a:gd name="T69" fmla="*/ 2763 h 4541"/>
              <a:gd name="T70" fmla="*/ 3831 w 4097"/>
              <a:gd name="T71" fmla="*/ 2603 h 4541"/>
              <a:gd name="T72" fmla="*/ 4001 w 4097"/>
              <a:gd name="T73" fmla="*/ 2614 h 4541"/>
              <a:gd name="T74" fmla="*/ 3482 w 4097"/>
              <a:gd name="T75" fmla="*/ 1629 h 4541"/>
              <a:gd name="T76" fmla="*/ 3504 w 4097"/>
              <a:gd name="T77" fmla="*/ 1386 h 4541"/>
              <a:gd name="T78" fmla="*/ 3493 w 4097"/>
              <a:gd name="T79" fmla="*/ 1345 h 4541"/>
              <a:gd name="T80" fmla="*/ 3101 w 4097"/>
              <a:gd name="T81" fmla="*/ 1280 h 4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097" h="4541">
                <a:moveTo>
                  <a:pt x="3101" y="1280"/>
                </a:moveTo>
                <a:lnTo>
                  <a:pt x="3101" y="1280"/>
                </a:lnTo>
                <a:cubicBezTo>
                  <a:pt x="2995" y="1386"/>
                  <a:pt x="2816" y="1597"/>
                  <a:pt x="2730" y="1524"/>
                </a:cubicBezTo>
                <a:cubicBezTo>
                  <a:pt x="2657" y="1439"/>
                  <a:pt x="2213" y="994"/>
                  <a:pt x="2095" y="877"/>
                </a:cubicBezTo>
                <a:cubicBezTo>
                  <a:pt x="1989" y="772"/>
                  <a:pt x="2202" y="0"/>
                  <a:pt x="1989" y="0"/>
                </a:cubicBezTo>
                <a:cubicBezTo>
                  <a:pt x="1778" y="0"/>
                  <a:pt x="1661" y="168"/>
                  <a:pt x="1461" y="168"/>
                </a:cubicBezTo>
                <a:cubicBezTo>
                  <a:pt x="1258" y="168"/>
                  <a:pt x="1174" y="106"/>
                  <a:pt x="1015" y="52"/>
                </a:cubicBezTo>
                <a:cubicBezTo>
                  <a:pt x="868" y="0"/>
                  <a:pt x="284" y="211"/>
                  <a:pt x="284" y="211"/>
                </a:cubicBezTo>
                <a:cubicBezTo>
                  <a:pt x="284" y="211"/>
                  <a:pt x="444" y="401"/>
                  <a:pt x="401" y="539"/>
                </a:cubicBezTo>
                <a:cubicBezTo>
                  <a:pt x="508" y="560"/>
                  <a:pt x="465" y="677"/>
                  <a:pt x="317" y="761"/>
                </a:cubicBezTo>
                <a:cubicBezTo>
                  <a:pt x="157" y="858"/>
                  <a:pt x="0" y="709"/>
                  <a:pt x="0" y="836"/>
                </a:cubicBezTo>
                <a:cubicBezTo>
                  <a:pt x="0" y="963"/>
                  <a:pt x="254" y="899"/>
                  <a:pt x="349" y="1004"/>
                </a:cubicBezTo>
                <a:cubicBezTo>
                  <a:pt x="433" y="1112"/>
                  <a:pt x="254" y="1099"/>
                  <a:pt x="254" y="1196"/>
                </a:cubicBezTo>
                <a:cubicBezTo>
                  <a:pt x="254" y="1291"/>
                  <a:pt x="317" y="1439"/>
                  <a:pt x="508" y="1259"/>
                </a:cubicBezTo>
                <a:cubicBezTo>
                  <a:pt x="687" y="1080"/>
                  <a:pt x="814" y="1323"/>
                  <a:pt x="741" y="1407"/>
                </a:cubicBezTo>
                <a:cubicBezTo>
                  <a:pt x="655" y="1481"/>
                  <a:pt x="825" y="1715"/>
                  <a:pt x="942" y="1597"/>
                </a:cubicBezTo>
                <a:cubicBezTo>
                  <a:pt x="1069" y="1481"/>
                  <a:pt x="1153" y="1672"/>
                  <a:pt x="1112" y="1821"/>
                </a:cubicBezTo>
                <a:cubicBezTo>
                  <a:pt x="1069" y="1968"/>
                  <a:pt x="793" y="1905"/>
                  <a:pt x="793" y="2086"/>
                </a:cubicBezTo>
                <a:cubicBezTo>
                  <a:pt x="793" y="2276"/>
                  <a:pt x="1069" y="2338"/>
                  <a:pt x="1185" y="2338"/>
                </a:cubicBezTo>
                <a:cubicBezTo>
                  <a:pt x="1291" y="2338"/>
                  <a:pt x="1312" y="2625"/>
                  <a:pt x="1121" y="2625"/>
                </a:cubicBezTo>
                <a:cubicBezTo>
                  <a:pt x="942" y="2625"/>
                  <a:pt x="963" y="2455"/>
                  <a:pt x="857" y="2455"/>
                </a:cubicBezTo>
                <a:cubicBezTo>
                  <a:pt x="750" y="2455"/>
                  <a:pt x="868" y="2657"/>
                  <a:pt x="814" y="2709"/>
                </a:cubicBezTo>
                <a:cubicBezTo>
                  <a:pt x="750" y="2763"/>
                  <a:pt x="306" y="2603"/>
                  <a:pt x="306" y="2741"/>
                </a:cubicBezTo>
                <a:cubicBezTo>
                  <a:pt x="306" y="2879"/>
                  <a:pt x="476" y="2974"/>
                  <a:pt x="582" y="3079"/>
                </a:cubicBezTo>
                <a:cubicBezTo>
                  <a:pt x="698" y="3196"/>
                  <a:pt x="644" y="3228"/>
                  <a:pt x="644" y="3429"/>
                </a:cubicBezTo>
                <a:cubicBezTo>
                  <a:pt x="644" y="3620"/>
                  <a:pt x="582" y="3672"/>
                  <a:pt x="582" y="3885"/>
                </a:cubicBezTo>
                <a:cubicBezTo>
                  <a:pt x="582" y="4107"/>
                  <a:pt x="582" y="4002"/>
                  <a:pt x="836" y="4129"/>
                </a:cubicBezTo>
                <a:cubicBezTo>
                  <a:pt x="963" y="4191"/>
                  <a:pt x="974" y="4383"/>
                  <a:pt x="952" y="4540"/>
                </a:cubicBezTo>
                <a:cubicBezTo>
                  <a:pt x="1079" y="4530"/>
                  <a:pt x="1239" y="4510"/>
                  <a:pt x="1344" y="4489"/>
                </a:cubicBezTo>
                <a:cubicBezTo>
                  <a:pt x="1502" y="4467"/>
                  <a:pt x="1534" y="4181"/>
                  <a:pt x="1661" y="4148"/>
                </a:cubicBezTo>
                <a:cubicBezTo>
                  <a:pt x="1778" y="4118"/>
                  <a:pt x="1926" y="3916"/>
                  <a:pt x="2010" y="3831"/>
                </a:cubicBezTo>
                <a:cubicBezTo>
                  <a:pt x="2105" y="3737"/>
                  <a:pt x="2127" y="3387"/>
                  <a:pt x="2222" y="3323"/>
                </a:cubicBezTo>
                <a:cubicBezTo>
                  <a:pt x="2318" y="3260"/>
                  <a:pt x="2456" y="3228"/>
                  <a:pt x="2573" y="3196"/>
                </a:cubicBezTo>
                <a:cubicBezTo>
                  <a:pt x="2678" y="3165"/>
                  <a:pt x="2741" y="2952"/>
                  <a:pt x="2890" y="2911"/>
                </a:cubicBezTo>
                <a:cubicBezTo>
                  <a:pt x="3049" y="2879"/>
                  <a:pt x="3387" y="2825"/>
                  <a:pt x="3450" y="2763"/>
                </a:cubicBezTo>
                <a:cubicBezTo>
                  <a:pt x="3514" y="2698"/>
                  <a:pt x="3663" y="2603"/>
                  <a:pt x="3831" y="2603"/>
                </a:cubicBezTo>
                <a:cubicBezTo>
                  <a:pt x="3906" y="2603"/>
                  <a:pt x="3958" y="2614"/>
                  <a:pt x="4001" y="2614"/>
                </a:cubicBezTo>
                <a:cubicBezTo>
                  <a:pt x="4096" y="2021"/>
                  <a:pt x="3577" y="1724"/>
                  <a:pt x="3482" y="1629"/>
                </a:cubicBezTo>
                <a:cubicBezTo>
                  <a:pt x="3387" y="1524"/>
                  <a:pt x="3504" y="1386"/>
                  <a:pt x="3504" y="1386"/>
                </a:cubicBezTo>
                <a:cubicBezTo>
                  <a:pt x="3504" y="1375"/>
                  <a:pt x="3493" y="1364"/>
                  <a:pt x="3493" y="1345"/>
                </a:cubicBezTo>
                <a:cubicBezTo>
                  <a:pt x="3366" y="1291"/>
                  <a:pt x="3165" y="1217"/>
                  <a:pt x="3101" y="1280"/>
                </a:cubicBezTo>
              </a:path>
            </a:pathLst>
          </a:custGeom>
          <a:solidFill>
            <a:srgbClr val="90909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6" name="Freeform 25"/>
          <p:cNvSpPr>
            <a:spLocks noChangeArrowheads="1"/>
          </p:cNvSpPr>
          <p:nvPr/>
        </p:nvSpPr>
        <p:spPr bwMode="auto">
          <a:xfrm>
            <a:off x="8448365" y="3920792"/>
            <a:ext cx="690224" cy="1183976"/>
          </a:xfrm>
          <a:custGeom>
            <a:avLst/>
            <a:gdLst>
              <a:gd name="T0" fmla="*/ 1153 w 3304"/>
              <a:gd name="T1" fmla="*/ 339 h 5664"/>
              <a:gd name="T2" fmla="*/ 1153 w 3304"/>
              <a:gd name="T3" fmla="*/ 339 h 5664"/>
              <a:gd name="T4" fmla="*/ 985 w 3304"/>
              <a:gd name="T5" fmla="*/ 380 h 5664"/>
              <a:gd name="T6" fmla="*/ 730 w 3304"/>
              <a:gd name="T7" fmla="*/ 920 h 5664"/>
              <a:gd name="T8" fmla="*/ 603 w 3304"/>
              <a:gd name="T9" fmla="*/ 1524 h 5664"/>
              <a:gd name="T10" fmla="*/ 422 w 3304"/>
              <a:gd name="T11" fmla="*/ 1407 h 5664"/>
              <a:gd name="T12" fmla="*/ 200 w 3304"/>
              <a:gd name="T13" fmla="*/ 1461 h 5664"/>
              <a:gd name="T14" fmla="*/ 200 w 3304"/>
              <a:gd name="T15" fmla="*/ 1810 h 5664"/>
              <a:gd name="T16" fmla="*/ 295 w 3304"/>
              <a:gd name="T17" fmla="*/ 1916 h 5664"/>
              <a:gd name="T18" fmla="*/ 52 w 3304"/>
              <a:gd name="T19" fmla="*/ 2149 h 5664"/>
              <a:gd name="T20" fmla="*/ 138 w 3304"/>
              <a:gd name="T21" fmla="*/ 2338 h 5664"/>
              <a:gd name="T22" fmla="*/ 349 w 3304"/>
              <a:gd name="T23" fmla="*/ 2265 h 5664"/>
              <a:gd name="T24" fmla="*/ 349 w 3304"/>
              <a:gd name="T25" fmla="*/ 2530 h 5664"/>
              <a:gd name="T26" fmla="*/ 127 w 3304"/>
              <a:gd name="T27" fmla="*/ 2890 h 5664"/>
              <a:gd name="T28" fmla="*/ 370 w 3304"/>
              <a:gd name="T29" fmla="*/ 3239 h 5664"/>
              <a:gd name="T30" fmla="*/ 422 w 3304"/>
              <a:gd name="T31" fmla="*/ 3567 h 5664"/>
              <a:gd name="T32" fmla="*/ 179 w 3304"/>
              <a:gd name="T33" fmla="*/ 4159 h 5664"/>
              <a:gd name="T34" fmla="*/ 265 w 3304"/>
              <a:gd name="T35" fmla="*/ 4879 h 5664"/>
              <a:gd name="T36" fmla="*/ 476 w 3304"/>
              <a:gd name="T37" fmla="*/ 4879 h 5664"/>
              <a:gd name="T38" fmla="*/ 530 w 3304"/>
              <a:gd name="T39" fmla="*/ 5060 h 5664"/>
              <a:gd name="T40" fmla="*/ 793 w 3304"/>
              <a:gd name="T41" fmla="*/ 5187 h 5664"/>
              <a:gd name="T42" fmla="*/ 338 w 3304"/>
              <a:gd name="T43" fmla="*/ 5547 h 5664"/>
              <a:gd name="T44" fmla="*/ 752 w 3304"/>
              <a:gd name="T45" fmla="*/ 5663 h 5664"/>
              <a:gd name="T46" fmla="*/ 1047 w 3304"/>
              <a:gd name="T47" fmla="*/ 5208 h 5664"/>
              <a:gd name="T48" fmla="*/ 1164 w 3304"/>
              <a:gd name="T49" fmla="*/ 5377 h 5664"/>
              <a:gd name="T50" fmla="*/ 1461 w 3304"/>
              <a:gd name="T51" fmla="*/ 5493 h 5664"/>
              <a:gd name="T52" fmla="*/ 1513 w 3304"/>
              <a:gd name="T53" fmla="*/ 5504 h 5664"/>
              <a:gd name="T54" fmla="*/ 1396 w 3304"/>
              <a:gd name="T55" fmla="*/ 5176 h 5664"/>
              <a:gd name="T56" fmla="*/ 2127 w 3304"/>
              <a:gd name="T57" fmla="*/ 5017 h 5664"/>
              <a:gd name="T58" fmla="*/ 2573 w 3304"/>
              <a:gd name="T59" fmla="*/ 5133 h 5664"/>
              <a:gd name="T60" fmla="*/ 2911 w 3304"/>
              <a:gd name="T61" fmla="*/ 5017 h 5664"/>
              <a:gd name="T62" fmla="*/ 3017 w 3304"/>
              <a:gd name="T63" fmla="*/ 4827 h 5664"/>
              <a:gd name="T64" fmla="*/ 3250 w 3304"/>
              <a:gd name="T65" fmla="*/ 4594 h 5664"/>
              <a:gd name="T66" fmla="*/ 3081 w 3304"/>
              <a:gd name="T67" fmla="*/ 4424 h 5664"/>
              <a:gd name="T68" fmla="*/ 3144 w 3304"/>
              <a:gd name="T69" fmla="*/ 4362 h 5664"/>
              <a:gd name="T70" fmla="*/ 3303 w 3304"/>
              <a:gd name="T71" fmla="*/ 3672 h 5664"/>
              <a:gd name="T72" fmla="*/ 2943 w 3304"/>
              <a:gd name="T73" fmla="*/ 3312 h 5664"/>
              <a:gd name="T74" fmla="*/ 2625 w 3304"/>
              <a:gd name="T75" fmla="*/ 2901 h 5664"/>
              <a:gd name="T76" fmla="*/ 2508 w 3304"/>
              <a:gd name="T77" fmla="*/ 2793 h 5664"/>
              <a:gd name="T78" fmla="*/ 2498 w 3304"/>
              <a:gd name="T79" fmla="*/ 2571 h 5664"/>
              <a:gd name="T80" fmla="*/ 2318 w 3304"/>
              <a:gd name="T81" fmla="*/ 2392 h 5664"/>
              <a:gd name="T82" fmla="*/ 2308 w 3304"/>
              <a:gd name="T83" fmla="*/ 2095 h 5664"/>
              <a:gd name="T84" fmla="*/ 2127 w 3304"/>
              <a:gd name="T85" fmla="*/ 1461 h 5664"/>
              <a:gd name="T86" fmla="*/ 1916 w 3304"/>
              <a:gd name="T87" fmla="*/ 910 h 5664"/>
              <a:gd name="T88" fmla="*/ 2000 w 3304"/>
              <a:gd name="T89" fmla="*/ 688 h 5664"/>
              <a:gd name="T90" fmla="*/ 1926 w 3304"/>
              <a:gd name="T91" fmla="*/ 496 h 5664"/>
              <a:gd name="T92" fmla="*/ 1704 w 3304"/>
              <a:gd name="T93" fmla="*/ 455 h 5664"/>
              <a:gd name="T94" fmla="*/ 1620 w 3304"/>
              <a:gd name="T95" fmla="*/ 9 h 5664"/>
              <a:gd name="T96" fmla="*/ 1629 w 3304"/>
              <a:gd name="T97" fmla="*/ 0 h 5664"/>
              <a:gd name="T98" fmla="*/ 1153 w 3304"/>
              <a:gd name="T99" fmla="*/ 339 h 5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304" h="5664">
                <a:moveTo>
                  <a:pt x="1153" y="339"/>
                </a:moveTo>
                <a:lnTo>
                  <a:pt x="1153" y="339"/>
                </a:lnTo>
                <a:cubicBezTo>
                  <a:pt x="985" y="380"/>
                  <a:pt x="985" y="380"/>
                  <a:pt x="985" y="380"/>
                </a:cubicBezTo>
                <a:cubicBezTo>
                  <a:pt x="730" y="920"/>
                  <a:pt x="730" y="920"/>
                  <a:pt x="730" y="920"/>
                </a:cubicBezTo>
                <a:cubicBezTo>
                  <a:pt x="730" y="920"/>
                  <a:pt x="782" y="1461"/>
                  <a:pt x="603" y="1524"/>
                </a:cubicBezTo>
                <a:cubicBezTo>
                  <a:pt x="422" y="1576"/>
                  <a:pt x="422" y="1502"/>
                  <a:pt x="422" y="1407"/>
                </a:cubicBezTo>
                <a:cubicBezTo>
                  <a:pt x="200" y="1461"/>
                  <a:pt x="200" y="1461"/>
                  <a:pt x="200" y="1461"/>
                </a:cubicBezTo>
                <a:cubicBezTo>
                  <a:pt x="200" y="1810"/>
                  <a:pt x="200" y="1810"/>
                  <a:pt x="200" y="1810"/>
                </a:cubicBezTo>
                <a:cubicBezTo>
                  <a:pt x="295" y="1916"/>
                  <a:pt x="295" y="1916"/>
                  <a:pt x="295" y="1916"/>
                </a:cubicBezTo>
                <a:cubicBezTo>
                  <a:pt x="295" y="1916"/>
                  <a:pt x="254" y="2149"/>
                  <a:pt x="52" y="2149"/>
                </a:cubicBezTo>
                <a:cubicBezTo>
                  <a:pt x="52" y="2149"/>
                  <a:pt x="63" y="2338"/>
                  <a:pt x="138" y="2338"/>
                </a:cubicBezTo>
                <a:cubicBezTo>
                  <a:pt x="211" y="2338"/>
                  <a:pt x="349" y="2201"/>
                  <a:pt x="349" y="2265"/>
                </a:cubicBezTo>
                <a:cubicBezTo>
                  <a:pt x="349" y="2338"/>
                  <a:pt x="349" y="2530"/>
                  <a:pt x="349" y="2530"/>
                </a:cubicBezTo>
                <a:cubicBezTo>
                  <a:pt x="349" y="2530"/>
                  <a:pt x="0" y="2657"/>
                  <a:pt x="127" y="2890"/>
                </a:cubicBezTo>
                <a:cubicBezTo>
                  <a:pt x="254" y="3123"/>
                  <a:pt x="412" y="3006"/>
                  <a:pt x="370" y="3239"/>
                </a:cubicBezTo>
                <a:cubicBezTo>
                  <a:pt x="317" y="3461"/>
                  <a:pt x="455" y="3429"/>
                  <a:pt x="422" y="3567"/>
                </a:cubicBezTo>
                <a:cubicBezTo>
                  <a:pt x="392" y="3715"/>
                  <a:pt x="179" y="3959"/>
                  <a:pt x="179" y="4159"/>
                </a:cubicBezTo>
                <a:cubicBezTo>
                  <a:pt x="179" y="4362"/>
                  <a:pt x="265" y="4879"/>
                  <a:pt x="265" y="4879"/>
                </a:cubicBezTo>
                <a:cubicBezTo>
                  <a:pt x="476" y="4879"/>
                  <a:pt x="476" y="4879"/>
                  <a:pt x="476" y="4879"/>
                </a:cubicBezTo>
                <a:cubicBezTo>
                  <a:pt x="530" y="5060"/>
                  <a:pt x="530" y="5060"/>
                  <a:pt x="530" y="5060"/>
                </a:cubicBezTo>
                <a:cubicBezTo>
                  <a:pt x="530" y="5060"/>
                  <a:pt x="793" y="5049"/>
                  <a:pt x="793" y="5187"/>
                </a:cubicBezTo>
                <a:cubicBezTo>
                  <a:pt x="793" y="5293"/>
                  <a:pt x="498" y="5366"/>
                  <a:pt x="338" y="5547"/>
                </a:cubicBezTo>
                <a:cubicBezTo>
                  <a:pt x="498" y="5599"/>
                  <a:pt x="677" y="5663"/>
                  <a:pt x="752" y="5663"/>
                </a:cubicBezTo>
                <a:cubicBezTo>
                  <a:pt x="868" y="5663"/>
                  <a:pt x="963" y="5208"/>
                  <a:pt x="1047" y="5208"/>
                </a:cubicBezTo>
                <a:cubicBezTo>
                  <a:pt x="1142" y="5208"/>
                  <a:pt x="1164" y="5377"/>
                  <a:pt x="1164" y="5377"/>
                </a:cubicBezTo>
                <a:cubicBezTo>
                  <a:pt x="1164" y="5504"/>
                  <a:pt x="1291" y="5493"/>
                  <a:pt x="1461" y="5493"/>
                </a:cubicBezTo>
                <a:cubicBezTo>
                  <a:pt x="1482" y="5493"/>
                  <a:pt x="1493" y="5504"/>
                  <a:pt x="1513" y="5504"/>
                </a:cubicBezTo>
                <a:cubicBezTo>
                  <a:pt x="1556" y="5366"/>
                  <a:pt x="1396" y="5176"/>
                  <a:pt x="1396" y="5176"/>
                </a:cubicBezTo>
                <a:cubicBezTo>
                  <a:pt x="1396" y="5176"/>
                  <a:pt x="1980" y="4965"/>
                  <a:pt x="2127" y="5017"/>
                </a:cubicBezTo>
                <a:cubicBezTo>
                  <a:pt x="2286" y="5071"/>
                  <a:pt x="2370" y="5133"/>
                  <a:pt x="2573" y="5133"/>
                </a:cubicBezTo>
                <a:cubicBezTo>
                  <a:pt x="2711" y="5133"/>
                  <a:pt x="2805" y="5060"/>
                  <a:pt x="2911" y="5017"/>
                </a:cubicBezTo>
                <a:cubicBezTo>
                  <a:pt x="2900" y="4933"/>
                  <a:pt x="2922" y="4849"/>
                  <a:pt x="3017" y="4827"/>
                </a:cubicBezTo>
                <a:cubicBezTo>
                  <a:pt x="3228" y="4763"/>
                  <a:pt x="3282" y="4636"/>
                  <a:pt x="3250" y="4594"/>
                </a:cubicBezTo>
                <a:cubicBezTo>
                  <a:pt x="3207" y="4562"/>
                  <a:pt x="3081" y="4508"/>
                  <a:pt x="3081" y="4424"/>
                </a:cubicBezTo>
                <a:cubicBezTo>
                  <a:pt x="3081" y="4392"/>
                  <a:pt x="3101" y="4371"/>
                  <a:pt x="3144" y="4362"/>
                </a:cubicBezTo>
                <a:cubicBezTo>
                  <a:pt x="3028" y="4138"/>
                  <a:pt x="3303" y="3672"/>
                  <a:pt x="3303" y="3672"/>
                </a:cubicBezTo>
                <a:cubicBezTo>
                  <a:pt x="2943" y="3312"/>
                  <a:pt x="2943" y="3312"/>
                  <a:pt x="2943" y="3312"/>
                </a:cubicBezTo>
                <a:cubicBezTo>
                  <a:pt x="2413" y="3409"/>
                  <a:pt x="2625" y="2901"/>
                  <a:pt x="2625" y="2901"/>
                </a:cubicBezTo>
                <a:cubicBezTo>
                  <a:pt x="2508" y="2793"/>
                  <a:pt x="2508" y="2793"/>
                  <a:pt x="2508" y="2793"/>
                </a:cubicBezTo>
                <a:cubicBezTo>
                  <a:pt x="2498" y="2571"/>
                  <a:pt x="2498" y="2571"/>
                  <a:pt x="2498" y="2571"/>
                </a:cubicBezTo>
                <a:cubicBezTo>
                  <a:pt x="2318" y="2392"/>
                  <a:pt x="2318" y="2392"/>
                  <a:pt x="2318" y="2392"/>
                </a:cubicBezTo>
                <a:cubicBezTo>
                  <a:pt x="2308" y="2095"/>
                  <a:pt x="2308" y="2095"/>
                  <a:pt x="2308" y="2095"/>
                </a:cubicBezTo>
                <a:cubicBezTo>
                  <a:pt x="2191" y="1979"/>
                  <a:pt x="2127" y="1597"/>
                  <a:pt x="2127" y="1461"/>
                </a:cubicBezTo>
                <a:cubicBezTo>
                  <a:pt x="2127" y="1334"/>
                  <a:pt x="1916" y="910"/>
                  <a:pt x="1916" y="910"/>
                </a:cubicBezTo>
                <a:cubicBezTo>
                  <a:pt x="2000" y="688"/>
                  <a:pt x="2000" y="688"/>
                  <a:pt x="2000" y="688"/>
                </a:cubicBezTo>
                <a:cubicBezTo>
                  <a:pt x="1926" y="496"/>
                  <a:pt x="1926" y="496"/>
                  <a:pt x="1926" y="496"/>
                </a:cubicBezTo>
                <a:cubicBezTo>
                  <a:pt x="1704" y="455"/>
                  <a:pt x="1704" y="455"/>
                  <a:pt x="1704" y="455"/>
                </a:cubicBezTo>
                <a:cubicBezTo>
                  <a:pt x="1620" y="9"/>
                  <a:pt x="1620" y="9"/>
                  <a:pt x="1620" y="9"/>
                </a:cubicBezTo>
                <a:cubicBezTo>
                  <a:pt x="1629" y="0"/>
                  <a:pt x="1629" y="0"/>
                  <a:pt x="1629" y="0"/>
                </a:cubicBezTo>
                <a:cubicBezTo>
                  <a:pt x="1493" y="41"/>
                  <a:pt x="1291" y="136"/>
                  <a:pt x="1153" y="339"/>
                </a:cubicBezTo>
              </a:path>
            </a:pathLst>
          </a:custGeom>
          <a:solidFill>
            <a:srgbClr val="92929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7" name="Freeform 22"/>
          <p:cNvSpPr>
            <a:spLocks noChangeArrowheads="1"/>
          </p:cNvSpPr>
          <p:nvPr/>
        </p:nvSpPr>
        <p:spPr bwMode="auto">
          <a:xfrm>
            <a:off x="10169311" y="3149316"/>
            <a:ext cx="770504" cy="816695"/>
          </a:xfrm>
          <a:custGeom>
            <a:avLst/>
            <a:gdLst>
              <a:gd name="T0" fmla="*/ 106 w 3686"/>
              <a:gd name="T1" fmla="*/ 624 h 3907"/>
              <a:gd name="T2" fmla="*/ 106 w 3686"/>
              <a:gd name="T3" fmla="*/ 624 h 3907"/>
              <a:gd name="T4" fmla="*/ 149 w 3686"/>
              <a:gd name="T5" fmla="*/ 1312 h 3907"/>
              <a:gd name="T6" fmla="*/ 360 w 3686"/>
              <a:gd name="T7" fmla="*/ 1842 h 3907"/>
              <a:gd name="T8" fmla="*/ 593 w 3686"/>
              <a:gd name="T9" fmla="*/ 2391 h 3907"/>
              <a:gd name="T10" fmla="*/ 1017 w 3686"/>
              <a:gd name="T11" fmla="*/ 2857 h 3907"/>
              <a:gd name="T12" fmla="*/ 1101 w 3686"/>
              <a:gd name="T13" fmla="*/ 3165 h 3907"/>
              <a:gd name="T14" fmla="*/ 1101 w 3686"/>
              <a:gd name="T15" fmla="*/ 3715 h 3907"/>
              <a:gd name="T16" fmla="*/ 1134 w 3686"/>
              <a:gd name="T17" fmla="*/ 3801 h 3907"/>
              <a:gd name="T18" fmla="*/ 3155 w 3686"/>
              <a:gd name="T19" fmla="*/ 3863 h 3907"/>
              <a:gd name="T20" fmla="*/ 3620 w 3686"/>
              <a:gd name="T21" fmla="*/ 3598 h 3907"/>
              <a:gd name="T22" fmla="*/ 3569 w 3686"/>
              <a:gd name="T23" fmla="*/ 3620 h 3907"/>
              <a:gd name="T24" fmla="*/ 3558 w 3686"/>
              <a:gd name="T25" fmla="*/ 3620 h 3907"/>
              <a:gd name="T26" fmla="*/ 3569 w 3686"/>
              <a:gd name="T27" fmla="*/ 3609 h 3907"/>
              <a:gd name="T28" fmla="*/ 3601 w 3686"/>
              <a:gd name="T29" fmla="*/ 3133 h 3907"/>
              <a:gd name="T30" fmla="*/ 3209 w 3686"/>
              <a:gd name="T31" fmla="*/ 2784 h 3907"/>
              <a:gd name="T32" fmla="*/ 3611 w 3686"/>
              <a:gd name="T33" fmla="*/ 2592 h 3907"/>
              <a:gd name="T34" fmla="*/ 3420 w 3686"/>
              <a:gd name="T35" fmla="*/ 1905 h 3907"/>
              <a:gd name="T36" fmla="*/ 3441 w 3686"/>
              <a:gd name="T37" fmla="*/ 1545 h 3907"/>
              <a:gd name="T38" fmla="*/ 3336 w 3686"/>
              <a:gd name="T39" fmla="*/ 1036 h 3907"/>
              <a:gd name="T40" fmla="*/ 3262 w 3686"/>
              <a:gd name="T41" fmla="*/ 454 h 3907"/>
              <a:gd name="T42" fmla="*/ 3304 w 3686"/>
              <a:gd name="T43" fmla="*/ 168 h 3907"/>
              <a:gd name="T44" fmla="*/ 2784 w 3686"/>
              <a:gd name="T45" fmla="*/ 168 h 3907"/>
              <a:gd name="T46" fmla="*/ 2403 w 3686"/>
              <a:gd name="T47" fmla="*/ 0 h 3907"/>
              <a:gd name="T48" fmla="*/ 2140 w 3686"/>
              <a:gd name="T49" fmla="*/ 264 h 3907"/>
              <a:gd name="T50" fmla="*/ 1526 w 3686"/>
              <a:gd name="T51" fmla="*/ 148 h 3907"/>
              <a:gd name="T52" fmla="*/ 1429 w 3686"/>
              <a:gd name="T53" fmla="*/ 898 h 3907"/>
              <a:gd name="T54" fmla="*/ 1166 w 3686"/>
              <a:gd name="T55" fmla="*/ 879 h 3907"/>
              <a:gd name="T56" fmla="*/ 1271 w 3686"/>
              <a:gd name="T57" fmla="*/ 222 h 3907"/>
              <a:gd name="T58" fmla="*/ 1112 w 3686"/>
              <a:gd name="T59" fmla="*/ 168 h 3907"/>
              <a:gd name="T60" fmla="*/ 1134 w 3686"/>
              <a:gd name="T61" fmla="*/ 73 h 3907"/>
              <a:gd name="T62" fmla="*/ 763 w 3686"/>
              <a:gd name="T63" fmla="*/ 168 h 3907"/>
              <a:gd name="T64" fmla="*/ 106 w 3686"/>
              <a:gd name="T65" fmla="*/ 624 h 3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86" h="3907">
                <a:moveTo>
                  <a:pt x="106" y="624"/>
                </a:moveTo>
                <a:lnTo>
                  <a:pt x="106" y="624"/>
                </a:lnTo>
                <a:cubicBezTo>
                  <a:pt x="0" y="730"/>
                  <a:pt x="0" y="1153"/>
                  <a:pt x="149" y="1312"/>
                </a:cubicBezTo>
                <a:cubicBezTo>
                  <a:pt x="297" y="1460"/>
                  <a:pt x="233" y="1715"/>
                  <a:pt x="360" y="1842"/>
                </a:cubicBezTo>
                <a:cubicBezTo>
                  <a:pt x="487" y="1969"/>
                  <a:pt x="414" y="2297"/>
                  <a:pt x="593" y="2391"/>
                </a:cubicBezTo>
                <a:cubicBezTo>
                  <a:pt x="784" y="2486"/>
                  <a:pt x="890" y="2730"/>
                  <a:pt x="1017" y="2857"/>
                </a:cubicBezTo>
                <a:cubicBezTo>
                  <a:pt x="1144" y="2984"/>
                  <a:pt x="1101" y="3165"/>
                  <a:pt x="1101" y="3165"/>
                </a:cubicBezTo>
                <a:cubicBezTo>
                  <a:pt x="1101" y="3165"/>
                  <a:pt x="731" y="3344"/>
                  <a:pt x="1101" y="3715"/>
                </a:cubicBezTo>
                <a:cubicBezTo>
                  <a:pt x="1134" y="3801"/>
                  <a:pt x="1134" y="3801"/>
                  <a:pt x="1134" y="3801"/>
                </a:cubicBezTo>
                <a:cubicBezTo>
                  <a:pt x="1134" y="3801"/>
                  <a:pt x="2403" y="3906"/>
                  <a:pt x="3155" y="3863"/>
                </a:cubicBezTo>
                <a:cubicBezTo>
                  <a:pt x="3271" y="3809"/>
                  <a:pt x="3484" y="3684"/>
                  <a:pt x="3620" y="3598"/>
                </a:cubicBezTo>
                <a:cubicBezTo>
                  <a:pt x="3601" y="3598"/>
                  <a:pt x="3590" y="3609"/>
                  <a:pt x="3569" y="3620"/>
                </a:cubicBezTo>
                <a:lnTo>
                  <a:pt x="3558" y="3620"/>
                </a:lnTo>
                <a:cubicBezTo>
                  <a:pt x="3536" y="3630"/>
                  <a:pt x="3536" y="3620"/>
                  <a:pt x="3569" y="3609"/>
                </a:cubicBezTo>
                <a:cubicBezTo>
                  <a:pt x="3685" y="3557"/>
                  <a:pt x="3631" y="3303"/>
                  <a:pt x="3601" y="3133"/>
                </a:cubicBezTo>
                <a:cubicBezTo>
                  <a:pt x="3579" y="2963"/>
                  <a:pt x="3209" y="2889"/>
                  <a:pt x="3209" y="2784"/>
                </a:cubicBezTo>
                <a:cubicBezTo>
                  <a:pt x="3209" y="2678"/>
                  <a:pt x="3611" y="2592"/>
                  <a:pt x="3611" y="2592"/>
                </a:cubicBezTo>
                <a:cubicBezTo>
                  <a:pt x="3398" y="2212"/>
                  <a:pt x="3579" y="1999"/>
                  <a:pt x="3420" y="1905"/>
                </a:cubicBezTo>
                <a:cubicBezTo>
                  <a:pt x="3271" y="1810"/>
                  <a:pt x="3368" y="1725"/>
                  <a:pt x="3441" y="1545"/>
                </a:cubicBezTo>
                <a:cubicBezTo>
                  <a:pt x="3515" y="1366"/>
                  <a:pt x="3262" y="1269"/>
                  <a:pt x="3336" y="1036"/>
                </a:cubicBezTo>
                <a:cubicBezTo>
                  <a:pt x="3420" y="803"/>
                  <a:pt x="3262" y="698"/>
                  <a:pt x="3262" y="454"/>
                </a:cubicBezTo>
                <a:cubicBezTo>
                  <a:pt x="3262" y="370"/>
                  <a:pt x="3271" y="275"/>
                  <a:pt x="3304" y="168"/>
                </a:cubicBezTo>
                <a:cubicBezTo>
                  <a:pt x="3039" y="62"/>
                  <a:pt x="2784" y="168"/>
                  <a:pt x="2784" y="168"/>
                </a:cubicBezTo>
                <a:cubicBezTo>
                  <a:pt x="2403" y="0"/>
                  <a:pt x="2403" y="0"/>
                  <a:pt x="2403" y="0"/>
                </a:cubicBezTo>
                <a:cubicBezTo>
                  <a:pt x="2140" y="264"/>
                  <a:pt x="2140" y="264"/>
                  <a:pt x="2140" y="264"/>
                </a:cubicBezTo>
                <a:cubicBezTo>
                  <a:pt x="1526" y="148"/>
                  <a:pt x="1526" y="148"/>
                  <a:pt x="1526" y="148"/>
                </a:cubicBezTo>
                <a:cubicBezTo>
                  <a:pt x="1429" y="898"/>
                  <a:pt x="1429" y="898"/>
                  <a:pt x="1429" y="898"/>
                </a:cubicBezTo>
                <a:cubicBezTo>
                  <a:pt x="1166" y="879"/>
                  <a:pt x="1166" y="879"/>
                  <a:pt x="1166" y="879"/>
                </a:cubicBezTo>
                <a:cubicBezTo>
                  <a:pt x="1271" y="222"/>
                  <a:pt x="1271" y="222"/>
                  <a:pt x="1271" y="222"/>
                </a:cubicBezTo>
                <a:cubicBezTo>
                  <a:pt x="1112" y="168"/>
                  <a:pt x="1112" y="168"/>
                  <a:pt x="1112" y="168"/>
                </a:cubicBezTo>
                <a:cubicBezTo>
                  <a:pt x="1123" y="137"/>
                  <a:pt x="1134" y="105"/>
                  <a:pt x="1134" y="73"/>
                </a:cubicBezTo>
                <a:cubicBezTo>
                  <a:pt x="1017" y="84"/>
                  <a:pt x="826" y="105"/>
                  <a:pt x="763" y="168"/>
                </a:cubicBezTo>
                <a:cubicBezTo>
                  <a:pt x="668" y="275"/>
                  <a:pt x="222" y="508"/>
                  <a:pt x="106" y="624"/>
                </a:cubicBezTo>
              </a:path>
            </a:pathLst>
          </a:custGeom>
          <a:solidFill>
            <a:srgbClr val="94949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8" name="Freeform 34"/>
          <p:cNvSpPr>
            <a:spLocks noChangeArrowheads="1"/>
          </p:cNvSpPr>
          <p:nvPr/>
        </p:nvSpPr>
        <p:spPr bwMode="auto">
          <a:xfrm>
            <a:off x="9502156" y="3096715"/>
            <a:ext cx="907995" cy="954195"/>
          </a:xfrm>
          <a:custGeom>
            <a:avLst/>
            <a:gdLst>
              <a:gd name="T0" fmla="*/ 3950 w 4343"/>
              <a:gd name="T1" fmla="*/ 423 h 4563"/>
              <a:gd name="T2" fmla="*/ 3950 w 4343"/>
              <a:gd name="T3" fmla="*/ 423 h 4563"/>
              <a:gd name="T4" fmla="*/ 4321 w 4343"/>
              <a:gd name="T5" fmla="*/ 328 h 4563"/>
              <a:gd name="T6" fmla="*/ 4267 w 4343"/>
              <a:gd name="T7" fmla="*/ 0 h 4563"/>
              <a:gd name="T8" fmla="*/ 4131 w 4343"/>
              <a:gd name="T9" fmla="*/ 117 h 4563"/>
              <a:gd name="T10" fmla="*/ 3801 w 4343"/>
              <a:gd name="T11" fmla="*/ 84 h 4563"/>
              <a:gd name="T12" fmla="*/ 3569 w 4343"/>
              <a:gd name="T13" fmla="*/ 382 h 4563"/>
              <a:gd name="T14" fmla="*/ 3325 w 4343"/>
              <a:gd name="T15" fmla="*/ 22 h 4563"/>
              <a:gd name="T16" fmla="*/ 2997 w 4343"/>
              <a:gd name="T17" fmla="*/ 233 h 4563"/>
              <a:gd name="T18" fmla="*/ 2722 w 4343"/>
              <a:gd name="T19" fmla="*/ 466 h 4563"/>
              <a:gd name="T20" fmla="*/ 2426 w 4343"/>
              <a:gd name="T21" fmla="*/ 774 h 4563"/>
              <a:gd name="T22" fmla="*/ 1948 w 4343"/>
              <a:gd name="T23" fmla="*/ 657 h 4563"/>
              <a:gd name="T24" fmla="*/ 1483 w 4343"/>
              <a:gd name="T25" fmla="*/ 403 h 4563"/>
              <a:gd name="T26" fmla="*/ 1334 w 4343"/>
              <a:gd name="T27" fmla="*/ 519 h 4563"/>
              <a:gd name="T28" fmla="*/ 382 w 4343"/>
              <a:gd name="T29" fmla="*/ 688 h 4563"/>
              <a:gd name="T30" fmla="*/ 360 w 4343"/>
              <a:gd name="T31" fmla="*/ 688 h 4563"/>
              <a:gd name="T32" fmla="*/ 435 w 4343"/>
              <a:gd name="T33" fmla="*/ 1651 h 4563"/>
              <a:gd name="T34" fmla="*/ 0 w 4343"/>
              <a:gd name="T35" fmla="*/ 1821 h 4563"/>
              <a:gd name="T36" fmla="*/ 244 w 4343"/>
              <a:gd name="T37" fmla="*/ 2254 h 4563"/>
              <a:gd name="T38" fmla="*/ 181 w 4343"/>
              <a:gd name="T39" fmla="*/ 2457 h 4563"/>
              <a:gd name="T40" fmla="*/ 478 w 4343"/>
              <a:gd name="T41" fmla="*/ 2752 h 4563"/>
              <a:gd name="T42" fmla="*/ 530 w 4343"/>
              <a:gd name="T43" fmla="*/ 3133 h 4563"/>
              <a:gd name="T44" fmla="*/ 784 w 4343"/>
              <a:gd name="T45" fmla="*/ 3515 h 4563"/>
              <a:gd name="T46" fmla="*/ 1334 w 4343"/>
              <a:gd name="T47" fmla="*/ 3821 h 4563"/>
              <a:gd name="T48" fmla="*/ 1907 w 4343"/>
              <a:gd name="T49" fmla="*/ 3801 h 4563"/>
              <a:gd name="T50" fmla="*/ 2150 w 4343"/>
              <a:gd name="T51" fmla="*/ 3620 h 4563"/>
              <a:gd name="T52" fmla="*/ 2245 w 4343"/>
              <a:gd name="T53" fmla="*/ 3970 h 4563"/>
              <a:gd name="T54" fmla="*/ 2532 w 4343"/>
              <a:gd name="T55" fmla="*/ 4064 h 4563"/>
              <a:gd name="T56" fmla="*/ 2627 w 4343"/>
              <a:gd name="T57" fmla="*/ 4351 h 4563"/>
              <a:gd name="T58" fmla="*/ 2870 w 4343"/>
              <a:gd name="T59" fmla="*/ 4435 h 4563"/>
              <a:gd name="T60" fmla="*/ 2954 w 4343"/>
              <a:gd name="T61" fmla="*/ 4245 h 4563"/>
              <a:gd name="T62" fmla="*/ 3219 w 4343"/>
              <a:gd name="T63" fmla="*/ 4319 h 4563"/>
              <a:gd name="T64" fmla="*/ 3325 w 4343"/>
              <a:gd name="T65" fmla="*/ 4562 h 4563"/>
              <a:gd name="T66" fmla="*/ 3536 w 4343"/>
              <a:gd name="T67" fmla="*/ 4435 h 4563"/>
              <a:gd name="T68" fmla="*/ 3876 w 4343"/>
              <a:gd name="T69" fmla="*/ 4562 h 4563"/>
              <a:gd name="T70" fmla="*/ 3918 w 4343"/>
              <a:gd name="T71" fmla="*/ 4446 h 4563"/>
              <a:gd name="T72" fmla="*/ 4310 w 4343"/>
              <a:gd name="T73" fmla="*/ 4023 h 4563"/>
              <a:gd name="T74" fmla="*/ 4288 w 4343"/>
              <a:gd name="T75" fmla="*/ 3970 h 4563"/>
              <a:gd name="T76" fmla="*/ 4288 w 4343"/>
              <a:gd name="T77" fmla="*/ 3420 h 4563"/>
              <a:gd name="T78" fmla="*/ 4204 w 4343"/>
              <a:gd name="T79" fmla="*/ 3112 h 4563"/>
              <a:gd name="T80" fmla="*/ 3780 w 4343"/>
              <a:gd name="T81" fmla="*/ 2646 h 4563"/>
              <a:gd name="T82" fmla="*/ 3547 w 4343"/>
              <a:gd name="T83" fmla="*/ 2097 h 4563"/>
              <a:gd name="T84" fmla="*/ 3336 w 4343"/>
              <a:gd name="T85" fmla="*/ 1567 h 4563"/>
              <a:gd name="T86" fmla="*/ 3293 w 4343"/>
              <a:gd name="T87" fmla="*/ 879 h 4563"/>
              <a:gd name="T88" fmla="*/ 3950 w 4343"/>
              <a:gd name="T89" fmla="*/ 423 h 4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43" h="4563">
                <a:moveTo>
                  <a:pt x="3950" y="423"/>
                </a:moveTo>
                <a:lnTo>
                  <a:pt x="3950" y="423"/>
                </a:lnTo>
                <a:cubicBezTo>
                  <a:pt x="4013" y="360"/>
                  <a:pt x="4204" y="339"/>
                  <a:pt x="4321" y="328"/>
                </a:cubicBezTo>
                <a:cubicBezTo>
                  <a:pt x="4342" y="222"/>
                  <a:pt x="4310" y="106"/>
                  <a:pt x="4267" y="0"/>
                </a:cubicBezTo>
                <a:cubicBezTo>
                  <a:pt x="4172" y="43"/>
                  <a:pt x="4131" y="117"/>
                  <a:pt x="4131" y="117"/>
                </a:cubicBezTo>
                <a:cubicBezTo>
                  <a:pt x="4045" y="22"/>
                  <a:pt x="3801" y="84"/>
                  <a:pt x="3801" y="84"/>
                </a:cubicBezTo>
                <a:cubicBezTo>
                  <a:pt x="3855" y="392"/>
                  <a:pt x="3663" y="382"/>
                  <a:pt x="3569" y="382"/>
                </a:cubicBezTo>
                <a:cubicBezTo>
                  <a:pt x="3474" y="382"/>
                  <a:pt x="3484" y="22"/>
                  <a:pt x="3325" y="22"/>
                </a:cubicBezTo>
                <a:cubicBezTo>
                  <a:pt x="3166" y="22"/>
                  <a:pt x="2892" y="43"/>
                  <a:pt x="2997" y="233"/>
                </a:cubicBezTo>
                <a:cubicBezTo>
                  <a:pt x="3092" y="423"/>
                  <a:pt x="2881" y="466"/>
                  <a:pt x="2722" y="466"/>
                </a:cubicBezTo>
                <a:cubicBezTo>
                  <a:pt x="2562" y="466"/>
                  <a:pt x="2426" y="774"/>
                  <a:pt x="2426" y="774"/>
                </a:cubicBezTo>
                <a:cubicBezTo>
                  <a:pt x="2426" y="774"/>
                  <a:pt x="2065" y="774"/>
                  <a:pt x="1948" y="657"/>
                </a:cubicBezTo>
                <a:cubicBezTo>
                  <a:pt x="1843" y="541"/>
                  <a:pt x="1588" y="403"/>
                  <a:pt x="1483" y="403"/>
                </a:cubicBezTo>
                <a:cubicBezTo>
                  <a:pt x="1377" y="403"/>
                  <a:pt x="1334" y="444"/>
                  <a:pt x="1334" y="519"/>
                </a:cubicBezTo>
                <a:cubicBezTo>
                  <a:pt x="1334" y="593"/>
                  <a:pt x="487" y="688"/>
                  <a:pt x="382" y="688"/>
                </a:cubicBezTo>
                <a:cubicBezTo>
                  <a:pt x="371" y="688"/>
                  <a:pt x="371" y="688"/>
                  <a:pt x="360" y="688"/>
                </a:cubicBezTo>
                <a:cubicBezTo>
                  <a:pt x="340" y="921"/>
                  <a:pt x="319" y="1408"/>
                  <a:pt x="435" y="1651"/>
                </a:cubicBezTo>
                <a:cubicBezTo>
                  <a:pt x="435" y="1651"/>
                  <a:pt x="0" y="1651"/>
                  <a:pt x="0" y="1821"/>
                </a:cubicBezTo>
                <a:cubicBezTo>
                  <a:pt x="0" y="1980"/>
                  <a:pt x="244" y="2254"/>
                  <a:pt x="244" y="2254"/>
                </a:cubicBezTo>
                <a:cubicBezTo>
                  <a:pt x="181" y="2457"/>
                  <a:pt x="181" y="2457"/>
                  <a:pt x="181" y="2457"/>
                </a:cubicBezTo>
                <a:cubicBezTo>
                  <a:pt x="478" y="2752"/>
                  <a:pt x="478" y="2752"/>
                  <a:pt x="478" y="2752"/>
                </a:cubicBezTo>
                <a:cubicBezTo>
                  <a:pt x="530" y="3133"/>
                  <a:pt x="530" y="3133"/>
                  <a:pt x="530" y="3133"/>
                </a:cubicBezTo>
                <a:cubicBezTo>
                  <a:pt x="530" y="3133"/>
                  <a:pt x="741" y="3261"/>
                  <a:pt x="784" y="3515"/>
                </a:cubicBezTo>
                <a:cubicBezTo>
                  <a:pt x="784" y="3515"/>
                  <a:pt x="1218" y="3461"/>
                  <a:pt x="1334" y="3821"/>
                </a:cubicBezTo>
                <a:cubicBezTo>
                  <a:pt x="1907" y="3801"/>
                  <a:pt x="1907" y="3801"/>
                  <a:pt x="1907" y="3801"/>
                </a:cubicBezTo>
                <a:cubicBezTo>
                  <a:pt x="1907" y="3801"/>
                  <a:pt x="1959" y="3515"/>
                  <a:pt x="2150" y="3620"/>
                </a:cubicBezTo>
                <a:cubicBezTo>
                  <a:pt x="2330" y="3726"/>
                  <a:pt x="2245" y="3970"/>
                  <a:pt x="2245" y="3970"/>
                </a:cubicBezTo>
                <a:cubicBezTo>
                  <a:pt x="2532" y="4064"/>
                  <a:pt x="2532" y="4064"/>
                  <a:pt x="2532" y="4064"/>
                </a:cubicBezTo>
                <a:cubicBezTo>
                  <a:pt x="2627" y="4351"/>
                  <a:pt x="2627" y="4351"/>
                  <a:pt x="2627" y="4351"/>
                </a:cubicBezTo>
                <a:cubicBezTo>
                  <a:pt x="2870" y="4435"/>
                  <a:pt x="2870" y="4435"/>
                  <a:pt x="2870" y="4435"/>
                </a:cubicBezTo>
                <a:cubicBezTo>
                  <a:pt x="2954" y="4245"/>
                  <a:pt x="2954" y="4245"/>
                  <a:pt x="2954" y="4245"/>
                </a:cubicBezTo>
                <a:cubicBezTo>
                  <a:pt x="3219" y="4319"/>
                  <a:pt x="3219" y="4319"/>
                  <a:pt x="3219" y="4319"/>
                </a:cubicBezTo>
                <a:cubicBezTo>
                  <a:pt x="3325" y="4562"/>
                  <a:pt x="3325" y="4562"/>
                  <a:pt x="3325" y="4562"/>
                </a:cubicBezTo>
                <a:cubicBezTo>
                  <a:pt x="3536" y="4435"/>
                  <a:pt x="3536" y="4435"/>
                  <a:pt x="3536" y="4435"/>
                </a:cubicBezTo>
                <a:cubicBezTo>
                  <a:pt x="3536" y="4435"/>
                  <a:pt x="3728" y="4478"/>
                  <a:pt x="3876" y="4562"/>
                </a:cubicBezTo>
                <a:cubicBezTo>
                  <a:pt x="3885" y="4521"/>
                  <a:pt x="3907" y="4478"/>
                  <a:pt x="3918" y="4446"/>
                </a:cubicBezTo>
                <a:cubicBezTo>
                  <a:pt x="4013" y="4235"/>
                  <a:pt x="4183" y="4097"/>
                  <a:pt x="4310" y="4023"/>
                </a:cubicBezTo>
                <a:cubicBezTo>
                  <a:pt x="4288" y="3970"/>
                  <a:pt x="4288" y="3970"/>
                  <a:pt x="4288" y="3970"/>
                </a:cubicBezTo>
                <a:cubicBezTo>
                  <a:pt x="3918" y="3599"/>
                  <a:pt x="4288" y="3420"/>
                  <a:pt x="4288" y="3420"/>
                </a:cubicBezTo>
                <a:cubicBezTo>
                  <a:pt x="4288" y="3420"/>
                  <a:pt x="4331" y="3239"/>
                  <a:pt x="4204" y="3112"/>
                </a:cubicBezTo>
                <a:cubicBezTo>
                  <a:pt x="4077" y="2985"/>
                  <a:pt x="3971" y="2741"/>
                  <a:pt x="3780" y="2646"/>
                </a:cubicBezTo>
                <a:cubicBezTo>
                  <a:pt x="3601" y="2552"/>
                  <a:pt x="3674" y="2224"/>
                  <a:pt x="3547" y="2097"/>
                </a:cubicBezTo>
                <a:cubicBezTo>
                  <a:pt x="3420" y="1970"/>
                  <a:pt x="3484" y="1715"/>
                  <a:pt x="3336" y="1567"/>
                </a:cubicBezTo>
                <a:cubicBezTo>
                  <a:pt x="3187" y="1408"/>
                  <a:pt x="3187" y="985"/>
                  <a:pt x="3293" y="879"/>
                </a:cubicBezTo>
                <a:cubicBezTo>
                  <a:pt x="3409" y="763"/>
                  <a:pt x="3855" y="530"/>
                  <a:pt x="3950" y="423"/>
                </a:cubicBezTo>
              </a:path>
            </a:pathLst>
          </a:custGeom>
          <a:solidFill>
            <a:srgbClr val="96969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9" name="Freeform 42"/>
          <p:cNvSpPr>
            <a:spLocks noChangeArrowheads="1"/>
          </p:cNvSpPr>
          <p:nvPr/>
        </p:nvSpPr>
        <p:spPr bwMode="auto">
          <a:xfrm>
            <a:off x="8738111" y="2979517"/>
            <a:ext cx="854475" cy="951426"/>
          </a:xfrm>
          <a:custGeom>
            <a:avLst/>
            <a:gdLst>
              <a:gd name="T0" fmla="*/ 4087 w 4088"/>
              <a:gd name="T1" fmla="*/ 2211 h 4552"/>
              <a:gd name="T2" fmla="*/ 4087 w 4088"/>
              <a:gd name="T3" fmla="*/ 2211 h 4552"/>
              <a:gd name="T4" fmla="*/ 4012 w 4088"/>
              <a:gd name="T5" fmla="*/ 1248 h 4552"/>
              <a:gd name="T6" fmla="*/ 3706 w 4088"/>
              <a:gd name="T7" fmla="*/ 1069 h 4552"/>
              <a:gd name="T8" fmla="*/ 3505 w 4088"/>
              <a:gd name="T9" fmla="*/ 625 h 4552"/>
              <a:gd name="T10" fmla="*/ 3251 w 4088"/>
              <a:gd name="T11" fmla="*/ 877 h 4552"/>
              <a:gd name="T12" fmla="*/ 3187 w 4088"/>
              <a:gd name="T13" fmla="*/ 877 h 4552"/>
              <a:gd name="T14" fmla="*/ 2383 w 4088"/>
              <a:gd name="T15" fmla="*/ 888 h 4552"/>
              <a:gd name="T16" fmla="*/ 2202 w 4088"/>
              <a:gd name="T17" fmla="*/ 1069 h 4552"/>
              <a:gd name="T18" fmla="*/ 1568 w 4088"/>
              <a:gd name="T19" fmla="*/ 899 h 4552"/>
              <a:gd name="T20" fmla="*/ 1471 w 4088"/>
              <a:gd name="T21" fmla="*/ 73 h 4552"/>
              <a:gd name="T22" fmla="*/ 1027 w 4088"/>
              <a:gd name="T23" fmla="*/ 0 h 4552"/>
              <a:gd name="T24" fmla="*/ 508 w 4088"/>
              <a:gd name="T25" fmla="*/ 360 h 4552"/>
              <a:gd name="T26" fmla="*/ 159 w 4088"/>
              <a:gd name="T27" fmla="*/ 401 h 4552"/>
              <a:gd name="T28" fmla="*/ 107 w 4088"/>
              <a:gd name="T29" fmla="*/ 730 h 4552"/>
              <a:gd name="T30" fmla="*/ 0 w 4088"/>
              <a:gd name="T31" fmla="*/ 815 h 4552"/>
              <a:gd name="T32" fmla="*/ 10 w 4088"/>
              <a:gd name="T33" fmla="*/ 825 h 4552"/>
              <a:gd name="T34" fmla="*/ 424 w 4088"/>
              <a:gd name="T35" fmla="*/ 1110 h 4552"/>
              <a:gd name="T36" fmla="*/ 540 w 4088"/>
              <a:gd name="T37" fmla="*/ 1344 h 4552"/>
              <a:gd name="T38" fmla="*/ 540 w 4088"/>
              <a:gd name="T39" fmla="*/ 1851 h 4552"/>
              <a:gd name="T40" fmla="*/ 424 w 4088"/>
              <a:gd name="T41" fmla="*/ 1968 h 4552"/>
              <a:gd name="T42" fmla="*/ 540 w 4088"/>
              <a:gd name="T43" fmla="*/ 2148 h 4552"/>
              <a:gd name="T44" fmla="*/ 435 w 4088"/>
              <a:gd name="T45" fmla="*/ 2275 h 4552"/>
              <a:gd name="T46" fmla="*/ 847 w 4088"/>
              <a:gd name="T47" fmla="*/ 2530 h 4552"/>
              <a:gd name="T48" fmla="*/ 1122 w 4088"/>
              <a:gd name="T49" fmla="*/ 2773 h 4552"/>
              <a:gd name="T50" fmla="*/ 1599 w 4088"/>
              <a:gd name="T51" fmla="*/ 3144 h 4552"/>
              <a:gd name="T52" fmla="*/ 2161 w 4088"/>
              <a:gd name="T53" fmla="*/ 3439 h 4552"/>
              <a:gd name="T54" fmla="*/ 2266 w 4088"/>
              <a:gd name="T55" fmla="*/ 3969 h 4552"/>
              <a:gd name="T56" fmla="*/ 2096 w 4088"/>
              <a:gd name="T57" fmla="*/ 4308 h 4552"/>
              <a:gd name="T58" fmla="*/ 2277 w 4088"/>
              <a:gd name="T59" fmla="*/ 4551 h 4552"/>
              <a:gd name="T60" fmla="*/ 2436 w 4088"/>
              <a:gd name="T61" fmla="*/ 4381 h 4552"/>
              <a:gd name="T62" fmla="*/ 2436 w 4088"/>
              <a:gd name="T63" fmla="*/ 4297 h 4552"/>
              <a:gd name="T64" fmla="*/ 2594 w 4088"/>
              <a:gd name="T65" fmla="*/ 4297 h 4552"/>
              <a:gd name="T66" fmla="*/ 2616 w 4088"/>
              <a:gd name="T67" fmla="*/ 4340 h 4552"/>
              <a:gd name="T68" fmla="*/ 2721 w 4088"/>
              <a:gd name="T69" fmla="*/ 4202 h 4552"/>
              <a:gd name="T70" fmla="*/ 2859 w 4088"/>
              <a:gd name="T71" fmla="*/ 3747 h 4552"/>
              <a:gd name="T72" fmla="*/ 3335 w 4088"/>
              <a:gd name="T73" fmla="*/ 3228 h 4552"/>
              <a:gd name="T74" fmla="*/ 3516 w 4088"/>
              <a:gd name="T75" fmla="*/ 2922 h 4552"/>
              <a:gd name="T76" fmla="*/ 3684 w 4088"/>
              <a:gd name="T77" fmla="*/ 2487 h 4552"/>
              <a:gd name="T78" fmla="*/ 3652 w 4088"/>
              <a:gd name="T79" fmla="*/ 2381 h 4552"/>
              <a:gd name="T80" fmla="*/ 4087 w 4088"/>
              <a:gd name="T81" fmla="*/ 2211 h 4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088" h="4552">
                <a:moveTo>
                  <a:pt x="4087" y="2211"/>
                </a:moveTo>
                <a:lnTo>
                  <a:pt x="4087" y="2211"/>
                </a:lnTo>
                <a:cubicBezTo>
                  <a:pt x="3971" y="1968"/>
                  <a:pt x="3992" y="1481"/>
                  <a:pt x="4012" y="1248"/>
                </a:cubicBezTo>
                <a:cubicBezTo>
                  <a:pt x="3906" y="1237"/>
                  <a:pt x="3706" y="1069"/>
                  <a:pt x="3706" y="1069"/>
                </a:cubicBezTo>
                <a:cubicBezTo>
                  <a:pt x="3779" y="847"/>
                  <a:pt x="3568" y="677"/>
                  <a:pt x="3505" y="625"/>
                </a:cubicBezTo>
                <a:cubicBezTo>
                  <a:pt x="3251" y="877"/>
                  <a:pt x="3251" y="877"/>
                  <a:pt x="3251" y="877"/>
                </a:cubicBezTo>
                <a:cubicBezTo>
                  <a:pt x="3187" y="877"/>
                  <a:pt x="3187" y="877"/>
                  <a:pt x="3187" y="877"/>
                </a:cubicBezTo>
                <a:cubicBezTo>
                  <a:pt x="2383" y="888"/>
                  <a:pt x="2383" y="888"/>
                  <a:pt x="2383" y="888"/>
                </a:cubicBezTo>
                <a:cubicBezTo>
                  <a:pt x="2202" y="1069"/>
                  <a:pt x="2202" y="1069"/>
                  <a:pt x="2202" y="1069"/>
                </a:cubicBezTo>
                <a:cubicBezTo>
                  <a:pt x="2202" y="1069"/>
                  <a:pt x="1842" y="1047"/>
                  <a:pt x="1568" y="899"/>
                </a:cubicBezTo>
                <a:cubicBezTo>
                  <a:pt x="1292" y="750"/>
                  <a:pt x="1471" y="73"/>
                  <a:pt x="1471" y="73"/>
                </a:cubicBezTo>
                <a:cubicBezTo>
                  <a:pt x="1027" y="0"/>
                  <a:pt x="1027" y="0"/>
                  <a:pt x="1027" y="0"/>
                </a:cubicBezTo>
                <a:cubicBezTo>
                  <a:pt x="508" y="360"/>
                  <a:pt x="508" y="360"/>
                  <a:pt x="508" y="360"/>
                </a:cubicBezTo>
                <a:cubicBezTo>
                  <a:pt x="159" y="401"/>
                  <a:pt x="159" y="401"/>
                  <a:pt x="159" y="401"/>
                </a:cubicBezTo>
                <a:cubicBezTo>
                  <a:pt x="107" y="730"/>
                  <a:pt x="107" y="730"/>
                  <a:pt x="107" y="730"/>
                </a:cubicBezTo>
                <a:cubicBezTo>
                  <a:pt x="0" y="815"/>
                  <a:pt x="0" y="815"/>
                  <a:pt x="0" y="815"/>
                </a:cubicBezTo>
                <a:cubicBezTo>
                  <a:pt x="10" y="825"/>
                  <a:pt x="10" y="825"/>
                  <a:pt x="10" y="825"/>
                </a:cubicBezTo>
                <a:cubicBezTo>
                  <a:pt x="10" y="1015"/>
                  <a:pt x="275" y="1090"/>
                  <a:pt x="424" y="1110"/>
                </a:cubicBezTo>
                <a:cubicBezTo>
                  <a:pt x="573" y="1131"/>
                  <a:pt x="540" y="1344"/>
                  <a:pt x="540" y="1344"/>
                </a:cubicBezTo>
                <a:cubicBezTo>
                  <a:pt x="340" y="1724"/>
                  <a:pt x="540" y="1788"/>
                  <a:pt x="540" y="1851"/>
                </a:cubicBezTo>
                <a:cubicBezTo>
                  <a:pt x="540" y="1926"/>
                  <a:pt x="424" y="1830"/>
                  <a:pt x="424" y="1968"/>
                </a:cubicBezTo>
                <a:cubicBezTo>
                  <a:pt x="424" y="2105"/>
                  <a:pt x="540" y="2043"/>
                  <a:pt x="540" y="2148"/>
                </a:cubicBezTo>
                <a:cubicBezTo>
                  <a:pt x="540" y="2254"/>
                  <a:pt x="340" y="2275"/>
                  <a:pt x="435" y="2275"/>
                </a:cubicBezTo>
                <a:cubicBezTo>
                  <a:pt x="530" y="2275"/>
                  <a:pt x="847" y="2530"/>
                  <a:pt x="847" y="2530"/>
                </a:cubicBezTo>
                <a:cubicBezTo>
                  <a:pt x="847" y="2762"/>
                  <a:pt x="1122" y="2773"/>
                  <a:pt x="1122" y="2773"/>
                </a:cubicBezTo>
                <a:cubicBezTo>
                  <a:pt x="1441" y="2773"/>
                  <a:pt x="1599" y="3027"/>
                  <a:pt x="1599" y="3144"/>
                </a:cubicBezTo>
                <a:cubicBezTo>
                  <a:pt x="1599" y="3271"/>
                  <a:pt x="2161" y="3439"/>
                  <a:pt x="2161" y="3439"/>
                </a:cubicBezTo>
                <a:cubicBezTo>
                  <a:pt x="2055" y="3545"/>
                  <a:pt x="2266" y="3969"/>
                  <a:pt x="2266" y="3969"/>
                </a:cubicBezTo>
                <a:cubicBezTo>
                  <a:pt x="2096" y="4308"/>
                  <a:pt x="2096" y="4308"/>
                  <a:pt x="2096" y="4308"/>
                </a:cubicBezTo>
                <a:cubicBezTo>
                  <a:pt x="2161" y="4424"/>
                  <a:pt x="2202" y="4551"/>
                  <a:pt x="2277" y="4551"/>
                </a:cubicBezTo>
                <a:cubicBezTo>
                  <a:pt x="2415" y="4551"/>
                  <a:pt x="2436" y="4381"/>
                  <a:pt x="2436" y="4381"/>
                </a:cubicBezTo>
                <a:cubicBezTo>
                  <a:pt x="2436" y="4297"/>
                  <a:pt x="2436" y="4297"/>
                  <a:pt x="2436" y="4297"/>
                </a:cubicBezTo>
                <a:cubicBezTo>
                  <a:pt x="2594" y="4297"/>
                  <a:pt x="2594" y="4297"/>
                  <a:pt x="2594" y="4297"/>
                </a:cubicBezTo>
                <a:cubicBezTo>
                  <a:pt x="2616" y="4340"/>
                  <a:pt x="2616" y="4340"/>
                  <a:pt x="2616" y="4340"/>
                </a:cubicBezTo>
                <a:cubicBezTo>
                  <a:pt x="2648" y="4297"/>
                  <a:pt x="2689" y="4234"/>
                  <a:pt x="2721" y="4202"/>
                </a:cubicBezTo>
                <a:cubicBezTo>
                  <a:pt x="2786" y="4139"/>
                  <a:pt x="2743" y="3864"/>
                  <a:pt x="2859" y="3747"/>
                </a:cubicBezTo>
                <a:cubicBezTo>
                  <a:pt x="2975" y="3642"/>
                  <a:pt x="3208" y="3271"/>
                  <a:pt x="3335" y="3228"/>
                </a:cubicBezTo>
                <a:cubicBezTo>
                  <a:pt x="3462" y="3196"/>
                  <a:pt x="3516" y="3069"/>
                  <a:pt x="3516" y="2922"/>
                </a:cubicBezTo>
                <a:cubicBezTo>
                  <a:pt x="3516" y="2795"/>
                  <a:pt x="3505" y="2530"/>
                  <a:pt x="3684" y="2487"/>
                </a:cubicBezTo>
                <a:cubicBezTo>
                  <a:pt x="3663" y="2446"/>
                  <a:pt x="3652" y="2413"/>
                  <a:pt x="3652" y="2381"/>
                </a:cubicBezTo>
                <a:cubicBezTo>
                  <a:pt x="3652" y="2211"/>
                  <a:pt x="4087" y="2211"/>
                  <a:pt x="4087" y="2211"/>
                </a:cubicBezTo>
              </a:path>
            </a:pathLst>
          </a:custGeom>
          <a:solidFill>
            <a:srgbClr val="98989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0" name="Freeform 26"/>
          <p:cNvSpPr>
            <a:spLocks noChangeArrowheads="1"/>
          </p:cNvSpPr>
          <p:nvPr/>
        </p:nvSpPr>
        <p:spPr bwMode="auto">
          <a:xfrm>
            <a:off x="7918701" y="3701162"/>
            <a:ext cx="739130" cy="1463590"/>
          </a:xfrm>
          <a:custGeom>
            <a:avLst/>
            <a:gdLst>
              <a:gd name="T0" fmla="*/ 3334 w 3537"/>
              <a:gd name="T1" fmla="*/ 963 h 7000"/>
              <a:gd name="T2" fmla="*/ 3334 w 3537"/>
              <a:gd name="T3" fmla="*/ 963 h 7000"/>
              <a:gd name="T4" fmla="*/ 3006 w 3537"/>
              <a:gd name="T5" fmla="*/ 562 h 7000"/>
              <a:gd name="T6" fmla="*/ 2720 w 3537"/>
              <a:gd name="T7" fmla="*/ 265 h 7000"/>
              <a:gd name="T8" fmla="*/ 2530 w 3537"/>
              <a:gd name="T9" fmla="*/ 84 h 7000"/>
              <a:gd name="T10" fmla="*/ 1894 w 3537"/>
              <a:gd name="T11" fmla="*/ 276 h 7000"/>
              <a:gd name="T12" fmla="*/ 1662 w 3537"/>
              <a:gd name="T13" fmla="*/ 127 h 7000"/>
              <a:gd name="T14" fmla="*/ 1112 w 3537"/>
              <a:gd name="T15" fmla="*/ 159 h 7000"/>
              <a:gd name="T16" fmla="*/ 815 w 3537"/>
              <a:gd name="T17" fmla="*/ 64 h 7000"/>
              <a:gd name="T18" fmla="*/ 750 w 3537"/>
              <a:gd name="T19" fmla="*/ 551 h 7000"/>
              <a:gd name="T20" fmla="*/ 412 w 3537"/>
              <a:gd name="T21" fmla="*/ 825 h 7000"/>
              <a:gd name="T22" fmla="*/ 455 w 3537"/>
              <a:gd name="T23" fmla="*/ 1418 h 7000"/>
              <a:gd name="T24" fmla="*/ 381 w 3537"/>
              <a:gd name="T25" fmla="*/ 2002 h 7000"/>
              <a:gd name="T26" fmla="*/ 582 w 3537"/>
              <a:gd name="T27" fmla="*/ 2170 h 7000"/>
              <a:gd name="T28" fmla="*/ 550 w 3537"/>
              <a:gd name="T29" fmla="*/ 2700 h 7000"/>
              <a:gd name="T30" fmla="*/ 254 w 3537"/>
              <a:gd name="T31" fmla="*/ 3176 h 7000"/>
              <a:gd name="T32" fmla="*/ 349 w 3537"/>
              <a:gd name="T33" fmla="*/ 3674 h 7000"/>
              <a:gd name="T34" fmla="*/ 84 w 3537"/>
              <a:gd name="T35" fmla="*/ 4055 h 7000"/>
              <a:gd name="T36" fmla="*/ 0 w 3537"/>
              <a:gd name="T37" fmla="*/ 4553 h 7000"/>
              <a:gd name="T38" fmla="*/ 254 w 3537"/>
              <a:gd name="T39" fmla="*/ 4553 h 7000"/>
              <a:gd name="T40" fmla="*/ 285 w 3537"/>
              <a:gd name="T41" fmla="*/ 4224 h 7000"/>
              <a:gd name="T42" fmla="*/ 423 w 3537"/>
              <a:gd name="T43" fmla="*/ 4277 h 7000"/>
              <a:gd name="T44" fmla="*/ 655 w 3537"/>
              <a:gd name="T45" fmla="*/ 4881 h 7000"/>
              <a:gd name="T46" fmla="*/ 963 w 3537"/>
              <a:gd name="T47" fmla="*/ 4881 h 7000"/>
              <a:gd name="T48" fmla="*/ 815 w 3537"/>
              <a:gd name="T49" fmla="*/ 5241 h 7000"/>
              <a:gd name="T50" fmla="*/ 1132 w 3537"/>
              <a:gd name="T51" fmla="*/ 5760 h 7000"/>
              <a:gd name="T52" fmla="*/ 1364 w 3537"/>
              <a:gd name="T53" fmla="*/ 5801 h 7000"/>
              <a:gd name="T54" fmla="*/ 1207 w 3537"/>
              <a:gd name="T55" fmla="*/ 6055 h 7000"/>
              <a:gd name="T56" fmla="*/ 1153 w 3537"/>
              <a:gd name="T57" fmla="*/ 6521 h 7000"/>
              <a:gd name="T58" fmla="*/ 1302 w 3537"/>
              <a:gd name="T59" fmla="*/ 6913 h 7000"/>
              <a:gd name="T60" fmla="*/ 1524 w 3537"/>
              <a:gd name="T61" fmla="*/ 6999 h 7000"/>
              <a:gd name="T62" fmla="*/ 1524 w 3537"/>
              <a:gd name="T63" fmla="*/ 6966 h 7000"/>
              <a:gd name="T64" fmla="*/ 2000 w 3537"/>
              <a:gd name="T65" fmla="*/ 6913 h 7000"/>
              <a:gd name="T66" fmla="*/ 2054 w 3537"/>
              <a:gd name="T67" fmla="*/ 6680 h 7000"/>
              <a:gd name="T68" fmla="*/ 2403 w 3537"/>
              <a:gd name="T69" fmla="*/ 6723 h 7000"/>
              <a:gd name="T70" fmla="*/ 2625 w 3537"/>
              <a:gd name="T71" fmla="*/ 6564 h 7000"/>
              <a:gd name="T72" fmla="*/ 2868 w 3537"/>
              <a:gd name="T73" fmla="*/ 6596 h 7000"/>
              <a:gd name="T74" fmla="*/ 3323 w 3537"/>
              <a:gd name="T75" fmla="*/ 6236 h 7000"/>
              <a:gd name="T76" fmla="*/ 3060 w 3537"/>
              <a:gd name="T77" fmla="*/ 6109 h 7000"/>
              <a:gd name="T78" fmla="*/ 3006 w 3537"/>
              <a:gd name="T79" fmla="*/ 5928 h 7000"/>
              <a:gd name="T80" fmla="*/ 2795 w 3537"/>
              <a:gd name="T81" fmla="*/ 5928 h 7000"/>
              <a:gd name="T82" fmla="*/ 2709 w 3537"/>
              <a:gd name="T83" fmla="*/ 5208 h 7000"/>
              <a:gd name="T84" fmla="*/ 2952 w 3537"/>
              <a:gd name="T85" fmla="*/ 4616 h 7000"/>
              <a:gd name="T86" fmla="*/ 2900 w 3537"/>
              <a:gd name="T87" fmla="*/ 4288 h 7000"/>
              <a:gd name="T88" fmla="*/ 2657 w 3537"/>
              <a:gd name="T89" fmla="*/ 3939 h 7000"/>
              <a:gd name="T90" fmla="*/ 2879 w 3537"/>
              <a:gd name="T91" fmla="*/ 3579 h 7000"/>
              <a:gd name="T92" fmla="*/ 2879 w 3537"/>
              <a:gd name="T93" fmla="*/ 3314 h 7000"/>
              <a:gd name="T94" fmla="*/ 2668 w 3537"/>
              <a:gd name="T95" fmla="*/ 3387 h 7000"/>
              <a:gd name="T96" fmla="*/ 2582 w 3537"/>
              <a:gd name="T97" fmla="*/ 3198 h 7000"/>
              <a:gd name="T98" fmla="*/ 2825 w 3537"/>
              <a:gd name="T99" fmla="*/ 2965 h 7000"/>
              <a:gd name="T100" fmla="*/ 2730 w 3537"/>
              <a:gd name="T101" fmla="*/ 2859 h 7000"/>
              <a:gd name="T102" fmla="*/ 2730 w 3537"/>
              <a:gd name="T103" fmla="*/ 2510 h 7000"/>
              <a:gd name="T104" fmla="*/ 2952 w 3537"/>
              <a:gd name="T105" fmla="*/ 2456 h 7000"/>
              <a:gd name="T106" fmla="*/ 3133 w 3537"/>
              <a:gd name="T107" fmla="*/ 2573 h 7000"/>
              <a:gd name="T108" fmla="*/ 3260 w 3537"/>
              <a:gd name="T109" fmla="*/ 1969 h 7000"/>
              <a:gd name="T110" fmla="*/ 3515 w 3537"/>
              <a:gd name="T111" fmla="*/ 1429 h 7000"/>
              <a:gd name="T112" fmla="*/ 3536 w 3537"/>
              <a:gd name="T113" fmla="*/ 1429 h 7000"/>
              <a:gd name="T114" fmla="*/ 3345 w 3537"/>
              <a:gd name="T115" fmla="*/ 1293 h 7000"/>
              <a:gd name="T116" fmla="*/ 3334 w 3537"/>
              <a:gd name="T117" fmla="*/ 963 h 7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537" h="7000">
                <a:moveTo>
                  <a:pt x="3334" y="963"/>
                </a:moveTo>
                <a:lnTo>
                  <a:pt x="3334" y="963"/>
                </a:lnTo>
                <a:cubicBezTo>
                  <a:pt x="3006" y="562"/>
                  <a:pt x="3006" y="562"/>
                  <a:pt x="3006" y="562"/>
                </a:cubicBezTo>
                <a:cubicBezTo>
                  <a:pt x="3006" y="562"/>
                  <a:pt x="2571" y="657"/>
                  <a:pt x="2720" y="265"/>
                </a:cubicBezTo>
                <a:cubicBezTo>
                  <a:pt x="2720" y="265"/>
                  <a:pt x="2730" y="84"/>
                  <a:pt x="2530" y="84"/>
                </a:cubicBezTo>
                <a:cubicBezTo>
                  <a:pt x="2338" y="84"/>
                  <a:pt x="2064" y="360"/>
                  <a:pt x="1894" y="276"/>
                </a:cubicBezTo>
                <a:cubicBezTo>
                  <a:pt x="1735" y="201"/>
                  <a:pt x="1662" y="127"/>
                  <a:pt x="1662" y="127"/>
                </a:cubicBezTo>
                <a:cubicBezTo>
                  <a:pt x="1112" y="159"/>
                  <a:pt x="1112" y="159"/>
                  <a:pt x="1112" y="159"/>
                </a:cubicBezTo>
                <a:cubicBezTo>
                  <a:pt x="1112" y="159"/>
                  <a:pt x="877" y="0"/>
                  <a:pt x="815" y="64"/>
                </a:cubicBezTo>
                <a:cubicBezTo>
                  <a:pt x="750" y="127"/>
                  <a:pt x="836" y="392"/>
                  <a:pt x="750" y="551"/>
                </a:cubicBezTo>
                <a:cubicBezTo>
                  <a:pt x="677" y="709"/>
                  <a:pt x="412" y="741"/>
                  <a:pt x="412" y="825"/>
                </a:cubicBezTo>
                <a:cubicBezTo>
                  <a:pt x="412" y="911"/>
                  <a:pt x="338" y="1302"/>
                  <a:pt x="455" y="1418"/>
                </a:cubicBezTo>
                <a:cubicBezTo>
                  <a:pt x="455" y="1418"/>
                  <a:pt x="381" y="1916"/>
                  <a:pt x="381" y="2002"/>
                </a:cubicBezTo>
                <a:cubicBezTo>
                  <a:pt x="381" y="2097"/>
                  <a:pt x="550" y="2021"/>
                  <a:pt x="582" y="2170"/>
                </a:cubicBezTo>
                <a:cubicBezTo>
                  <a:pt x="603" y="2319"/>
                  <a:pt x="496" y="2510"/>
                  <a:pt x="550" y="2700"/>
                </a:cubicBezTo>
                <a:cubicBezTo>
                  <a:pt x="603" y="2879"/>
                  <a:pt x="423" y="3071"/>
                  <a:pt x="254" y="3176"/>
                </a:cubicBezTo>
                <a:cubicBezTo>
                  <a:pt x="73" y="3282"/>
                  <a:pt x="317" y="3631"/>
                  <a:pt x="349" y="3674"/>
                </a:cubicBezTo>
                <a:cubicBezTo>
                  <a:pt x="381" y="3706"/>
                  <a:pt x="265" y="3939"/>
                  <a:pt x="84" y="4055"/>
                </a:cubicBezTo>
                <a:cubicBezTo>
                  <a:pt x="0" y="4553"/>
                  <a:pt x="0" y="4553"/>
                  <a:pt x="0" y="4553"/>
                </a:cubicBezTo>
                <a:cubicBezTo>
                  <a:pt x="254" y="4553"/>
                  <a:pt x="254" y="4553"/>
                  <a:pt x="254" y="4553"/>
                </a:cubicBezTo>
                <a:cubicBezTo>
                  <a:pt x="254" y="4553"/>
                  <a:pt x="201" y="4224"/>
                  <a:pt x="285" y="4224"/>
                </a:cubicBezTo>
                <a:cubicBezTo>
                  <a:pt x="371" y="4224"/>
                  <a:pt x="423" y="4277"/>
                  <a:pt x="423" y="4277"/>
                </a:cubicBezTo>
                <a:cubicBezTo>
                  <a:pt x="360" y="4532"/>
                  <a:pt x="655" y="4881"/>
                  <a:pt x="655" y="4881"/>
                </a:cubicBezTo>
                <a:cubicBezTo>
                  <a:pt x="655" y="4881"/>
                  <a:pt x="899" y="4816"/>
                  <a:pt x="963" y="4881"/>
                </a:cubicBezTo>
                <a:cubicBezTo>
                  <a:pt x="1026" y="4943"/>
                  <a:pt x="815" y="5241"/>
                  <a:pt x="815" y="5241"/>
                </a:cubicBezTo>
                <a:cubicBezTo>
                  <a:pt x="910" y="5325"/>
                  <a:pt x="1132" y="5760"/>
                  <a:pt x="1132" y="5760"/>
                </a:cubicBezTo>
                <a:cubicBezTo>
                  <a:pt x="1207" y="5685"/>
                  <a:pt x="1364" y="5749"/>
                  <a:pt x="1364" y="5801"/>
                </a:cubicBezTo>
                <a:cubicBezTo>
                  <a:pt x="1364" y="5855"/>
                  <a:pt x="1207" y="5960"/>
                  <a:pt x="1207" y="6055"/>
                </a:cubicBezTo>
                <a:cubicBezTo>
                  <a:pt x="1207" y="6152"/>
                  <a:pt x="1101" y="6469"/>
                  <a:pt x="1153" y="6521"/>
                </a:cubicBezTo>
                <a:cubicBezTo>
                  <a:pt x="1196" y="6574"/>
                  <a:pt x="1302" y="6913"/>
                  <a:pt x="1302" y="6913"/>
                </a:cubicBezTo>
                <a:cubicBezTo>
                  <a:pt x="1524" y="6999"/>
                  <a:pt x="1524" y="6999"/>
                  <a:pt x="1524" y="6999"/>
                </a:cubicBezTo>
                <a:cubicBezTo>
                  <a:pt x="1524" y="6977"/>
                  <a:pt x="1524" y="6966"/>
                  <a:pt x="1524" y="6966"/>
                </a:cubicBezTo>
                <a:cubicBezTo>
                  <a:pt x="2000" y="6913"/>
                  <a:pt x="2000" y="6913"/>
                  <a:pt x="2000" y="6913"/>
                </a:cubicBezTo>
                <a:cubicBezTo>
                  <a:pt x="2054" y="6680"/>
                  <a:pt x="2054" y="6680"/>
                  <a:pt x="2054" y="6680"/>
                </a:cubicBezTo>
                <a:cubicBezTo>
                  <a:pt x="2054" y="6680"/>
                  <a:pt x="2286" y="6723"/>
                  <a:pt x="2403" y="6723"/>
                </a:cubicBezTo>
                <a:cubicBezTo>
                  <a:pt x="2508" y="6723"/>
                  <a:pt x="2562" y="6628"/>
                  <a:pt x="2625" y="6564"/>
                </a:cubicBezTo>
                <a:cubicBezTo>
                  <a:pt x="2646" y="6542"/>
                  <a:pt x="2752" y="6564"/>
                  <a:pt x="2868" y="6596"/>
                </a:cubicBezTo>
                <a:cubicBezTo>
                  <a:pt x="3028" y="6415"/>
                  <a:pt x="3323" y="6342"/>
                  <a:pt x="3323" y="6236"/>
                </a:cubicBezTo>
                <a:cubicBezTo>
                  <a:pt x="3323" y="6098"/>
                  <a:pt x="3060" y="6109"/>
                  <a:pt x="3060" y="6109"/>
                </a:cubicBezTo>
                <a:cubicBezTo>
                  <a:pt x="3006" y="5928"/>
                  <a:pt x="3006" y="5928"/>
                  <a:pt x="3006" y="5928"/>
                </a:cubicBezTo>
                <a:cubicBezTo>
                  <a:pt x="2795" y="5928"/>
                  <a:pt x="2795" y="5928"/>
                  <a:pt x="2795" y="5928"/>
                </a:cubicBezTo>
                <a:cubicBezTo>
                  <a:pt x="2795" y="5928"/>
                  <a:pt x="2709" y="5411"/>
                  <a:pt x="2709" y="5208"/>
                </a:cubicBezTo>
                <a:cubicBezTo>
                  <a:pt x="2709" y="5008"/>
                  <a:pt x="2922" y="4764"/>
                  <a:pt x="2952" y="4616"/>
                </a:cubicBezTo>
                <a:cubicBezTo>
                  <a:pt x="2985" y="4478"/>
                  <a:pt x="2847" y="4510"/>
                  <a:pt x="2900" y="4288"/>
                </a:cubicBezTo>
                <a:cubicBezTo>
                  <a:pt x="2942" y="4055"/>
                  <a:pt x="2784" y="4172"/>
                  <a:pt x="2657" y="3939"/>
                </a:cubicBezTo>
                <a:cubicBezTo>
                  <a:pt x="2530" y="3706"/>
                  <a:pt x="2879" y="3579"/>
                  <a:pt x="2879" y="3579"/>
                </a:cubicBezTo>
                <a:cubicBezTo>
                  <a:pt x="2879" y="3579"/>
                  <a:pt x="2879" y="3387"/>
                  <a:pt x="2879" y="3314"/>
                </a:cubicBezTo>
                <a:cubicBezTo>
                  <a:pt x="2879" y="3250"/>
                  <a:pt x="2741" y="3387"/>
                  <a:pt x="2668" y="3387"/>
                </a:cubicBezTo>
                <a:cubicBezTo>
                  <a:pt x="2593" y="3387"/>
                  <a:pt x="2582" y="3198"/>
                  <a:pt x="2582" y="3198"/>
                </a:cubicBezTo>
                <a:cubicBezTo>
                  <a:pt x="2784" y="3198"/>
                  <a:pt x="2825" y="2965"/>
                  <a:pt x="2825" y="2965"/>
                </a:cubicBezTo>
                <a:cubicBezTo>
                  <a:pt x="2730" y="2859"/>
                  <a:pt x="2730" y="2859"/>
                  <a:pt x="2730" y="2859"/>
                </a:cubicBezTo>
                <a:cubicBezTo>
                  <a:pt x="2730" y="2510"/>
                  <a:pt x="2730" y="2510"/>
                  <a:pt x="2730" y="2510"/>
                </a:cubicBezTo>
                <a:cubicBezTo>
                  <a:pt x="2952" y="2456"/>
                  <a:pt x="2952" y="2456"/>
                  <a:pt x="2952" y="2456"/>
                </a:cubicBezTo>
                <a:cubicBezTo>
                  <a:pt x="2952" y="2551"/>
                  <a:pt x="2952" y="2625"/>
                  <a:pt x="3133" y="2573"/>
                </a:cubicBezTo>
                <a:cubicBezTo>
                  <a:pt x="3312" y="2510"/>
                  <a:pt x="3260" y="1969"/>
                  <a:pt x="3260" y="1969"/>
                </a:cubicBezTo>
                <a:cubicBezTo>
                  <a:pt x="3515" y="1429"/>
                  <a:pt x="3515" y="1429"/>
                  <a:pt x="3515" y="1429"/>
                </a:cubicBezTo>
                <a:cubicBezTo>
                  <a:pt x="3536" y="1429"/>
                  <a:pt x="3536" y="1429"/>
                  <a:pt x="3536" y="1429"/>
                </a:cubicBezTo>
                <a:cubicBezTo>
                  <a:pt x="3345" y="1293"/>
                  <a:pt x="3345" y="1293"/>
                  <a:pt x="3345" y="1293"/>
                </a:cubicBezTo>
                <a:lnTo>
                  <a:pt x="3334" y="963"/>
                </a:lnTo>
              </a:path>
            </a:pathLst>
          </a:custGeom>
          <a:solidFill>
            <a:srgbClr val="9C9C9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1" name="Freeform 36"/>
          <p:cNvSpPr>
            <a:spLocks noChangeArrowheads="1"/>
          </p:cNvSpPr>
          <p:nvPr/>
        </p:nvSpPr>
        <p:spPr bwMode="auto">
          <a:xfrm>
            <a:off x="8116172" y="3063494"/>
            <a:ext cx="1096238" cy="936661"/>
          </a:xfrm>
          <a:custGeom>
            <a:avLst/>
            <a:gdLst>
              <a:gd name="T0" fmla="*/ 5135 w 5241"/>
              <a:gd name="T1" fmla="*/ 3038 h 4479"/>
              <a:gd name="T2" fmla="*/ 5135 w 5241"/>
              <a:gd name="T3" fmla="*/ 3038 h 4479"/>
              <a:gd name="T4" fmla="*/ 4573 w 5241"/>
              <a:gd name="T5" fmla="*/ 2743 h 4479"/>
              <a:gd name="T6" fmla="*/ 4096 w 5241"/>
              <a:gd name="T7" fmla="*/ 2372 h 4479"/>
              <a:gd name="T8" fmla="*/ 3821 w 5241"/>
              <a:gd name="T9" fmla="*/ 2129 h 4479"/>
              <a:gd name="T10" fmla="*/ 3409 w 5241"/>
              <a:gd name="T11" fmla="*/ 1874 h 4479"/>
              <a:gd name="T12" fmla="*/ 3514 w 5241"/>
              <a:gd name="T13" fmla="*/ 1747 h 4479"/>
              <a:gd name="T14" fmla="*/ 3398 w 5241"/>
              <a:gd name="T15" fmla="*/ 1567 h 4479"/>
              <a:gd name="T16" fmla="*/ 3514 w 5241"/>
              <a:gd name="T17" fmla="*/ 1450 h 4479"/>
              <a:gd name="T18" fmla="*/ 3514 w 5241"/>
              <a:gd name="T19" fmla="*/ 943 h 4479"/>
              <a:gd name="T20" fmla="*/ 3398 w 5241"/>
              <a:gd name="T21" fmla="*/ 709 h 4479"/>
              <a:gd name="T22" fmla="*/ 2984 w 5241"/>
              <a:gd name="T23" fmla="*/ 424 h 4479"/>
              <a:gd name="T24" fmla="*/ 2784 w 5241"/>
              <a:gd name="T25" fmla="*/ 338 h 4479"/>
              <a:gd name="T26" fmla="*/ 2741 w 5241"/>
              <a:gd name="T27" fmla="*/ 106 h 4479"/>
              <a:gd name="T28" fmla="*/ 2551 w 5241"/>
              <a:gd name="T29" fmla="*/ 106 h 4479"/>
              <a:gd name="T30" fmla="*/ 2403 w 5241"/>
              <a:gd name="T31" fmla="*/ 243 h 4479"/>
              <a:gd name="T32" fmla="*/ 2138 w 5241"/>
              <a:gd name="T33" fmla="*/ 97 h 4479"/>
              <a:gd name="T34" fmla="*/ 1831 w 5241"/>
              <a:gd name="T35" fmla="*/ 181 h 4479"/>
              <a:gd name="T36" fmla="*/ 1429 w 5241"/>
              <a:gd name="T37" fmla="*/ 97 h 4479"/>
              <a:gd name="T38" fmla="*/ 1260 w 5241"/>
              <a:gd name="T39" fmla="*/ 614 h 4479"/>
              <a:gd name="T40" fmla="*/ 762 w 5241"/>
              <a:gd name="T41" fmla="*/ 1071 h 4479"/>
              <a:gd name="T42" fmla="*/ 422 w 5241"/>
              <a:gd name="T43" fmla="*/ 1334 h 4479"/>
              <a:gd name="T44" fmla="*/ 422 w 5241"/>
              <a:gd name="T45" fmla="*/ 1525 h 4479"/>
              <a:gd name="T46" fmla="*/ 582 w 5241"/>
              <a:gd name="T47" fmla="*/ 1525 h 4479"/>
              <a:gd name="T48" fmla="*/ 603 w 5241"/>
              <a:gd name="T49" fmla="*/ 1704 h 4479"/>
              <a:gd name="T50" fmla="*/ 159 w 5241"/>
              <a:gd name="T51" fmla="*/ 2054 h 4479"/>
              <a:gd name="T52" fmla="*/ 0 w 5241"/>
              <a:gd name="T53" fmla="*/ 2551 h 4479"/>
              <a:gd name="T54" fmla="*/ 148 w 5241"/>
              <a:gd name="T55" fmla="*/ 2700 h 4479"/>
              <a:gd name="T56" fmla="*/ 148 w 5241"/>
              <a:gd name="T57" fmla="*/ 3198 h 4479"/>
              <a:gd name="T58" fmla="*/ 170 w 5241"/>
              <a:gd name="T59" fmla="*/ 3208 h 4479"/>
              <a:gd name="T60" fmla="*/ 720 w 5241"/>
              <a:gd name="T61" fmla="*/ 3176 h 4479"/>
              <a:gd name="T62" fmla="*/ 952 w 5241"/>
              <a:gd name="T63" fmla="*/ 3325 h 4479"/>
              <a:gd name="T64" fmla="*/ 1588 w 5241"/>
              <a:gd name="T65" fmla="*/ 3133 h 4479"/>
              <a:gd name="T66" fmla="*/ 1778 w 5241"/>
              <a:gd name="T67" fmla="*/ 3314 h 4479"/>
              <a:gd name="T68" fmla="*/ 2064 w 5241"/>
              <a:gd name="T69" fmla="*/ 3611 h 4479"/>
              <a:gd name="T70" fmla="*/ 2392 w 5241"/>
              <a:gd name="T71" fmla="*/ 4012 h 4479"/>
              <a:gd name="T72" fmla="*/ 2403 w 5241"/>
              <a:gd name="T73" fmla="*/ 4342 h 4479"/>
              <a:gd name="T74" fmla="*/ 2594 w 5241"/>
              <a:gd name="T75" fmla="*/ 4478 h 4479"/>
              <a:gd name="T76" fmla="*/ 2741 w 5241"/>
              <a:gd name="T77" fmla="*/ 4437 h 4479"/>
              <a:gd name="T78" fmla="*/ 3217 w 5241"/>
              <a:gd name="T79" fmla="*/ 4098 h 4479"/>
              <a:gd name="T80" fmla="*/ 3387 w 5241"/>
              <a:gd name="T81" fmla="*/ 3928 h 4479"/>
              <a:gd name="T82" fmla="*/ 3715 w 5241"/>
              <a:gd name="T83" fmla="*/ 3991 h 4479"/>
              <a:gd name="T84" fmla="*/ 4329 w 5241"/>
              <a:gd name="T85" fmla="*/ 3991 h 4479"/>
              <a:gd name="T86" fmla="*/ 4445 w 5241"/>
              <a:gd name="T87" fmla="*/ 4234 h 4479"/>
              <a:gd name="T88" fmla="*/ 4648 w 5241"/>
              <a:gd name="T89" fmla="*/ 4256 h 4479"/>
              <a:gd name="T90" fmla="*/ 4902 w 5241"/>
              <a:gd name="T91" fmla="*/ 3717 h 4479"/>
              <a:gd name="T92" fmla="*/ 5070 w 5241"/>
              <a:gd name="T93" fmla="*/ 3907 h 4479"/>
              <a:gd name="T94" fmla="*/ 5240 w 5241"/>
              <a:gd name="T95" fmla="*/ 3568 h 4479"/>
              <a:gd name="T96" fmla="*/ 5135 w 5241"/>
              <a:gd name="T97" fmla="*/ 3038 h 4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241" h="4479">
                <a:moveTo>
                  <a:pt x="5135" y="3038"/>
                </a:moveTo>
                <a:lnTo>
                  <a:pt x="5135" y="3038"/>
                </a:lnTo>
                <a:cubicBezTo>
                  <a:pt x="5135" y="3038"/>
                  <a:pt x="4573" y="2870"/>
                  <a:pt x="4573" y="2743"/>
                </a:cubicBezTo>
                <a:cubicBezTo>
                  <a:pt x="4573" y="2626"/>
                  <a:pt x="4415" y="2372"/>
                  <a:pt x="4096" y="2372"/>
                </a:cubicBezTo>
                <a:cubicBezTo>
                  <a:pt x="4096" y="2372"/>
                  <a:pt x="3821" y="2361"/>
                  <a:pt x="3821" y="2129"/>
                </a:cubicBezTo>
                <a:cubicBezTo>
                  <a:pt x="3821" y="2129"/>
                  <a:pt x="3504" y="1874"/>
                  <a:pt x="3409" y="1874"/>
                </a:cubicBezTo>
                <a:cubicBezTo>
                  <a:pt x="3314" y="1874"/>
                  <a:pt x="3514" y="1853"/>
                  <a:pt x="3514" y="1747"/>
                </a:cubicBezTo>
                <a:cubicBezTo>
                  <a:pt x="3514" y="1642"/>
                  <a:pt x="3398" y="1704"/>
                  <a:pt x="3398" y="1567"/>
                </a:cubicBezTo>
                <a:cubicBezTo>
                  <a:pt x="3398" y="1429"/>
                  <a:pt x="3514" y="1525"/>
                  <a:pt x="3514" y="1450"/>
                </a:cubicBezTo>
                <a:cubicBezTo>
                  <a:pt x="3514" y="1387"/>
                  <a:pt x="3314" y="1323"/>
                  <a:pt x="3514" y="943"/>
                </a:cubicBezTo>
                <a:cubicBezTo>
                  <a:pt x="3514" y="943"/>
                  <a:pt x="3547" y="730"/>
                  <a:pt x="3398" y="709"/>
                </a:cubicBezTo>
                <a:cubicBezTo>
                  <a:pt x="3249" y="689"/>
                  <a:pt x="2984" y="614"/>
                  <a:pt x="2984" y="424"/>
                </a:cubicBezTo>
                <a:cubicBezTo>
                  <a:pt x="2784" y="338"/>
                  <a:pt x="2784" y="338"/>
                  <a:pt x="2784" y="338"/>
                </a:cubicBezTo>
                <a:cubicBezTo>
                  <a:pt x="2741" y="106"/>
                  <a:pt x="2741" y="106"/>
                  <a:pt x="2741" y="106"/>
                </a:cubicBezTo>
                <a:cubicBezTo>
                  <a:pt x="2551" y="106"/>
                  <a:pt x="2551" y="106"/>
                  <a:pt x="2551" y="106"/>
                </a:cubicBezTo>
                <a:cubicBezTo>
                  <a:pt x="2551" y="106"/>
                  <a:pt x="2508" y="243"/>
                  <a:pt x="2403" y="243"/>
                </a:cubicBezTo>
                <a:cubicBezTo>
                  <a:pt x="2297" y="243"/>
                  <a:pt x="2138" y="97"/>
                  <a:pt x="2138" y="97"/>
                </a:cubicBezTo>
                <a:cubicBezTo>
                  <a:pt x="2138" y="97"/>
                  <a:pt x="1969" y="181"/>
                  <a:pt x="1831" y="181"/>
                </a:cubicBezTo>
                <a:cubicBezTo>
                  <a:pt x="1694" y="181"/>
                  <a:pt x="1523" y="0"/>
                  <a:pt x="1429" y="97"/>
                </a:cubicBezTo>
                <a:cubicBezTo>
                  <a:pt x="1334" y="192"/>
                  <a:pt x="1344" y="530"/>
                  <a:pt x="1260" y="614"/>
                </a:cubicBezTo>
                <a:cubicBezTo>
                  <a:pt x="1164" y="700"/>
                  <a:pt x="762" y="836"/>
                  <a:pt x="762" y="1071"/>
                </a:cubicBezTo>
                <a:cubicBezTo>
                  <a:pt x="422" y="1334"/>
                  <a:pt x="422" y="1334"/>
                  <a:pt x="422" y="1334"/>
                </a:cubicBezTo>
                <a:cubicBezTo>
                  <a:pt x="422" y="1525"/>
                  <a:pt x="422" y="1525"/>
                  <a:pt x="422" y="1525"/>
                </a:cubicBezTo>
                <a:cubicBezTo>
                  <a:pt x="582" y="1525"/>
                  <a:pt x="582" y="1525"/>
                  <a:pt x="582" y="1525"/>
                </a:cubicBezTo>
                <a:cubicBezTo>
                  <a:pt x="603" y="1704"/>
                  <a:pt x="603" y="1704"/>
                  <a:pt x="603" y="1704"/>
                </a:cubicBezTo>
                <a:cubicBezTo>
                  <a:pt x="603" y="1704"/>
                  <a:pt x="159" y="1715"/>
                  <a:pt x="159" y="2054"/>
                </a:cubicBezTo>
                <a:cubicBezTo>
                  <a:pt x="159" y="2403"/>
                  <a:pt x="0" y="2551"/>
                  <a:pt x="0" y="2551"/>
                </a:cubicBezTo>
                <a:cubicBezTo>
                  <a:pt x="0" y="2551"/>
                  <a:pt x="73" y="2626"/>
                  <a:pt x="148" y="2700"/>
                </a:cubicBezTo>
                <a:cubicBezTo>
                  <a:pt x="200" y="2754"/>
                  <a:pt x="170" y="3038"/>
                  <a:pt x="148" y="3198"/>
                </a:cubicBezTo>
                <a:cubicBezTo>
                  <a:pt x="159" y="3208"/>
                  <a:pt x="170" y="3208"/>
                  <a:pt x="170" y="3208"/>
                </a:cubicBezTo>
                <a:cubicBezTo>
                  <a:pt x="720" y="3176"/>
                  <a:pt x="720" y="3176"/>
                  <a:pt x="720" y="3176"/>
                </a:cubicBezTo>
                <a:cubicBezTo>
                  <a:pt x="720" y="3176"/>
                  <a:pt x="793" y="3250"/>
                  <a:pt x="952" y="3325"/>
                </a:cubicBezTo>
                <a:cubicBezTo>
                  <a:pt x="1122" y="3409"/>
                  <a:pt x="1396" y="3133"/>
                  <a:pt x="1588" y="3133"/>
                </a:cubicBezTo>
                <a:cubicBezTo>
                  <a:pt x="1788" y="3133"/>
                  <a:pt x="1778" y="3314"/>
                  <a:pt x="1778" y="3314"/>
                </a:cubicBezTo>
                <a:cubicBezTo>
                  <a:pt x="1629" y="3706"/>
                  <a:pt x="2064" y="3611"/>
                  <a:pt x="2064" y="3611"/>
                </a:cubicBezTo>
                <a:cubicBezTo>
                  <a:pt x="2392" y="4012"/>
                  <a:pt x="2392" y="4012"/>
                  <a:pt x="2392" y="4012"/>
                </a:cubicBezTo>
                <a:cubicBezTo>
                  <a:pt x="2403" y="4342"/>
                  <a:pt x="2403" y="4342"/>
                  <a:pt x="2403" y="4342"/>
                </a:cubicBezTo>
                <a:cubicBezTo>
                  <a:pt x="2594" y="4478"/>
                  <a:pt x="2594" y="4478"/>
                  <a:pt x="2594" y="4478"/>
                </a:cubicBezTo>
                <a:cubicBezTo>
                  <a:pt x="2741" y="4437"/>
                  <a:pt x="2741" y="4437"/>
                  <a:pt x="2741" y="4437"/>
                </a:cubicBezTo>
                <a:cubicBezTo>
                  <a:pt x="2879" y="4234"/>
                  <a:pt x="3081" y="4139"/>
                  <a:pt x="3217" y="4098"/>
                </a:cubicBezTo>
                <a:cubicBezTo>
                  <a:pt x="3387" y="3928"/>
                  <a:pt x="3387" y="3928"/>
                  <a:pt x="3387" y="3928"/>
                </a:cubicBezTo>
                <a:cubicBezTo>
                  <a:pt x="3547" y="4087"/>
                  <a:pt x="3715" y="3991"/>
                  <a:pt x="3715" y="3991"/>
                </a:cubicBezTo>
                <a:cubicBezTo>
                  <a:pt x="3928" y="3779"/>
                  <a:pt x="4329" y="3991"/>
                  <a:pt x="4329" y="3991"/>
                </a:cubicBezTo>
                <a:cubicBezTo>
                  <a:pt x="4445" y="4234"/>
                  <a:pt x="4445" y="4234"/>
                  <a:pt x="4445" y="4234"/>
                </a:cubicBezTo>
                <a:cubicBezTo>
                  <a:pt x="4648" y="4256"/>
                  <a:pt x="4648" y="4256"/>
                  <a:pt x="4648" y="4256"/>
                </a:cubicBezTo>
                <a:cubicBezTo>
                  <a:pt x="4648" y="4256"/>
                  <a:pt x="4743" y="3674"/>
                  <a:pt x="4902" y="3717"/>
                </a:cubicBezTo>
                <a:cubicBezTo>
                  <a:pt x="4975" y="3738"/>
                  <a:pt x="5029" y="3822"/>
                  <a:pt x="5070" y="3907"/>
                </a:cubicBezTo>
                <a:cubicBezTo>
                  <a:pt x="5240" y="3568"/>
                  <a:pt x="5240" y="3568"/>
                  <a:pt x="5240" y="3568"/>
                </a:cubicBezTo>
                <a:cubicBezTo>
                  <a:pt x="5240" y="3568"/>
                  <a:pt x="5029" y="3144"/>
                  <a:pt x="5135" y="3038"/>
                </a:cubicBezTo>
              </a:path>
            </a:pathLst>
          </a:custGeom>
          <a:solidFill>
            <a:srgbClr val="9E9E9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2" name="Freeform 15"/>
          <p:cNvSpPr>
            <a:spLocks noChangeArrowheads="1"/>
          </p:cNvSpPr>
          <p:nvPr/>
        </p:nvSpPr>
        <p:spPr bwMode="auto">
          <a:xfrm>
            <a:off x="7462859" y="4534467"/>
            <a:ext cx="774195" cy="1339933"/>
          </a:xfrm>
          <a:custGeom>
            <a:avLst/>
            <a:gdLst>
              <a:gd name="T0" fmla="*/ 3334 w 3706"/>
              <a:gd name="T1" fmla="*/ 2541 h 6407"/>
              <a:gd name="T2" fmla="*/ 3334 w 3706"/>
              <a:gd name="T3" fmla="*/ 2541 h 6407"/>
              <a:gd name="T4" fmla="*/ 3388 w 3706"/>
              <a:gd name="T5" fmla="*/ 2075 h 6407"/>
              <a:gd name="T6" fmla="*/ 3545 w 3706"/>
              <a:gd name="T7" fmla="*/ 1821 h 6407"/>
              <a:gd name="T8" fmla="*/ 3313 w 3706"/>
              <a:gd name="T9" fmla="*/ 1780 h 6407"/>
              <a:gd name="T10" fmla="*/ 2996 w 3706"/>
              <a:gd name="T11" fmla="*/ 1261 h 6407"/>
              <a:gd name="T12" fmla="*/ 3144 w 3706"/>
              <a:gd name="T13" fmla="*/ 901 h 6407"/>
              <a:gd name="T14" fmla="*/ 2836 w 3706"/>
              <a:gd name="T15" fmla="*/ 901 h 6407"/>
              <a:gd name="T16" fmla="*/ 2604 w 3706"/>
              <a:gd name="T17" fmla="*/ 297 h 6407"/>
              <a:gd name="T18" fmla="*/ 2466 w 3706"/>
              <a:gd name="T19" fmla="*/ 244 h 6407"/>
              <a:gd name="T20" fmla="*/ 2435 w 3706"/>
              <a:gd name="T21" fmla="*/ 573 h 6407"/>
              <a:gd name="T22" fmla="*/ 2181 w 3706"/>
              <a:gd name="T23" fmla="*/ 573 h 6407"/>
              <a:gd name="T24" fmla="*/ 2265 w 3706"/>
              <a:gd name="T25" fmla="*/ 54 h 6407"/>
              <a:gd name="T26" fmla="*/ 1937 w 3706"/>
              <a:gd name="T27" fmla="*/ 0 h 6407"/>
              <a:gd name="T28" fmla="*/ 1556 w 3706"/>
              <a:gd name="T29" fmla="*/ 192 h 6407"/>
              <a:gd name="T30" fmla="*/ 1683 w 3706"/>
              <a:gd name="T31" fmla="*/ 478 h 6407"/>
              <a:gd name="T32" fmla="*/ 1683 w 3706"/>
              <a:gd name="T33" fmla="*/ 1144 h 6407"/>
              <a:gd name="T34" fmla="*/ 1757 w 3706"/>
              <a:gd name="T35" fmla="*/ 1663 h 6407"/>
              <a:gd name="T36" fmla="*/ 1619 w 3706"/>
              <a:gd name="T37" fmla="*/ 2023 h 6407"/>
              <a:gd name="T38" fmla="*/ 1196 w 3706"/>
              <a:gd name="T39" fmla="*/ 1948 h 6407"/>
              <a:gd name="T40" fmla="*/ 963 w 3706"/>
              <a:gd name="T41" fmla="*/ 2054 h 6407"/>
              <a:gd name="T42" fmla="*/ 783 w 3706"/>
              <a:gd name="T43" fmla="*/ 1970 h 6407"/>
              <a:gd name="T44" fmla="*/ 179 w 3706"/>
              <a:gd name="T45" fmla="*/ 1937 h 6407"/>
              <a:gd name="T46" fmla="*/ 0 w 3706"/>
              <a:gd name="T47" fmla="*/ 2383 h 6407"/>
              <a:gd name="T48" fmla="*/ 127 w 3706"/>
              <a:gd name="T49" fmla="*/ 2754 h 6407"/>
              <a:gd name="T50" fmla="*/ 528 w 3706"/>
              <a:gd name="T51" fmla="*/ 3219 h 6407"/>
              <a:gd name="T52" fmla="*/ 783 w 3706"/>
              <a:gd name="T53" fmla="*/ 3473 h 6407"/>
              <a:gd name="T54" fmla="*/ 983 w 3706"/>
              <a:gd name="T55" fmla="*/ 3515 h 6407"/>
              <a:gd name="T56" fmla="*/ 1037 w 3706"/>
              <a:gd name="T57" fmla="*/ 3738 h 6407"/>
              <a:gd name="T58" fmla="*/ 1323 w 3706"/>
              <a:gd name="T59" fmla="*/ 3917 h 6407"/>
              <a:gd name="T60" fmla="*/ 1323 w 3706"/>
              <a:gd name="T61" fmla="*/ 4310 h 6407"/>
              <a:gd name="T62" fmla="*/ 1091 w 3706"/>
              <a:gd name="T63" fmla="*/ 4553 h 6407"/>
              <a:gd name="T64" fmla="*/ 1345 w 3706"/>
              <a:gd name="T65" fmla="*/ 4986 h 6407"/>
              <a:gd name="T66" fmla="*/ 963 w 3706"/>
              <a:gd name="T67" fmla="*/ 5199 h 6407"/>
              <a:gd name="T68" fmla="*/ 1185 w 3706"/>
              <a:gd name="T69" fmla="*/ 5421 h 6407"/>
              <a:gd name="T70" fmla="*/ 561 w 3706"/>
              <a:gd name="T71" fmla="*/ 6182 h 6407"/>
              <a:gd name="T72" fmla="*/ 1101 w 3706"/>
              <a:gd name="T73" fmla="*/ 6363 h 6407"/>
              <a:gd name="T74" fmla="*/ 1778 w 3706"/>
              <a:gd name="T75" fmla="*/ 6299 h 6407"/>
              <a:gd name="T76" fmla="*/ 2287 w 3706"/>
              <a:gd name="T77" fmla="*/ 5908 h 6407"/>
              <a:gd name="T78" fmla="*/ 2636 w 3706"/>
              <a:gd name="T79" fmla="*/ 6025 h 6407"/>
              <a:gd name="T80" fmla="*/ 3058 w 3706"/>
              <a:gd name="T81" fmla="*/ 6290 h 6407"/>
              <a:gd name="T82" fmla="*/ 3366 w 3706"/>
              <a:gd name="T83" fmla="*/ 6290 h 6407"/>
              <a:gd name="T84" fmla="*/ 3526 w 3706"/>
              <a:gd name="T85" fmla="*/ 6279 h 6407"/>
              <a:gd name="T86" fmla="*/ 3420 w 3706"/>
              <a:gd name="T87" fmla="*/ 6120 h 6407"/>
              <a:gd name="T88" fmla="*/ 3144 w 3706"/>
              <a:gd name="T89" fmla="*/ 5738 h 6407"/>
              <a:gd name="T90" fmla="*/ 2879 w 3706"/>
              <a:gd name="T91" fmla="*/ 5549 h 6407"/>
              <a:gd name="T92" fmla="*/ 2668 w 3706"/>
              <a:gd name="T93" fmla="*/ 5081 h 6407"/>
              <a:gd name="T94" fmla="*/ 2614 w 3706"/>
              <a:gd name="T95" fmla="*/ 4585 h 6407"/>
              <a:gd name="T96" fmla="*/ 3567 w 3706"/>
              <a:gd name="T97" fmla="*/ 4172 h 6407"/>
              <a:gd name="T98" fmla="*/ 3567 w 3706"/>
              <a:gd name="T99" fmla="*/ 3874 h 6407"/>
              <a:gd name="T100" fmla="*/ 3705 w 3706"/>
              <a:gd name="T101" fmla="*/ 3019 h 6407"/>
              <a:gd name="T102" fmla="*/ 3483 w 3706"/>
              <a:gd name="T103" fmla="*/ 2933 h 6407"/>
              <a:gd name="T104" fmla="*/ 3334 w 3706"/>
              <a:gd name="T105" fmla="*/ 2541 h 6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706" h="6407">
                <a:moveTo>
                  <a:pt x="3334" y="2541"/>
                </a:moveTo>
                <a:lnTo>
                  <a:pt x="3334" y="2541"/>
                </a:lnTo>
                <a:cubicBezTo>
                  <a:pt x="3282" y="2489"/>
                  <a:pt x="3388" y="2172"/>
                  <a:pt x="3388" y="2075"/>
                </a:cubicBezTo>
                <a:cubicBezTo>
                  <a:pt x="3388" y="1980"/>
                  <a:pt x="3545" y="1875"/>
                  <a:pt x="3545" y="1821"/>
                </a:cubicBezTo>
                <a:cubicBezTo>
                  <a:pt x="3545" y="1769"/>
                  <a:pt x="3388" y="1705"/>
                  <a:pt x="3313" y="1780"/>
                </a:cubicBezTo>
                <a:cubicBezTo>
                  <a:pt x="3313" y="1780"/>
                  <a:pt x="3091" y="1345"/>
                  <a:pt x="2996" y="1261"/>
                </a:cubicBezTo>
                <a:cubicBezTo>
                  <a:pt x="2996" y="1261"/>
                  <a:pt x="3207" y="963"/>
                  <a:pt x="3144" y="901"/>
                </a:cubicBezTo>
                <a:cubicBezTo>
                  <a:pt x="3080" y="836"/>
                  <a:pt x="2836" y="901"/>
                  <a:pt x="2836" y="901"/>
                </a:cubicBezTo>
                <a:cubicBezTo>
                  <a:pt x="2836" y="901"/>
                  <a:pt x="2541" y="552"/>
                  <a:pt x="2604" y="297"/>
                </a:cubicBezTo>
                <a:cubicBezTo>
                  <a:pt x="2604" y="297"/>
                  <a:pt x="2552" y="244"/>
                  <a:pt x="2466" y="244"/>
                </a:cubicBezTo>
                <a:cubicBezTo>
                  <a:pt x="2382" y="244"/>
                  <a:pt x="2435" y="573"/>
                  <a:pt x="2435" y="573"/>
                </a:cubicBezTo>
                <a:cubicBezTo>
                  <a:pt x="2181" y="573"/>
                  <a:pt x="2181" y="573"/>
                  <a:pt x="2181" y="573"/>
                </a:cubicBezTo>
                <a:cubicBezTo>
                  <a:pt x="2265" y="54"/>
                  <a:pt x="2265" y="54"/>
                  <a:pt x="2265" y="54"/>
                </a:cubicBezTo>
                <a:cubicBezTo>
                  <a:pt x="1937" y="0"/>
                  <a:pt x="1937" y="0"/>
                  <a:pt x="1937" y="0"/>
                </a:cubicBezTo>
                <a:cubicBezTo>
                  <a:pt x="1937" y="0"/>
                  <a:pt x="1556" y="43"/>
                  <a:pt x="1556" y="192"/>
                </a:cubicBezTo>
                <a:cubicBezTo>
                  <a:pt x="1556" y="351"/>
                  <a:pt x="1683" y="381"/>
                  <a:pt x="1683" y="478"/>
                </a:cubicBezTo>
                <a:cubicBezTo>
                  <a:pt x="1683" y="573"/>
                  <a:pt x="1651" y="1017"/>
                  <a:pt x="1683" y="1144"/>
                </a:cubicBezTo>
                <a:cubicBezTo>
                  <a:pt x="1724" y="1271"/>
                  <a:pt x="1757" y="1515"/>
                  <a:pt x="1757" y="1663"/>
                </a:cubicBezTo>
                <a:cubicBezTo>
                  <a:pt x="1757" y="1810"/>
                  <a:pt x="1619" y="2023"/>
                  <a:pt x="1619" y="2023"/>
                </a:cubicBezTo>
                <a:cubicBezTo>
                  <a:pt x="1196" y="1948"/>
                  <a:pt x="1196" y="1948"/>
                  <a:pt x="1196" y="1948"/>
                </a:cubicBezTo>
                <a:cubicBezTo>
                  <a:pt x="963" y="2054"/>
                  <a:pt x="963" y="2054"/>
                  <a:pt x="963" y="2054"/>
                </a:cubicBezTo>
                <a:cubicBezTo>
                  <a:pt x="783" y="1970"/>
                  <a:pt x="783" y="1970"/>
                  <a:pt x="783" y="1970"/>
                </a:cubicBezTo>
                <a:cubicBezTo>
                  <a:pt x="179" y="1937"/>
                  <a:pt x="179" y="1937"/>
                  <a:pt x="179" y="1937"/>
                </a:cubicBezTo>
                <a:cubicBezTo>
                  <a:pt x="169" y="2075"/>
                  <a:pt x="0" y="2383"/>
                  <a:pt x="0" y="2383"/>
                </a:cubicBezTo>
                <a:cubicBezTo>
                  <a:pt x="296" y="2435"/>
                  <a:pt x="127" y="2754"/>
                  <a:pt x="127" y="2754"/>
                </a:cubicBezTo>
                <a:cubicBezTo>
                  <a:pt x="466" y="2795"/>
                  <a:pt x="528" y="3219"/>
                  <a:pt x="528" y="3219"/>
                </a:cubicBezTo>
                <a:cubicBezTo>
                  <a:pt x="910" y="3325"/>
                  <a:pt x="741" y="3430"/>
                  <a:pt x="783" y="3473"/>
                </a:cubicBezTo>
                <a:cubicBezTo>
                  <a:pt x="826" y="3515"/>
                  <a:pt x="921" y="3452"/>
                  <a:pt x="983" y="3515"/>
                </a:cubicBezTo>
                <a:cubicBezTo>
                  <a:pt x="1058" y="3590"/>
                  <a:pt x="921" y="3695"/>
                  <a:pt x="1037" y="3738"/>
                </a:cubicBezTo>
                <a:cubicBezTo>
                  <a:pt x="1143" y="3769"/>
                  <a:pt x="1323" y="3917"/>
                  <a:pt x="1323" y="3917"/>
                </a:cubicBezTo>
                <a:cubicBezTo>
                  <a:pt x="1080" y="4098"/>
                  <a:pt x="1323" y="4310"/>
                  <a:pt x="1323" y="4310"/>
                </a:cubicBezTo>
                <a:cubicBezTo>
                  <a:pt x="1091" y="4553"/>
                  <a:pt x="1091" y="4553"/>
                  <a:pt x="1091" y="4553"/>
                </a:cubicBezTo>
                <a:cubicBezTo>
                  <a:pt x="1345" y="4986"/>
                  <a:pt x="1345" y="4986"/>
                  <a:pt x="1345" y="4986"/>
                </a:cubicBezTo>
                <a:cubicBezTo>
                  <a:pt x="1345" y="4986"/>
                  <a:pt x="963" y="5094"/>
                  <a:pt x="963" y="5199"/>
                </a:cubicBezTo>
                <a:cubicBezTo>
                  <a:pt x="963" y="5305"/>
                  <a:pt x="1185" y="5273"/>
                  <a:pt x="1185" y="5421"/>
                </a:cubicBezTo>
                <a:cubicBezTo>
                  <a:pt x="1185" y="5527"/>
                  <a:pt x="772" y="5971"/>
                  <a:pt x="561" y="6182"/>
                </a:cubicBezTo>
                <a:cubicBezTo>
                  <a:pt x="783" y="6299"/>
                  <a:pt x="974" y="6406"/>
                  <a:pt x="1101" y="6363"/>
                </a:cubicBezTo>
                <a:cubicBezTo>
                  <a:pt x="1302" y="6299"/>
                  <a:pt x="1597" y="6363"/>
                  <a:pt x="1778" y="6299"/>
                </a:cubicBezTo>
                <a:cubicBezTo>
                  <a:pt x="1948" y="6236"/>
                  <a:pt x="2192" y="5814"/>
                  <a:pt x="2287" y="5908"/>
                </a:cubicBezTo>
                <a:cubicBezTo>
                  <a:pt x="2382" y="6003"/>
                  <a:pt x="2466" y="6025"/>
                  <a:pt x="2636" y="6025"/>
                </a:cubicBezTo>
                <a:cubicBezTo>
                  <a:pt x="2817" y="6025"/>
                  <a:pt x="2953" y="6193"/>
                  <a:pt x="3058" y="6290"/>
                </a:cubicBezTo>
                <a:cubicBezTo>
                  <a:pt x="3166" y="6395"/>
                  <a:pt x="3101" y="6290"/>
                  <a:pt x="3366" y="6290"/>
                </a:cubicBezTo>
                <a:cubicBezTo>
                  <a:pt x="3429" y="6290"/>
                  <a:pt x="3483" y="6290"/>
                  <a:pt x="3526" y="6279"/>
                </a:cubicBezTo>
                <a:cubicBezTo>
                  <a:pt x="3493" y="6215"/>
                  <a:pt x="3450" y="6152"/>
                  <a:pt x="3420" y="6120"/>
                </a:cubicBezTo>
                <a:cubicBezTo>
                  <a:pt x="3345" y="6046"/>
                  <a:pt x="3239" y="5833"/>
                  <a:pt x="3144" y="5738"/>
                </a:cubicBezTo>
                <a:cubicBezTo>
                  <a:pt x="3039" y="5633"/>
                  <a:pt x="2804" y="5771"/>
                  <a:pt x="2879" y="5549"/>
                </a:cubicBezTo>
                <a:cubicBezTo>
                  <a:pt x="2953" y="5325"/>
                  <a:pt x="2668" y="5189"/>
                  <a:pt x="2668" y="5081"/>
                </a:cubicBezTo>
                <a:cubicBezTo>
                  <a:pt x="2668" y="4986"/>
                  <a:pt x="2614" y="4585"/>
                  <a:pt x="2614" y="4585"/>
                </a:cubicBezTo>
                <a:cubicBezTo>
                  <a:pt x="2985" y="4585"/>
                  <a:pt x="3515" y="4288"/>
                  <a:pt x="3567" y="4172"/>
                </a:cubicBezTo>
                <a:cubicBezTo>
                  <a:pt x="3620" y="4066"/>
                  <a:pt x="3515" y="3993"/>
                  <a:pt x="3567" y="3874"/>
                </a:cubicBezTo>
                <a:cubicBezTo>
                  <a:pt x="3599" y="3758"/>
                  <a:pt x="3683" y="3176"/>
                  <a:pt x="3705" y="3019"/>
                </a:cubicBezTo>
                <a:cubicBezTo>
                  <a:pt x="3483" y="2933"/>
                  <a:pt x="3483" y="2933"/>
                  <a:pt x="3483" y="2933"/>
                </a:cubicBezTo>
                <a:cubicBezTo>
                  <a:pt x="3483" y="2933"/>
                  <a:pt x="3377" y="2594"/>
                  <a:pt x="3334" y="2541"/>
                </a:cubicBezTo>
              </a:path>
            </a:pathLst>
          </a:custGeom>
          <a:solidFill>
            <a:srgbClr val="A0A0A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3" name="Freeform 27"/>
          <p:cNvSpPr>
            <a:spLocks noChangeArrowheads="1"/>
          </p:cNvSpPr>
          <p:nvPr/>
        </p:nvSpPr>
        <p:spPr bwMode="auto">
          <a:xfrm>
            <a:off x="7265388" y="3716850"/>
            <a:ext cx="825869" cy="1246728"/>
          </a:xfrm>
          <a:custGeom>
            <a:avLst/>
            <a:gdLst>
              <a:gd name="T0" fmla="*/ 2764 w 3950"/>
              <a:gd name="T1" fmla="*/ 253 h 5960"/>
              <a:gd name="T2" fmla="*/ 2764 w 3950"/>
              <a:gd name="T3" fmla="*/ 253 h 5960"/>
              <a:gd name="T4" fmla="*/ 2139 w 3950"/>
              <a:gd name="T5" fmla="*/ 455 h 5960"/>
              <a:gd name="T6" fmla="*/ 1674 w 3950"/>
              <a:gd name="T7" fmla="*/ 317 h 5960"/>
              <a:gd name="T8" fmla="*/ 762 w 3950"/>
              <a:gd name="T9" fmla="*/ 528 h 5960"/>
              <a:gd name="T10" fmla="*/ 381 w 3950"/>
              <a:gd name="T11" fmla="*/ 285 h 5960"/>
              <a:gd name="T12" fmla="*/ 0 w 3950"/>
              <a:gd name="T13" fmla="*/ 487 h 5960"/>
              <a:gd name="T14" fmla="*/ 43 w 3950"/>
              <a:gd name="T15" fmla="*/ 1270 h 5960"/>
              <a:gd name="T16" fmla="*/ 308 w 3950"/>
              <a:gd name="T17" fmla="*/ 1354 h 5960"/>
              <a:gd name="T18" fmla="*/ 635 w 3950"/>
              <a:gd name="T19" fmla="*/ 1386 h 5960"/>
              <a:gd name="T20" fmla="*/ 911 w 3950"/>
              <a:gd name="T21" fmla="*/ 1259 h 5960"/>
              <a:gd name="T22" fmla="*/ 879 w 3950"/>
              <a:gd name="T23" fmla="*/ 1821 h 5960"/>
              <a:gd name="T24" fmla="*/ 1027 w 3950"/>
              <a:gd name="T25" fmla="*/ 2138 h 5960"/>
              <a:gd name="T26" fmla="*/ 1228 w 3950"/>
              <a:gd name="T27" fmla="*/ 2466 h 5960"/>
              <a:gd name="T28" fmla="*/ 847 w 3950"/>
              <a:gd name="T29" fmla="*/ 2752 h 5960"/>
              <a:gd name="T30" fmla="*/ 646 w 3950"/>
              <a:gd name="T31" fmla="*/ 3291 h 5960"/>
              <a:gd name="T32" fmla="*/ 646 w 3950"/>
              <a:gd name="T33" fmla="*/ 4265 h 5960"/>
              <a:gd name="T34" fmla="*/ 667 w 3950"/>
              <a:gd name="T35" fmla="*/ 4838 h 5960"/>
              <a:gd name="T36" fmla="*/ 667 w 3950"/>
              <a:gd name="T37" fmla="*/ 4838 h 5960"/>
              <a:gd name="T38" fmla="*/ 635 w 3950"/>
              <a:gd name="T39" fmla="*/ 5250 h 5960"/>
              <a:gd name="T40" fmla="*/ 1101 w 3950"/>
              <a:gd name="T41" fmla="*/ 5271 h 5960"/>
              <a:gd name="T42" fmla="*/ 952 w 3950"/>
              <a:gd name="T43" fmla="*/ 5620 h 5960"/>
              <a:gd name="T44" fmla="*/ 1122 w 3950"/>
              <a:gd name="T45" fmla="*/ 5801 h 5960"/>
              <a:gd name="T46" fmla="*/ 1122 w 3950"/>
              <a:gd name="T47" fmla="*/ 5842 h 5960"/>
              <a:gd name="T48" fmla="*/ 1726 w 3950"/>
              <a:gd name="T49" fmla="*/ 5875 h 5960"/>
              <a:gd name="T50" fmla="*/ 1906 w 3950"/>
              <a:gd name="T51" fmla="*/ 5959 h 5960"/>
              <a:gd name="T52" fmla="*/ 2139 w 3950"/>
              <a:gd name="T53" fmla="*/ 5853 h 5960"/>
              <a:gd name="T54" fmla="*/ 2562 w 3950"/>
              <a:gd name="T55" fmla="*/ 5928 h 5960"/>
              <a:gd name="T56" fmla="*/ 2700 w 3950"/>
              <a:gd name="T57" fmla="*/ 5568 h 5960"/>
              <a:gd name="T58" fmla="*/ 2626 w 3950"/>
              <a:gd name="T59" fmla="*/ 5049 h 5960"/>
              <a:gd name="T60" fmla="*/ 2626 w 3950"/>
              <a:gd name="T61" fmla="*/ 4383 h 5960"/>
              <a:gd name="T62" fmla="*/ 2499 w 3950"/>
              <a:gd name="T63" fmla="*/ 4097 h 5960"/>
              <a:gd name="T64" fmla="*/ 2880 w 3950"/>
              <a:gd name="T65" fmla="*/ 3905 h 5960"/>
              <a:gd name="T66" fmla="*/ 3208 w 3950"/>
              <a:gd name="T67" fmla="*/ 3959 h 5960"/>
              <a:gd name="T68" fmla="*/ 3208 w 3950"/>
              <a:gd name="T69" fmla="*/ 3980 h 5960"/>
              <a:gd name="T70" fmla="*/ 3473 w 3950"/>
              <a:gd name="T71" fmla="*/ 3599 h 5960"/>
              <a:gd name="T72" fmla="*/ 3378 w 3950"/>
              <a:gd name="T73" fmla="*/ 3101 h 5960"/>
              <a:gd name="T74" fmla="*/ 3674 w 3950"/>
              <a:gd name="T75" fmla="*/ 2625 h 5960"/>
              <a:gd name="T76" fmla="*/ 3706 w 3950"/>
              <a:gd name="T77" fmla="*/ 2095 h 5960"/>
              <a:gd name="T78" fmla="*/ 3505 w 3950"/>
              <a:gd name="T79" fmla="*/ 1927 h 5960"/>
              <a:gd name="T80" fmla="*/ 3579 w 3950"/>
              <a:gd name="T81" fmla="*/ 1343 h 5960"/>
              <a:gd name="T82" fmla="*/ 3536 w 3950"/>
              <a:gd name="T83" fmla="*/ 750 h 5960"/>
              <a:gd name="T84" fmla="*/ 3874 w 3950"/>
              <a:gd name="T85" fmla="*/ 476 h 5960"/>
              <a:gd name="T86" fmla="*/ 3917 w 3950"/>
              <a:gd name="T87" fmla="*/ 41 h 5960"/>
              <a:gd name="T88" fmla="*/ 3505 w 3950"/>
              <a:gd name="T89" fmla="*/ 0 h 5960"/>
              <a:gd name="T90" fmla="*/ 2764 w 3950"/>
              <a:gd name="T91" fmla="*/ 253 h 5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50" h="5960">
                <a:moveTo>
                  <a:pt x="2764" y="253"/>
                </a:moveTo>
                <a:lnTo>
                  <a:pt x="2764" y="253"/>
                </a:lnTo>
                <a:cubicBezTo>
                  <a:pt x="2540" y="371"/>
                  <a:pt x="2288" y="412"/>
                  <a:pt x="2139" y="455"/>
                </a:cubicBezTo>
                <a:cubicBezTo>
                  <a:pt x="2001" y="487"/>
                  <a:pt x="2001" y="317"/>
                  <a:pt x="1674" y="317"/>
                </a:cubicBezTo>
                <a:cubicBezTo>
                  <a:pt x="1355" y="317"/>
                  <a:pt x="838" y="455"/>
                  <a:pt x="762" y="528"/>
                </a:cubicBezTo>
                <a:cubicBezTo>
                  <a:pt x="689" y="604"/>
                  <a:pt x="467" y="285"/>
                  <a:pt x="381" y="285"/>
                </a:cubicBezTo>
                <a:cubicBezTo>
                  <a:pt x="308" y="285"/>
                  <a:pt x="0" y="487"/>
                  <a:pt x="0" y="487"/>
                </a:cubicBezTo>
                <a:cubicBezTo>
                  <a:pt x="0" y="487"/>
                  <a:pt x="222" y="1005"/>
                  <a:pt x="43" y="1270"/>
                </a:cubicBezTo>
                <a:cubicBezTo>
                  <a:pt x="308" y="1354"/>
                  <a:pt x="308" y="1354"/>
                  <a:pt x="308" y="1354"/>
                </a:cubicBezTo>
                <a:cubicBezTo>
                  <a:pt x="308" y="1354"/>
                  <a:pt x="551" y="1302"/>
                  <a:pt x="635" y="1386"/>
                </a:cubicBezTo>
                <a:cubicBezTo>
                  <a:pt x="710" y="1470"/>
                  <a:pt x="741" y="1227"/>
                  <a:pt x="911" y="1259"/>
                </a:cubicBezTo>
                <a:cubicBezTo>
                  <a:pt x="1090" y="1302"/>
                  <a:pt x="1144" y="1767"/>
                  <a:pt x="879" y="1821"/>
                </a:cubicBezTo>
                <a:cubicBezTo>
                  <a:pt x="879" y="1821"/>
                  <a:pt x="1027" y="2000"/>
                  <a:pt x="1027" y="2138"/>
                </a:cubicBezTo>
                <a:cubicBezTo>
                  <a:pt x="1027" y="2276"/>
                  <a:pt x="1314" y="2381"/>
                  <a:pt x="1228" y="2466"/>
                </a:cubicBezTo>
                <a:cubicBezTo>
                  <a:pt x="1133" y="2562"/>
                  <a:pt x="890" y="2636"/>
                  <a:pt x="847" y="2752"/>
                </a:cubicBezTo>
                <a:cubicBezTo>
                  <a:pt x="816" y="2868"/>
                  <a:pt x="773" y="3175"/>
                  <a:pt x="646" y="3291"/>
                </a:cubicBezTo>
                <a:cubicBezTo>
                  <a:pt x="646" y="3291"/>
                  <a:pt x="741" y="4075"/>
                  <a:pt x="646" y="4265"/>
                </a:cubicBezTo>
                <a:cubicBezTo>
                  <a:pt x="562" y="4435"/>
                  <a:pt x="900" y="4668"/>
                  <a:pt x="667" y="4838"/>
                </a:cubicBezTo>
                <a:lnTo>
                  <a:pt x="667" y="4838"/>
                </a:lnTo>
                <a:cubicBezTo>
                  <a:pt x="752" y="4901"/>
                  <a:pt x="583" y="5198"/>
                  <a:pt x="635" y="5250"/>
                </a:cubicBezTo>
                <a:cubicBezTo>
                  <a:pt x="700" y="5303"/>
                  <a:pt x="1027" y="5198"/>
                  <a:pt x="1101" y="5271"/>
                </a:cubicBezTo>
                <a:cubicBezTo>
                  <a:pt x="1176" y="5336"/>
                  <a:pt x="952" y="5620"/>
                  <a:pt x="952" y="5620"/>
                </a:cubicBezTo>
                <a:cubicBezTo>
                  <a:pt x="952" y="5620"/>
                  <a:pt x="1060" y="5737"/>
                  <a:pt x="1122" y="5801"/>
                </a:cubicBezTo>
                <a:cubicBezTo>
                  <a:pt x="1122" y="5801"/>
                  <a:pt x="1122" y="5823"/>
                  <a:pt x="1122" y="5842"/>
                </a:cubicBezTo>
                <a:cubicBezTo>
                  <a:pt x="1726" y="5875"/>
                  <a:pt x="1726" y="5875"/>
                  <a:pt x="1726" y="5875"/>
                </a:cubicBezTo>
                <a:cubicBezTo>
                  <a:pt x="1906" y="5959"/>
                  <a:pt x="1906" y="5959"/>
                  <a:pt x="1906" y="5959"/>
                </a:cubicBezTo>
                <a:cubicBezTo>
                  <a:pt x="2139" y="5853"/>
                  <a:pt x="2139" y="5853"/>
                  <a:pt x="2139" y="5853"/>
                </a:cubicBezTo>
                <a:cubicBezTo>
                  <a:pt x="2562" y="5928"/>
                  <a:pt x="2562" y="5928"/>
                  <a:pt x="2562" y="5928"/>
                </a:cubicBezTo>
                <a:cubicBezTo>
                  <a:pt x="2562" y="5928"/>
                  <a:pt x="2700" y="5715"/>
                  <a:pt x="2700" y="5568"/>
                </a:cubicBezTo>
                <a:cubicBezTo>
                  <a:pt x="2700" y="5420"/>
                  <a:pt x="2667" y="5176"/>
                  <a:pt x="2626" y="5049"/>
                </a:cubicBezTo>
                <a:cubicBezTo>
                  <a:pt x="2594" y="4922"/>
                  <a:pt x="2626" y="4478"/>
                  <a:pt x="2626" y="4383"/>
                </a:cubicBezTo>
                <a:cubicBezTo>
                  <a:pt x="2626" y="4286"/>
                  <a:pt x="2499" y="4256"/>
                  <a:pt x="2499" y="4097"/>
                </a:cubicBezTo>
                <a:cubicBezTo>
                  <a:pt x="2499" y="3948"/>
                  <a:pt x="2880" y="3905"/>
                  <a:pt x="2880" y="3905"/>
                </a:cubicBezTo>
                <a:cubicBezTo>
                  <a:pt x="3208" y="3959"/>
                  <a:pt x="3208" y="3959"/>
                  <a:pt x="3208" y="3959"/>
                </a:cubicBezTo>
                <a:cubicBezTo>
                  <a:pt x="3208" y="3980"/>
                  <a:pt x="3208" y="3980"/>
                  <a:pt x="3208" y="3980"/>
                </a:cubicBezTo>
                <a:cubicBezTo>
                  <a:pt x="3389" y="3864"/>
                  <a:pt x="3505" y="3631"/>
                  <a:pt x="3473" y="3599"/>
                </a:cubicBezTo>
                <a:cubicBezTo>
                  <a:pt x="3441" y="3556"/>
                  <a:pt x="3197" y="3207"/>
                  <a:pt x="3378" y="3101"/>
                </a:cubicBezTo>
                <a:cubicBezTo>
                  <a:pt x="3547" y="2996"/>
                  <a:pt x="3727" y="2804"/>
                  <a:pt x="3674" y="2625"/>
                </a:cubicBezTo>
                <a:cubicBezTo>
                  <a:pt x="3620" y="2435"/>
                  <a:pt x="3727" y="2244"/>
                  <a:pt x="3706" y="2095"/>
                </a:cubicBezTo>
                <a:cubicBezTo>
                  <a:pt x="3674" y="1946"/>
                  <a:pt x="3505" y="2022"/>
                  <a:pt x="3505" y="1927"/>
                </a:cubicBezTo>
                <a:cubicBezTo>
                  <a:pt x="3505" y="1841"/>
                  <a:pt x="3579" y="1343"/>
                  <a:pt x="3579" y="1343"/>
                </a:cubicBezTo>
                <a:cubicBezTo>
                  <a:pt x="3462" y="1227"/>
                  <a:pt x="3536" y="836"/>
                  <a:pt x="3536" y="750"/>
                </a:cubicBezTo>
                <a:cubicBezTo>
                  <a:pt x="3536" y="666"/>
                  <a:pt x="3801" y="634"/>
                  <a:pt x="3874" y="476"/>
                </a:cubicBezTo>
                <a:cubicBezTo>
                  <a:pt x="3949" y="349"/>
                  <a:pt x="3906" y="147"/>
                  <a:pt x="3917" y="41"/>
                </a:cubicBezTo>
                <a:cubicBezTo>
                  <a:pt x="3822" y="20"/>
                  <a:pt x="3684" y="0"/>
                  <a:pt x="3505" y="0"/>
                </a:cubicBezTo>
                <a:cubicBezTo>
                  <a:pt x="3197" y="0"/>
                  <a:pt x="2997" y="126"/>
                  <a:pt x="2764" y="253"/>
                </a:cubicBezTo>
              </a:path>
            </a:pathLst>
          </a:custGeom>
          <a:solidFill>
            <a:srgbClr val="A2A2A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4" name="Freeform 37"/>
          <p:cNvSpPr>
            <a:spLocks noChangeArrowheads="1"/>
          </p:cNvSpPr>
          <p:nvPr/>
        </p:nvSpPr>
        <p:spPr bwMode="auto">
          <a:xfrm>
            <a:off x="7282920" y="2910306"/>
            <a:ext cx="1098083" cy="932047"/>
          </a:xfrm>
          <a:custGeom>
            <a:avLst/>
            <a:gdLst>
              <a:gd name="T0" fmla="*/ 4180 w 5250"/>
              <a:gd name="T1" fmla="*/ 974 h 4460"/>
              <a:gd name="T2" fmla="*/ 4180 w 5250"/>
              <a:gd name="T3" fmla="*/ 974 h 4460"/>
              <a:gd name="T4" fmla="*/ 4286 w 5250"/>
              <a:gd name="T5" fmla="*/ 117 h 4460"/>
              <a:gd name="T6" fmla="*/ 4042 w 5250"/>
              <a:gd name="T7" fmla="*/ 181 h 4460"/>
              <a:gd name="T8" fmla="*/ 3674 w 5250"/>
              <a:gd name="T9" fmla="*/ 319 h 4460"/>
              <a:gd name="T10" fmla="*/ 3058 w 5250"/>
              <a:gd name="T11" fmla="*/ 330 h 4460"/>
              <a:gd name="T12" fmla="*/ 2922 w 5250"/>
              <a:gd name="T13" fmla="*/ 330 h 4460"/>
              <a:gd name="T14" fmla="*/ 2974 w 5250"/>
              <a:gd name="T15" fmla="*/ 203 h 4460"/>
              <a:gd name="T16" fmla="*/ 2752 w 5250"/>
              <a:gd name="T17" fmla="*/ 149 h 4460"/>
              <a:gd name="T18" fmla="*/ 2402 w 5250"/>
              <a:gd name="T19" fmla="*/ 890 h 4460"/>
              <a:gd name="T20" fmla="*/ 2075 w 5250"/>
              <a:gd name="T21" fmla="*/ 1039 h 4460"/>
              <a:gd name="T22" fmla="*/ 1820 w 5250"/>
              <a:gd name="T23" fmla="*/ 1748 h 4460"/>
              <a:gd name="T24" fmla="*/ 1588 w 5250"/>
              <a:gd name="T25" fmla="*/ 1802 h 4460"/>
              <a:gd name="T26" fmla="*/ 1566 w 5250"/>
              <a:gd name="T27" fmla="*/ 1345 h 4460"/>
              <a:gd name="T28" fmla="*/ 1355 w 5250"/>
              <a:gd name="T29" fmla="*/ 1261 h 4460"/>
              <a:gd name="T30" fmla="*/ 984 w 5250"/>
              <a:gd name="T31" fmla="*/ 1875 h 4460"/>
              <a:gd name="T32" fmla="*/ 571 w 5250"/>
              <a:gd name="T33" fmla="*/ 1780 h 4460"/>
              <a:gd name="T34" fmla="*/ 497 w 5250"/>
              <a:gd name="T35" fmla="*/ 1854 h 4460"/>
              <a:gd name="T36" fmla="*/ 666 w 5250"/>
              <a:gd name="T37" fmla="*/ 2013 h 4460"/>
              <a:gd name="T38" fmla="*/ 506 w 5250"/>
              <a:gd name="T39" fmla="*/ 2521 h 4460"/>
              <a:gd name="T40" fmla="*/ 200 w 5250"/>
              <a:gd name="T41" fmla="*/ 2511 h 4460"/>
              <a:gd name="T42" fmla="*/ 327 w 5250"/>
              <a:gd name="T43" fmla="*/ 2690 h 4460"/>
              <a:gd name="T44" fmla="*/ 274 w 5250"/>
              <a:gd name="T45" fmla="*/ 2965 h 4460"/>
              <a:gd name="T46" fmla="*/ 0 w 5250"/>
              <a:gd name="T47" fmla="*/ 3007 h 4460"/>
              <a:gd name="T48" fmla="*/ 211 w 5250"/>
              <a:gd name="T49" fmla="*/ 3050 h 4460"/>
              <a:gd name="T50" fmla="*/ 127 w 5250"/>
              <a:gd name="T51" fmla="*/ 3368 h 4460"/>
              <a:gd name="T52" fmla="*/ 295 w 5250"/>
              <a:gd name="T53" fmla="*/ 3431 h 4460"/>
              <a:gd name="T54" fmla="*/ 211 w 5250"/>
              <a:gd name="T55" fmla="*/ 3769 h 4460"/>
              <a:gd name="T56" fmla="*/ 274 w 5250"/>
              <a:gd name="T57" fmla="*/ 4140 h 4460"/>
              <a:gd name="T58" fmla="*/ 295 w 5250"/>
              <a:gd name="T59" fmla="*/ 4140 h 4460"/>
              <a:gd name="T60" fmla="*/ 676 w 5250"/>
              <a:gd name="T61" fmla="*/ 4383 h 4460"/>
              <a:gd name="T62" fmla="*/ 1588 w 5250"/>
              <a:gd name="T63" fmla="*/ 4172 h 4460"/>
              <a:gd name="T64" fmla="*/ 2053 w 5250"/>
              <a:gd name="T65" fmla="*/ 4310 h 4460"/>
              <a:gd name="T66" fmla="*/ 2678 w 5250"/>
              <a:gd name="T67" fmla="*/ 4108 h 4460"/>
              <a:gd name="T68" fmla="*/ 3419 w 5250"/>
              <a:gd name="T69" fmla="*/ 3855 h 4460"/>
              <a:gd name="T70" fmla="*/ 3831 w 5250"/>
              <a:gd name="T71" fmla="*/ 3896 h 4460"/>
              <a:gd name="T72" fmla="*/ 3853 w 5250"/>
              <a:gd name="T73" fmla="*/ 3844 h 4460"/>
              <a:gd name="T74" fmla="*/ 4128 w 5250"/>
              <a:gd name="T75" fmla="*/ 3929 h 4460"/>
              <a:gd name="T76" fmla="*/ 4128 w 5250"/>
              <a:gd name="T77" fmla="*/ 3431 h 4460"/>
              <a:gd name="T78" fmla="*/ 3980 w 5250"/>
              <a:gd name="T79" fmla="*/ 3282 h 4460"/>
              <a:gd name="T80" fmla="*/ 4139 w 5250"/>
              <a:gd name="T81" fmla="*/ 2785 h 4460"/>
              <a:gd name="T82" fmla="*/ 4583 w 5250"/>
              <a:gd name="T83" fmla="*/ 2435 h 4460"/>
              <a:gd name="T84" fmla="*/ 4562 w 5250"/>
              <a:gd name="T85" fmla="*/ 2256 h 4460"/>
              <a:gd name="T86" fmla="*/ 4402 w 5250"/>
              <a:gd name="T87" fmla="*/ 2256 h 4460"/>
              <a:gd name="T88" fmla="*/ 4402 w 5250"/>
              <a:gd name="T89" fmla="*/ 2065 h 4460"/>
              <a:gd name="T90" fmla="*/ 4742 w 5250"/>
              <a:gd name="T91" fmla="*/ 1802 h 4460"/>
              <a:gd name="T92" fmla="*/ 5240 w 5250"/>
              <a:gd name="T93" fmla="*/ 1345 h 4460"/>
              <a:gd name="T94" fmla="*/ 5249 w 5250"/>
              <a:gd name="T95" fmla="*/ 1334 h 4460"/>
              <a:gd name="T96" fmla="*/ 4678 w 5250"/>
              <a:gd name="T97" fmla="*/ 1250 h 4460"/>
              <a:gd name="T98" fmla="*/ 4180 w 5250"/>
              <a:gd name="T99" fmla="*/ 974 h 4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250" h="4460">
                <a:moveTo>
                  <a:pt x="4180" y="974"/>
                </a:moveTo>
                <a:lnTo>
                  <a:pt x="4180" y="974"/>
                </a:lnTo>
                <a:cubicBezTo>
                  <a:pt x="4180" y="763"/>
                  <a:pt x="4499" y="233"/>
                  <a:pt x="4286" y="117"/>
                </a:cubicBezTo>
                <a:cubicBezTo>
                  <a:pt x="4075" y="0"/>
                  <a:pt x="4042" y="181"/>
                  <a:pt x="4042" y="181"/>
                </a:cubicBezTo>
                <a:cubicBezTo>
                  <a:pt x="4042" y="181"/>
                  <a:pt x="3853" y="138"/>
                  <a:pt x="3674" y="319"/>
                </a:cubicBezTo>
                <a:cubicBezTo>
                  <a:pt x="3674" y="319"/>
                  <a:pt x="3588" y="33"/>
                  <a:pt x="3058" y="330"/>
                </a:cubicBezTo>
                <a:cubicBezTo>
                  <a:pt x="2922" y="330"/>
                  <a:pt x="2922" y="330"/>
                  <a:pt x="2922" y="330"/>
                </a:cubicBezTo>
                <a:cubicBezTo>
                  <a:pt x="2974" y="203"/>
                  <a:pt x="2974" y="203"/>
                  <a:pt x="2974" y="203"/>
                </a:cubicBezTo>
                <a:cubicBezTo>
                  <a:pt x="2974" y="203"/>
                  <a:pt x="2836" y="65"/>
                  <a:pt x="2752" y="149"/>
                </a:cubicBezTo>
                <a:cubicBezTo>
                  <a:pt x="2657" y="244"/>
                  <a:pt x="2402" y="709"/>
                  <a:pt x="2402" y="890"/>
                </a:cubicBezTo>
                <a:cubicBezTo>
                  <a:pt x="2402" y="890"/>
                  <a:pt x="2075" y="923"/>
                  <a:pt x="2075" y="1039"/>
                </a:cubicBezTo>
                <a:cubicBezTo>
                  <a:pt x="2075" y="1166"/>
                  <a:pt x="1820" y="1748"/>
                  <a:pt x="1820" y="1748"/>
                </a:cubicBezTo>
                <a:cubicBezTo>
                  <a:pt x="1588" y="1802"/>
                  <a:pt x="1588" y="1802"/>
                  <a:pt x="1588" y="1802"/>
                </a:cubicBezTo>
                <a:cubicBezTo>
                  <a:pt x="1588" y="1802"/>
                  <a:pt x="1333" y="1578"/>
                  <a:pt x="1566" y="1345"/>
                </a:cubicBezTo>
                <a:cubicBezTo>
                  <a:pt x="1566" y="1345"/>
                  <a:pt x="1450" y="1166"/>
                  <a:pt x="1355" y="1261"/>
                </a:cubicBezTo>
                <a:cubicBezTo>
                  <a:pt x="1258" y="1356"/>
                  <a:pt x="984" y="1875"/>
                  <a:pt x="984" y="1875"/>
                </a:cubicBezTo>
                <a:cubicBezTo>
                  <a:pt x="984" y="1875"/>
                  <a:pt x="709" y="1927"/>
                  <a:pt x="571" y="1780"/>
                </a:cubicBezTo>
                <a:cubicBezTo>
                  <a:pt x="497" y="1854"/>
                  <a:pt x="497" y="1854"/>
                  <a:pt x="497" y="1854"/>
                </a:cubicBezTo>
                <a:cubicBezTo>
                  <a:pt x="666" y="2013"/>
                  <a:pt x="666" y="2013"/>
                  <a:pt x="666" y="2013"/>
                </a:cubicBezTo>
                <a:cubicBezTo>
                  <a:pt x="506" y="2521"/>
                  <a:pt x="506" y="2521"/>
                  <a:pt x="506" y="2521"/>
                </a:cubicBezTo>
                <a:cubicBezTo>
                  <a:pt x="506" y="2521"/>
                  <a:pt x="274" y="2435"/>
                  <a:pt x="200" y="2511"/>
                </a:cubicBezTo>
                <a:cubicBezTo>
                  <a:pt x="127" y="2584"/>
                  <a:pt x="327" y="2595"/>
                  <a:pt x="327" y="2690"/>
                </a:cubicBezTo>
                <a:cubicBezTo>
                  <a:pt x="327" y="2785"/>
                  <a:pt x="274" y="2965"/>
                  <a:pt x="274" y="2965"/>
                </a:cubicBezTo>
                <a:cubicBezTo>
                  <a:pt x="274" y="2965"/>
                  <a:pt x="0" y="2870"/>
                  <a:pt x="0" y="3007"/>
                </a:cubicBezTo>
                <a:cubicBezTo>
                  <a:pt x="0" y="3144"/>
                  <a:pt x="211" y="2965"/>
                  <a:pt x="211" y="3050"/>
                </a:cubicBezTo>
                <a:cubicBezTo>
                  <a:pt x="211" y="3144"/>
                  <a:pt x="62" y="3293"/>
                  <a:pt x="127" y="3368"/>
                </a:cubicBezTo>
                <a:cubicBezTo>
                  <a:pt x="200" y="3431"/>
                  <a:pt x="295" y="3325"/>
                  <a:pt x="295" y="3431"/>
                </a:cubicBezTo>
                <a:cubicBezTo>
                  <a:pt x="295" y="3536"/>
                  <a:pt x="211" y="3769"/>
                  <a:pt x="211" y="3769"/>
                </a:cubicBezTo>
                <a:cubicBezTo>
                  <a:pt x="211" y="3769"/>
                  <a:pt x="284" y="3950"/>
                  <a:pt x="274" y="4140"/>
                </a:cubicBezTo>
                <a:cubicBezTo>
                  <a:pt x="284" y="4140"/>
                  <a:pt x="295" y="4140"/>
                  <a:pt x="295" y="4140"/>
                </a:cubicBezTo>
                <a:cubicBezTo>
                  <a:pt x="381" y="4140"/>
                  <a:pt x="603" y="4459"/>
                  <a:pt x="676" y="4383"/>
                </a:cubicBezTo>
                <a:cubicBezTo>
                  <a:pt x="752" y="4310"/>
                  <a:pt x="1269" y="4172"/>
                  <a:pt x="1588" y="4172"/>
                </a:cubicBezTo>
                <a:cubicBezTo>
                  <a:pt x="1915" y="4172"/>
                  <a:pt x="1915" y="4342"/>
                  <a:pt x="2053" y="4310"/>
                </a:cubicBezTo>
                <a:cubicBezTo>
                  <a:pt x="2202" y="4267"/>
                  <a:pt x="2454" y="4226"/>
                  <a:pt x="2678" y="4108"/>
                </a:cubicBezTo>
                <a:cubicBezTo>
                  <a:pt x="2911" y="3981"/>
                  <a:pt x="3111" y="3855"/>
                  <a:pt x="3419" y="3855"/>
                </a:cubicBezTo>
                <a:cubicBezTo>
                  <a:pt x="3598" y="3855"/>
                  <a:pt x="3736" y="3875"/>
                  <a:pt x="3831" y="3896"/>
                </a:cubicBezTo>
                <a:cubicBezTo>
                  <a:pt x="3831" y="3875"/>
                  <a:pt x="3842" y="3855"/>
                  <a:pt x="3853" y="3844"/>
                </a:cubicBezTo>
                <a:cubicBezTo>
                  <a:pt x="3906" y="3791"/>
                  <a:pt x="4085" y="3896"/>
                  <a:pt x="4128" y="3929"/>
                </a:cubicBezTo>
                <a:cubicBezTo>
                  <a:pt x="4150" y="3769"/>
                  <a:pt x="4180" y="3485"/>
                  <a:pt x="4128" y="3431"/>
                </a:cubicBezTo>
                <a:cubicBezTo>
                  <a:pt x="4053" y="3357"/>
                  <a:pt x="3980" y="3282"/>
                  <a:pt x="3980" y="3282"/>
                </a:cubicBezTo>
                <a:cubicBezTo>
                  <a:pt x="3980" y="3282"/>
                  <a:pt x="4139" y="3134"/>
                  <a:pt x="4139" y="2785"/>
                </a:cubicBezTo>
                <a:cubicBezTo>
                  <a:pt x="4139" y="2446"/>
                  <a:pt x="4583" y="2435"/>
                  <a:pt x="4583" y="2435"/>
                </a:cubicBezTo>
                <a:cubicBezTo>
                  <a:pt x="4562" y="2256"/>
                  <a:pt x="4562" y="2256"/>
                  <a:pt x="4562" y="2256"/>
                </a:cubicBezTo>
                <a:cubicBezTo>
                  <a:pt x="4402" y="2256"/>
                  <a:pt x="4402" y="2256"/>
                  <a:pt x="4402" y="2256"/>
                </a:cubicBezTo>
                <a:cubicBezTo>
                  <a:pt x="4402" y="2065"/>
                  <a:pt x="4402" y="2065"/>
                  <a:pt x="4402" y="2065"/>
                </a:cubicBezTo>
                <a:cubicBezTo>
                  <a:pt x="4742" y="1802"/>
                  <a:pt x="4742" y="1802"/>
                  <a:pt x="4742" y="1802"/>
                </a:cubicBezTo>
                <a:cubicBezTo>
                  <a:pt x="4742" y="1567"/>
                  <a:pt x="5144" y="1431"/>
                  <a:pt x="5240" y="1345"/>
                </a:cubicBezTo>
                <a:cubicBezTo>
                  <a:pt x="5240" y="1345"/>
                  <a:pt x="5240" y="1334"/>
                  <a:pt x="5249" y="1334"/>
                </a:cubicBezTo>
                <a:cubicBezTo>
                  <a:pt x="5154" y="1304"/>
                  <a:pt x="4975" y="1250"/>
                  <a:pt x="4678" y="1250"/>
                </a:cubicBezTo>
                <a:cubicBezTo>
                  <a:pt x="4223" y="1250"/>
                  <a:pt x="4180" y="1186"/>
                  <a:pt x="4180" y="974"/>
                </a:cubicBezTo>
              </a:path>
            </a:pathLst>
          </a:custGeom>
          <a:solidFill>
            <a:srgbClr val="A4A4A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5" name="Freeform 7"/>
          <p:cNvSpPr>
            <a:spLocks noChangeArrowheads="1"/>
          </p:cNvSpPr>
          <p:nvPr/>
        </p:nvSpPr>
        <p:spPr bwMode="auto">
          <a:xfrm>
            <a:off x="6587160" y="4686732"/>
            <a:ext cx="1156217" cy="1139681"/>
          </a:xfrm>
          <a:custGeom>
            <a:avLst/>
            <a:gdLst>
              <a:gd name="T0" fmla="*/ 5145 w 5528"/>
              <a:gd name="T1" fmla="*/ 4468 h 5452"/>
              <a:gd name="T2" fmla="*/ 5145 w 5528"/>
              <a:gd name="T3" fmla="*/ 4468 h 5452"/>
              <a:gd name="T4" fmla="*/ 5527 w 5528"/>
              <a:gd name="T5" fmla="*/ 4255 h 5452"/>
              <a:gd name="T6" fmla="*/ 5273 w 5528"/>
              <a:gd name="T7" fmla="*/ 3822 h 5452"/>
              <a:gd name="T8" fmla="*/ 5505 w 5528"/>
              <a:gd name="T9" fmla="*/ 3579 h 5452"/>
              <a:gd name="T10" fmla="*/ 5505 w 5528"/>
              <a:gd name="T11" fmla="*/ 3186 h 5452"/>
              <a:gd name="T12" fmla="*/ 5219 w 5528"/>
              <a:gd name="T13" fmla="*/ 3007 h 5452"/>
              <a:gd name="T14" fmla="*/ 5165 w 5528"/>
              <a:gd name="T15" fmla="*/ 2784 h 5452"/>
              <a:gd name="T16" fmla="*/ 4965 w 5528"/>
              <a:gd name="T17" fmla="*/ 2742 h 5452"/>
              <a:gd name="T18" fmla="*/ 4710 w 5528"/>
              <a:gd name="T19" fmla="*/ 2488 h 5452"/>
              <a:gd name="T20" fmla="*/ 4309 w 5528"/>
              <a:gd name="T21" fmla="*/ 2023 h 5452"/>
              <a:gd name="T22" fmla="*/ 4182 w 5528"/>
              <a:gd name="T23" fmla="*/ 1652 h 5452"/>
              <a:gd name="T24" fmla="*/ 4361 w 5528"/>
              <a:gd name="T25" fmla="*/ 1165 h 5452"/>
              <a:gd name="T26" fmla="*/ 4191 w 5528"/>
              <a:gd name="T27" fmla="*/ 984 h 5452"/>
              <a:gd name="T28" fmla="*/ 4340 w 5528"/>
              <a:gd name="T29" fmla="*/ 635 h 5452"/>
              <a:gd name="T30" fmla="*/ 3874 w 5528"/>
              <a:gd name="T31" fmla="*/ 614 h 5452"/>
              <a:gd name="T32" fmla="*/ 3906 w 5528"/>
              <a:gd name="T33" fmla="*/ 202 h 5452"/>
              <a:gd name="T34" fmla="*/ 3398 w 5528"/>
              <a:gd name="T35" fmla="*/ 594 h 5452"/>
              <a:gd name="T36" fmla="*/ 3249 w 5528"/>
              <a:gd name="T37" fmla="*/ 730 h 5452"/>
              <a:gd name="T38" fmla="*/ 2668 w 5528"/>
              <a:gd name="T39" fmla="*/ 562 h 5452"/>
              <a:gd name="T40" fmla="*/ 2635 w 5528"/>
              <a:gd name="T41" fmla="*/ 984 h 5452"/>
              <a:gd name="T42" fmla="*/ 2213 w 5528"/>
              <a:gd name="T43" fmla="*/ 1122 h 5452"/>
              <a:gd name="T44" fmla="*/ 1831 w 5528"/>
              <a:gd name="T45" fmla="*/ 984 h 5452"/>
              <a:gd name="T46" fmla="*/ 1767 w 5528"/>
              <a:gd name="T47" fmla="*/ 1419 h 5452"/>
              <a:gd name="T48" fmla="*/ 1269 w 5528"/>
              <a:gd name="T49" fmla="*/ 1704 h 5452"/>
              <a:gd name="T50" fmla="*/ 1418 w 5528"/>
              <a:gd name="T51" fmla="*/ 1779 h 5452"/>
              <a:gd name="T52" fmla="*/ 1471 w 5528"/>
              <a:gd name="T53" fmla="*/ 2255 h 5452"/>
              <a:gd name="T54" fmla="*/ 1217 w 5528"/>
              <a:gd name="T55" fmla="*/ 2350 h 5452"/>
              <a:gd name="T56" fmla="*/ 879 w 5528"/>
              <a:gd name="T57" fmla="*/ 3176 h 5452"/>
              <a:gd name="T58" fmla="*/ 890 w 5528"/>
              <a:gd name="T59" fmla="*/ 3335 h 5452"/>
              <a:gd name="T60" fmla="*/ 549 w 5528"/>
              <a:gd name="T61" fmla="*/ 3525 h 5452"/>
              <a:gd name="T62" fmla="*/ 159 w 5528"/>
              <a:gd name="T63" fmla="*/ 3652 h 5452"/>
              <a:gd name="T64" fmla="*/ 127 w 5528"/>
              <a:gd name="T65" fmla="*/ 3971 h 5452"/>
              <a:gd name="T66" fmla="*/ 32 w 5528"/>
              <a:gd name="T67" fmla="*/ 4236 h 5452"/>
              <a:gd name="T68" fmla="*/ 349 w 5528"/>
              <a:gd name="T69" fmla="*/ 4594 h 5452"/>
              <a:gd name="T70" fmla="*/ 836 w 5528"/>
              <a:gd name="T71" fmla="*/ 4658 h 5452"/>
              <a:gd name="T72" fmla="*/ 2478 w 5528"/>
              <a:gd name="T73" fmla="*/ 4604 h 5452"/>
              <a:gd name="T74" fmla="*/ 3144 w 5528"/>
              <a:gd name="T75" fmla="*/ 4945 h 5452"/>
              <a:gd name="T76" fmla="*/ 3547 w 5528"/>
              <a:gd name="T77" fmla="*/ 4828 h 5452"/>
              <a:gd name="T78" fmla="*/ 3853 w 5528"/>
              <a:gd name="T79" fmla="*/ 5134 h 5452"/>
              <a:gd name="T80" fmla="*/ 4340 w 5528"/>
              <a:gd name="T81" fmla="*/ 5262 h 5452"/>
              <a:gd name="T82" fmla="*/ 4743 w 5528"/>
              <a:gd name="T83" fmla="*/ 5451 h 5452"/>
              <a:gd name="T84" fmla="*/ 5367 w 5528"/>
              <a:gd name="T85" fmla="*/ 4690 h 5452"/>
              <a:gd name="T86" fmla="*/ 5145 w 5528"/>
              <a:gd name="T87" fmla="*/ 4468 h 5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528" h="5452">
                <a:moveTo>
                  <a:pt x="5145" y="4468"/>
                </a:moveTo>
                <a:lnTo>
                  <a:pt x="5145" y="4468"/>
                </a:lnTo>
                <a:cubicBezTo>
                  <a:pt x="5145" y="4363"/>
                  <a:pt x="5527" y="4255"/>
                  <a:pt x="5527" y="4255"/>
                </a:cubicBezTo>
                <a:cubicBezTo>
                  <a:pt x="5273" y="3822"/>
                  <a:pt x="5273" y="3822"/>
                  <a:pt x="5273" y="3822"/>
                </a:cubicBezTo>
                <a:cubicBezTo>
                  <a:pt x="5505" y="3579"/>
                  <a:pt x="5505" y="3579"/>
                  <a:pt x="5505" y="3579"/>
                </a:cubicBezTo>
                <a:cubicBezTo>
                  <a:pt x="5505" y="3579"/>
                  <a:pt x="5262" y="3367"/>
                  <a:pt x="5505" y="3186"/>
                </a:cubicBezTo>
                <a:cubicBezTo>
                  <a:pt x="5505" y="3186"/>
                  <a:pt x="5325" y="3038"/>
                  <a:pt x="5219" y="3007"/>
                </a:cubicBezTo>
                <a:cubicBezTo>
                  <a:pt x="5103" y="2964"/>
                  <a:pt x="5240" y="2859"/>
                  <a:pt x="5165" y="2784"/>
                </a:cubicBezTo>
                <a:cubicBezTo>
                  <a:pt x="5103" y="2721"/>
                  <a:pt x="5008" y="2784"/>
                  <a:pt x="4965" y="2742"/>
                </a:cubicBezTo>
                <a:cubicBezTo>
                  <a:pt x="4923" y="2699"/>
                  <a:pt x="5092" y="2594"/>
                  <a:pt x="4710" y="2488"/>
                </a:cubicBezTo>
                <a:cubicBezTo>
                  <a:pt x="4710" y="2488"/>
                  <a:pt x="4648" y="2064"/>
                  <a:pt x="4309" y="2023"/>
                </a:cubicBezTo>
                <a:cubicBezTo>
                  <a:pt x="4309" y="2023"/>
                  <a:pt x="4478" y="1704"/>
                  <a:pt x="4182" y="1652"/>
                </a:cubicBezTo>
                <a:cubicBezTo>
                  <a:pt x="4182" y="1652"/>
                  <a:pt x="4415" y="1217"/>
                  <a:pt x="4361" y="1165"/>
                </a:cubicBezTo>
                <a:cubicBezTo>
                  <a:pt x="4299" y="1101"/>
                  <a:pt x="4191" y="984"/>
                  <a:pt x="4191" y="984"/>
                </a:cubicBezTo>
                <a:cubicBezTo>
                  <a:pt x="4191" y="984"/>
                  <a:pt x="4415" y="700"/>
                  <a:pt x="4340" y="635"/>
                </a:cubicBezTo>
                <a:cubicBezTo>
                  <a:pt x="4266" y="562"/>
                  <a:pt x="3939" y="667"/>
                  <a:pt x="3874" y="614"/>
                </a:cubicBezTo>
                <a:cubicBezTo>
                  <a:pt x="3822" y="562"/>
                  <a:pt x="3991" y="265"/>
                  <a:pt x="3906" y="202"/>
                </a:cubicBezTo>
                <a:cubicBezTo>
                  <a:pt x="3822" y="148"/>
                  <a:pt x="3514" y="0"/>
                  <a:pt x="3398" y="594"/>
                </a:cubicBezTo>
                <a:cubicBezTo>
                  <a:pt x="3398" y="594"/>
                  <a:pt x="3398" y="730"/>
                  <a:pt x="3249" y="730"/>
                </a:cubicBezTo>
                <a:cubicBezTo>
                  <a:pt x="3112" y="730"/>
                  <a:pt x="2816" y="413"/>
                  <a:pt x="2668" y="562"/>
                </a:cubicBezTo>
                <a:cubicBezTo>
                  <a:pt x="2519" y="709"/>
                  <a:pt x="2635" y="984"/>
                  <a:pt x="2635" y="984"/>
                </a:cubicBezTo>
                <a:cubicBezTo>
                  <a:pt x="2635" y="984"/>
                  <a:pt x="2370" y="1038"/>
                  <a:pt x="2213" y="1122"/>
                </a:cubicBezTo>
                <a:cubicBezTo>
                  <a:pt x="2053" y="1217"/>
                  <a:pt x="1991" y="922"/>
                  <a:pt x="1831" y="984"/>
                </a:cubicBezTo>
                <a:cubicBezTo>
                  <a:pt x="1672" y="1059"/>
                  <a:pt x="1767" y="1419"/>
                  <a:pt x="1767" y="1419"/>
                </a:cubicBezTo>
                <a:cubicBezTo>
                  <a:pt x="1767" y="1419"/>
                  <a:pt x="1355" y="1419"/>
                  <a:pt x="1269" y="1704"/>
                </a:cubicBezTo>
                <a:cubicBezTo>
                  <a:pt x="1418" y="1779"/>
                  <a:pt x="1418" y="1779"/>
                  <a:pt x="1418" y="1779"/>
                </a:cubicBezTo>
                <a:cubicBezTo>
                  <a:pt x="1471" y="2255"/>
                  <a:pt x="1471" y="2255"/>
                  <a:pt x="1471" y="2255"/>
                </a:cubicBezTo>
                <a:cubicBezTo>
                  <a:pt x="1217" y="2350"/>
                  <a:pt x="1217" y="2350"/>
                  <a:pt x="1217" y="2350"/>
                </a:cubicBezTo>
                <a:cubicBezTo>
                  <a:pt x="1217" y="2350"/>
                  <a:pt x="1112" y="2900"/>
                  <a:pt x="879" y="3176"/>
                </a:cubicBezTo>
                <a:cubicBezTo>
                  <a:pt x="911" y="3208"/>
                  <a:pt x="920" y="3262"/>
                  <a:pt x="890" y="3335"/>
                </a:cubicBezTo>
                <a:cubicBezTo>
                  <a:pt x="804" y="3568"/>
                  <a:pt x="625" y="3376"/>
                  <a:pt x="549" y="3525"/>
                </a:cubicBezTo>
                <a:cubicBezTo>
                  <a:pt x="465" y="3663"/>
                  <a:pt x="265" y="3652"/>
                  <a:pt x="159" y="3652"/>
                </a:cubicBezTo>
                <a:cubicBezTo>
                  <a:pt x="53" y="3652"/>
                  <a:pt x="127" y="3811"/>
                  <a:pt x="127" y="3971"/>
                </a:cubicBezTo>
                <a:cubicBezTo>
                  <a:pt x="127" y="4117"/>
                  <a:pt x="62" y="4098"/>
                  <a:pt x="32" y="4236"/>
                </a:cubicBezTo>
                <a:cubicBezTo>
                  <a:pt x="0" y="4382"/>
                  <a:pt x="254" y="4542"/>
                  <a:pt x="349" y="4594"/>
                </a:cubicBezTo>
                <a:cubicBezTo>
                  <a:pt x="455" y="4658"/>
                  <a:pt x="592" y="4658"/>
                  <a:pt x="836" y="4658"/>
                </a:cubicBezTo>
                <a:cubicBezTo>
                  <a:pt x="1079" y="4658"/>
                  <a:pt x="2265" y="4553"/>
                  <a:pt x="2478" y="4604"/>
                </a:cubicBezTo>
                <a:cubicBezTo>
                  <a:pt x="2700" y="4658"/>
                  <a:pt x="3049" y="4945"/>
                  <a:pt x="3144" y="4945"/>
                </a:cubicBezTo>
                <a:cubicBezTo>
                  <a:pt x="3239" y="4945"/>
                  <a:pt x="3355" y="4828"/>
                  <a:pt x="3547" y="4828"/>
                </a:cubicBezTo>
                <a:cubicBezTo>
                  <a:pt x="3726" y="4828"/>
                  <a:pt x="3790" y="5072"/>
                  <a:pt x="3853" y="5134"/>
                </a:cubicBezTo>
                <a:cubicBezTo>
                  <a:pt x="3917" y="5197"/>
                  <a:pt x="3969" y="5134"/>
                  <a:pt x="4340" y="5262"/>
                </a:cubicBezTo>
                <a:cubicBezTo>
                  <a:pt x="4478" y="5315"/>
                  <a:pt x="4616" y="5389"/>
                  <a:pt x="4743" y="5451"/>
                </a:cubicBezTo>
                <a:cubicBezTo>
                  <a:pt x="4954" y="5240"/>
                  <a:pt x="5367" y="4796"/>
                  <a:pt x="5367" y="4690"/>
                </a:cubicBezTo>
                <a:cubicBezTo>
                  <a:pt x="5367" y="4542"/>
                  <a:pt x="5145" y="4574"/>
                  <a:pt x="5145" y="4468"/>
                </a:cubicBezTo>
              </a:path>
            </a:pathLst>
          </a:custGeom>
          <a:solidFill>
            <a:srgbClr val="A6A6A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6" name="Freeform 28"/>
          <p:cNvSpPr>
            <a:spLocks noChangeArrowheads="1"/>
          </p:cNvSpPr>
          <p:nvPr/>
        </p:nvSpPr>
        <p:spPr bwMode="auto">
          <a:xfrm>
            <a:off x="6422909" y="3971548"/>
            <a:ext cx="1116538" cy="867450"/>
          </a:xfrm>
          <a:custGeom>
            <a:avLst/>
            <a:gdLst>
              <a:gd name="T0" fmla="*/ 3663 w 5338"/>
              <a:gd name="T1" fmla="*/ 317 h 4149"/>
              <a:gd name="T2" fmla="*/ 3663 w 5338"/>
              <a:gd name="T3" fmla="*/ 317 h 4149"/>
              <a:gd name="T4" fmla="*/ 3187 w 5338"/>
              <a:gd name="T5" fmla="*/ 73 h 4149"/>
              <a:gd name="T6" fmla="*/ 3059 w 5338"/>
              <a:gd name="T7" fmla="*/ 274 h 4149"/>
              <a:gd name="T8" fmla="*/ 2424 w 5338"/>
              <a:gd name="T9" fmla="*/ 370 h 4149"/>
              <a:gd name="T10" fmla="*/ 1811 w 5338"/>
              <a:gd name="T11" fmla="*/ 379 h 4149"/>
              <a:gd name="T12" fmla="*/ 1588 w 5338"/>
              <a:gd name="T13" fmla="*/ 327 h 4149"/>
              <a:gd name="T14" fmla="*/ 1038 w 5338"/>
              <a:gd name="T15" fmla="*/ 454 h 4149"/>
              <a:gd name="T16" fmla="*/ 657 w 5338"/>
              <a:gd name="T17" fmla="*/ 263 h 4149"/>
              <a:gd name="T18" fmla="*/ 519 w 5338"/>
              <a:gd name="T19" fmla="*/ 592 h 4149"/>
              <a:gd name="T20" fmla="*/ 105 w 5338"/>
              <a:gd name="T21" fmla="*/ 592 h 4149"/>
              <a:gd name="T22" fmla="*/ 0 w 5338"/>
              <a:gd name="T23" fmla="*/ 847 h 4149"/>
              <a:gd name="T24" fmla="*/ 202 w 5338"/>
              <a:gd name="T25" fmla="*/ 983 h 4149"/>
              <a:gd name="T26" fmla="*/ 359 w 5338"/>
              <a:gd name="T27" fmla="*/ 1269 h 4149"/>
              <a:gd name="T28" fmla="*/ 603 w 5338"/>
              <a:gd name="T29" fmla="*/ 1226 h 4149"/>
              <a:gd name="T30" fmla="*/ 1154 w 5338"/>
              <a:gd name="T31" fmla="*/ 1439 h 4149"/>
              <a:gd name="T32" fmla="*/ 1154 w 5338"/>
              <a:gd name="T33" fmla="*/ 2657 h 4149"/>
              <a:gd name="T34" fmla="*/ 3378 w 5338"/>
              <a:gd name="T35" fmla="*/ 4127 h 4149"/>
              <a:gd name="T36" fmla="*/ 3452 w 5338"/>
              <a:gd name="T37" fmla="*/ 3980 h 4149"/>
              <a:gd name="T38" fmla="*/ 4033 w 5338"/>
              <a:gd name="T39" fmla="*/ 4148 h 4149"/>
              <a:gd name="T40" fmla="*/ 4182 w 5338"/>
              <a:gd name="T41" fmla="*/ 4012 h 4149"/>
              <a:gd name="T42" fmla="*/ 4690 w 5338"/>
              <a:gd name="T43" fmla="*/ 3620 h 4149"/>
              <a:gd name="T44" fmla="*/ 4669 w 5338"/>
              <a:gd name="T45" fmla="*/ 3047 h 4149"/>
              <a:gd name="T46" fmla="*/ 4669 w 5338"/>
              <a:gd name="T47" fmla="*/ 2073 h 4149"/>
              <a:gd name="T48" fmla="*/ 4870 w 5338"/>
              <a:gd name="T49" fmla="*/ 1534 h 4149"/>
              <a:gd name="T50" fmla="*/ 5251 w 5338"/>
              <a:gd name="T51" fmla="*/ 1248 h 4149"/>
              <a:gd name="T52" fmla="*/ 5050 w 5338"/>
              <a:gd name="T53" fmla="*/ 920 h 4149"/>
              <a:gd name="T54" fmla="*/ 4902 w 5338"/>
              <a:gd name="T55" fmla="*/ 603 h 4149"/>
              <a:gd name="T56" fmla="*/ 4934 w 5338"/>
              <a:gd name="T57" fmla="*/ 41 h 4149"/>
              <a:gd name="T58" fmla="*/ 4658 w 5338"/>
              <a:gd name="T59" fmla="*/ 168 h 4149"/>
              <a:gd name="T60" fmla="*/ 4331 w 5338"/>
              <a:gd name="T61" fmla="*/ 136 h 4149"/>
              <a:gd name="T62" fmla="*/ 4066 w 5338"/>
              <a:gd name="T63" fmla="*/ 52 h 4149"/>
              <a:gd name="T64" fmla="*/ 4098 w 5338"/>
              <a:gd name="T65" fmla="*/ 0 h 4149"/>
              <a:gd name="T66" fmla="*/ 3663 w 5338"/>
              <a:gd name="T67" fmla="*/ 317 h 4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338" h="4149">
                <a:moveTo>
                  <a:pt x="3663" y="317"/>
                </a:moveTo>
                <a:lnTo>
                  <a:pt x="3663" y="317"/>
                </a:lnTo>
                <a:cubicBezTo>
                  <a:pt x="3378" y="317"/>
                  <a:pt x="3303" y="73"/>
                  <a:pt x="3187" y="73"/>
                </a:cubicBezTo>
                <a:cubicBezTo>
                  <a:pt x="3081" y="73"/>
                  <a:pt x="3059" y="274"/>
                  <a:pt x="3059" y="274"/>
                </a:cubicBezTo>
                <a:cubicBezTo>
                  <a:pt x="2859" y="189"/>
                  <a:pt x="2424" y="370"/>
                  <a:pt x="2424" y="370"/>
                </a:cubicBezTo>
                <a:cubicBezTo>
                  <a:pt x="2213" y="274"/>
                  <a:pt x="1811" y="379"/>
                  <a:pt x="1811" y="379"/>
                </a:cubicBezTo>
                <a:cubicBezTo>
                  <a:pt x="1588" y="327"/>
                  <a:pt x="1588" y="327"/>
                  <a:pt x="1588" y="327"/>
                </a:cubicBezTo>
                <a:cubicBezTo>
                  <a:pt x="1038" y="454"/>
                  <a:pt x="1038" y="454"/>
                  <a:pt x="1038" y="454"/>
                </a:cubicBezTo>
                <a:cubicBezTo>
                  <a:pt x="657" y="263"/>
                  <a:pt x="657" y="263"/>
                  <a:pt x="657" y="263"/>
                </a:cubicBezTo>
                <a:cubicBezTo>
                  <a:pt x="519" y="592"/>
                  <a:pt x="519" y="592"/>
                  <a:pt x="519" y="592"/>
                </a:cubicBezTo>
                <a:cubicBezTo>
                  <a:pt x="105" y="592"/>
                  <a:pt x="105" y="592"/>
                  <a:pt x="105" y="592"/>
                </a:cubicBezTo>
                <a:cubicBezTo>
                  <a:pt x="0" y="847"/>
                  <a:pt x="0" y="847"/>
                  <a:pt x="0" y="847"/>
                </a:cubicBezTo>
                <a:cubicBezTo>
                  <a:pt x="202" y="983"/>
                  <a:pt x="202" y="983"/>
                  <a:pt x="202" y="983"/>
                </a:cubicBezTo>
                <a:cubicBezTo>
                  <a:pt x="202" y="983"/>
                  <a:pt x="297" y="1174"/>
                  <a:pt x="359" y="1269"/>
                </a:cubicBezTo>
                <a:cubicBezTo>
                  <a:pt x="603" y="1226"/>
                  <a:pt x="603" y="1226"/>
                  <a:pt x="603" y="1226"/>
                </a:cubicBezTo>
                <a:cubicBezTo>
                  <a:pt x="1154" y="1439"/>
                  <a:pt x="1154" y="1439"/>
                  <a:pt x="1154" y="1439"/>
                </a:cubicBezTo>
                <a:cubicBezTo>
                  <a:pt x="1154" y="1439"/>
                  <a:pt x="1344" y="2159"/>
                  <a:pt x="1154" y="2657"/>
                </a:cubicBezTo>
                <a:cubicBezTo>
                  <a:pt x="1154" y="2657"/>
                  <a:pt x="2288" y="3853"/>
                  <a:pt x="3378" y="4127"/>
                </a:cubicBezTo>
                <a:cubicBezTo>
                  <a:pt x="3389" y="4075"/>
                  <a:pt x="3409" y="4021"/>
                  <a:pt x="3452" y="3980"/>
                </a:cubicBezTo>
                <a:cubicBezTo>
                  <a:pt x="3600" y="3831"/>
                  <a:pt x="3896" y="4148"/>
                  <a:pt x="4033" y="4148"/>
                </a:cubicBezTo>
                <a:cubicBezTo>
                  <a:pt x="4182" y="4148"/>
                  <a:pt x="4182" y="4012"/>
                  <a:pt x="4182" y="4012"/>
                </a:cubicBezTo>
                <a:cubicBezTo>
                  <a:pt x="4298" y="3428"/>
                  <a:pt x="4596" y="3555"/>
                  <a:pt x="4690" y="3620"/>
                </a:cubicBezTo>
                <a:cubicBezTo>
                  <a:pt x="4923" y="3450"/>
                  <a:pt x="4585" y="3217"/>
                  <a:pt x="4669" y="3047"/>
                </a:cubicBezTo>
                <a:cubicBezTo>
                  <a:pt x="4764" y="2857"/>
                  <a:pt x="4669" y="2073"/>
                  <a:pt x="4669" y="2073"/>
                </a:cubicBezTo>
                <a:cubicBezTo>
                  <a:pt x="4796" y="1957"/>
                  <a:pt x="4839" y="1650"/>
                  <a:pt x="4870" y="1534"/>
                </a:cubicBezTo>
                <a:cubicBezTo>
                  <a:pt x="4913" y="1418"/>
                  <a:pt x="5156" y="1344"/>
                  <a:pt x="5251" y="1248"/>
                </a:cubicBezTo>
                <a:cubicBezTo>
                  <a:pt x="5337" y="1163"/>
                  <a:pt x="5050" y="1058"/>
                  <a:pt x="5050" y="920"/>
                </a:cubicBezTo>
                <a:cubicBezTo>
                  <a:pt x="5050" y="782"/>
                  <a:pt x="4902" y="603"/>
                  <a:pt x="4902" y="603"/>
                </a:cubicBezTo>
                <a:cubicBezTo>
                  <a:pt x="5167" y="549"/>
                  <a:pt x="5113" y="84"/>
                  <a:pt x="4934" y="41"/>
                </a:cubicBezTo>
                <a:cubicBezTo>
                  <a:pt x="4764" y="9"/>
                  <a:pt x="4733" y="252"/>
                  <a:pt x="4658" y="168"/>
                </a:cubicBezTo>
                <a:cubicBezTo>
                  <a:pt x="4574" y="84"/>
                  <a:pt x="4331" y="136"/>
                  <a:pt x="4331" y="136"/>
                </a:cubicBezTo>
                <a:cubicBezTo>
                  <a:pt x="4066" y="52"/>
                  <a:pt x="4066" y="52"/>
                  <a:pt x="4066" y="52"/>
                </a:cubicBezTo>
                <a:cubicBezTo>
                  <a:pt x="4076" y="41"/>
                  <a:pt x="4087" y="19"/>
                  <a:pt x="4098" y="0"/>
                </a:cubicBezTo>
                <a:cubicBezTo>
                  <a:pt x="3811" y="52"/>
                  <a:pt x="3917" y="317"/>
                  <a:pt x="3663" y="317"/>
                </a:cubicBezTo>
              </a:path>
            </a:pathLst>
          </a:custGeom>
          <a:solidFill>
            <a:srgbClr val="A8A8A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7" name="Freeform 16"/>
          <p:cNvSpPr>
            <a:spLocks noChangeArrowheads="1"/>
          </p:cNvSpPr>
          <p:nvPr/>
        </p:nvSpPr>
        <p:spPr bwMode="auto">
          <a:xfrm>
            <a:off x="6068570" y="4228091"/>
            <a:ext cx="1069478" cy="1123070"/>
          </a:xfrm>
          <a:custGeom>
            <a:avLst/>
            <a:gdLst>
              <a:gd name="T0" fmla="*/ 2848 w 5114"/>
              <a:gd name="T1" fmla="*/ 1431 h 5369"/>
              <a:gd name="T2" fmla="*/ 2848 w 5114"/>
              <a:gd name="T3" fmla="*/ 1431 h 5369"/>
              <a:gd name="T4" fmla="*/ 2848 w 5114"/>
              <a:gd name="T5" fmla="*/ 213 h 5369"/>
              <a:gd name="T6" fmla="*/ 2297 w 5114"/>
              <a:gd name="T7" fmla="*/ 0 h 5369"/>
              <a:gd name="T8" fmla="*/ 2053 w 5114"/>
              <a:gd name="T9" fmla="*/ 43 h 5369"/>
              <a:gd name="T10" fmla="*/ 2086 w 5114"/>
              <a:gd name="T11" fmla="*/ 75 h 5369"/>
              <a:gd name="T12" fmla="*/ 1663 w 5114"/>
              <a:gd name="T13" fmla="*/ 509 h 5369"/>
              <a:gd name="T14" fmla="*/ 1292 w 5114"/>
              <a:gd name="T15" fmla="*/ 1304 h 5369"/>
              <a:gd name="T16" fmla="*/ 805 w 5114"/>
              <a:gd name="T17" fmla="*/ 1737 h 5369"/>
              <a:gd name="T18" fmla="*/ 487 w 5114"/>
              <a:gd name="T19" fmla="*/ 1653 h 5369"/>
              <a:gd name="T20" fmla="*/ 254 w 5114"/>
              <a:gd name="T21" fmla="*/ 1801 h 5369"/>
              <a:gd name="T22" fmla="*/ 0 w 5114"/>
              <a:gd name="T23" fmla="*/ 2892 h 5369"/>
              <a:gd name="T24" fmla="*/ 105 w 5114"/>
              <a:gd name="T25" fmla="*/ 2933 h 5369"/>
              <a:gd name="T26" fmla="*/ 435 w 5114"/>
              <a:gd name="T27" fmla="*/ 2594 h 5369"/>
              <a:gd name="T28" fmla="*/ 933 w 5114"/>
              <a:gd name="T29" fmla="*/ 2118 h 5369"/>
              <a:gd name="T30" fmla="*/ 1344 w 5114"/>
              <a:gd name="T31" fmla="*/ 1896 h 5369"/>
              <a:gd name="T32" fmla="*/ 1948 w 5114"/>
              <a:gd name="T33" fmla="*/ 2415 h 5369"/>
              <a:gd name="T34" fmla="*/ 2308 w 5114"/>
              <a:gd name="T35" fmla="*/ 2605 h 5369"/>
              <a:gd name="T36" fmla="*/ 2415 w 5114"/>
              <a:gd name="T37" fmla="*/ 2944 h 5369"/>
              <a:gd name="T38" fmla="*/ 2277 w 5114"/>
              <a:gd name="T39" fmla="*/ 2838 h 5369"/>
              <a:gd name="T40" fmla="*/ 2034 w 5114"/>
              <a:gd name="T41" fmla="*/ 2922 h 5369"/>
              <a:gd name="T42" fmla="*/ 1631 w 5114"/>
              <a:gd name="T43" fmla="*/ 2816 h 5369"/>
              <a:gd name="T44" fmla="*/ 1450 w 5114"/>
              <a:gd name="T45" fmla="*/ 2997 h 5369"/>
              <a:gd name="T46" fmla="*/ 1196 w 5114"/>
              <a:gd name="T47" fmla="*/ 3241 h 5369"/>
              <a:gd name="T48" fmla="*/ 1441 w 5114"/>
              <a:gd name="T49" fmla="*/ 3611 h 5369"/>
              <a:gd name="T50" fmla="*/ 1536 w 5114"/>
              <a:gd name="T51" fmla="*/ 4012 h 5369"/>
              <a:gd name="T52" fmla="*/ 1842 w 5114"/>
              <a:gd name="T53" fmla="*/ 4245 h 5369"/>
              <a:gd name="T54" fmla="*/ 2129 w 5114"/>
              <a:gd name="T55" fmla="*/ 4437 h 5369"/>
              <a:gd name="T56" fmla="*/ 1937 w 5114"/>
              <a:gd name="T57" fmla="*/ 4659 h 5369"/>
              <a:gd name="T58" fmla="*/ 2202 w 5114"/>
              <a:gd name="T59" fmla="*/ 4881 h 5369"/>
              <a:gd name="T60" fmla="*/ 2583 w 5114"/>
              <a:gd name="T61" fmla="*/ 5062 h 5369"/>
              <a:gd name="T62" fmla="*/ 2859 w 5114"/>
              <a:gd name="T63" fmla="*/ 5241 h 5369"/>
              <a:gd name="T64" fmla="*/ 3103 w 5114"/>
              <a:gd name="T65" fmla="*/ 5305 h 5369"/>
              <a:gd name="T66" fmla="*/ 3357 w 5114"/>
              <a:gd name="T67" fmla="*/ 5368 h 5369"/>
              <a:gd name="T68" fmla="*/ 3695 w 5114"/>
              <a:gd name="T69" fmla="*/ 4542 h 5369"/>
              <a:gd name="T70" fmla="*/ 3949 w 5114"/>
              <a:gd name="T71" fmla="*/ 4447 h 5369"/>
              <a:gd name="T72" fmla="*/ 3896 w 5114"/>
              <a:gd name="T73" fmla="*/ 3971 h 5369"/>
              <a:gd name="T74" fmla="*/ 3747 w 5114"/>
              <a:gd name="T75" fmla="*/ 3896 h 5369"/>
              <a:gd name="T76" fmla="*/ 4245 w 5114"/>
              <a:gd name="T77" fmla="*/ 3611 h 5369"/>
              <a:gd name="T78" fmla="*/ 4309 w 5114"/>
              <a:gd name="T79" fmla="*/ 3176 h 5369"/>
              <a:gd name="T80" fmla="*/ 4691 w 5114"/>
              <a:gd name="T81" fmla="*/ 3314 h 5369"/>
              <a:gd name="T82" fmla="*/ 5113 w 5114"/>
              <a:gd name="T83" fmla="*/ 3176 h 5369"/>
              <a:gd name="T84" fmla="*/ 5072 w 5114"/>
              <a:gd name="T85" fmla="*/ 2901 h 5369"/>
              <a:gd name="T86" fmla="*/ 2848 w 5114"/>
              <a:gd name="T87" fmla="*/ 1431 h 5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114" h="5369">
                <a:moveTo>
                  <a:pt x="2848" y="1431"/>
                </a:moveTo>
                <a:lnTo>
                  <a:pt x="2848" y="1431"/>
                </a:lnTo>
                <a:cubicBezTo>
                  <a:pt x="3038" y="933"/>
                  <a:pt x="2848" y="213"/>
                  <a:pt x="2848" y="213"/>
                </a:cubicBezTo>
                <a:cubicBezTo>
                  <a:pt x="2297" y="0"/>
                  <a:pt x="2297" y="0"/>
                  <a:pt x="2297" y="0"/>
                </a:cubicBezTo>
                <a:cubicBezTo>
                  <a:pt x="2053" y="43"/>
                  <a:pt x="2053" y="43"/>
                  <a:pt x="2053" y="43"/>
                </a:cubicBezTo>
                <a:cubicBezTo>
                  <a:pt x="2064" y="54"/>
                  <a:pt x="2075" y="65"/>
                  <a:pt x="2086" y="75"/>
                </a:cubicBezTo>
                <a:cubicBezTo>
                  <a:pt x="2139" y="127"/>
                  <a:pt x="1758" y="424"/>
                  <a:pt x="1663" y="509"/>
                </a:cubicBezTo>
                <a:cubicBezTo>
                  <a:pt x="1577" y="595"/>
                  <a:pt x="1292" y="1304"/>
                  <a:pt x="1292" y="1304"/>
                </a:cubicBezTo>
                <a:cubicBezTo>
                  <a:pt x="1292" y="1304"/>
                  <a:pt x="900" y="1631"/>
                  <a:pt x="805" y="1737"/>
                </a:cubicBezTo>
                <a:cubicBezTo>
                  <a:pt x="700" y="1832"/>
                  <a:pt x="573" y="1737"/>
                  <a:pt x="487" y="1653"/>
                </a:cubicBezTo>
                <a:cubicBezTo>
                  <a:pt x="403" y="1568"/>
                  <a:pt x="254" y="1801"/>
                  <a:pt x="254" y="1801"/>
                </a:cubicBezTo>
                <a:cubicBezTo>
                  <a:pt x="360" y="2086"/>
                  <a:pt x="138" y="2616"/>
                  <a:pt x="0" y="2892"/>
                </a:cubicBezTo>
                <a:cubicBezTo>
                  <a:pt x="32" y="2913"/>
                  <a:pt x="75" y="2933"/>
                  <a:pt x="105" y="2933"/>
                </a:cubicBezTo>
                <a:cubicBezTo>
                  <a:pt x="265" y="2933"/>
                  <a:pt x="370" y="2732"/>
                  <a:pt x="435" y="2594"/>
                </a:cubicBezTo>
                <a:cubicBezTo>
                  <a:pt x="498" y="2467"/>
                  <a:pt x="773" y="2192"/>
                  <a:pt x="933" y="2118"/>
                </a:cubicBezTo>
                <a:cubicBezTo>
                  <a:pt x="1079" y="2045"/>
                  <a:pt x="1196" y="1896"/>
                  <a:pt x="1344" y="1896"/>
                </a:cubicBezTo>
                <a:cubicBezTo>
                  <a:pt x="1493" y="1896"/>
                  <a:pt x="1747" y="2277"/>
                  <a:pt x="1948" y="2415"/>
                </a:cubicBezTo>
                <a:cubicBezTo>
                  <a:pt x="2139" y="2551"/>
                  <a:pt x="2213" y="2510"/>
                  <a:pt x="2308" y="2605"/>
                </a:cubicBezTo>
                <a:cubicBezTo>
                  <a:pt x="2404" y="2700"/>
                  <a:pt x="2605" y="2944"/>
                  <a:pt x="2415" y="2944"/>
                </a:cubicBezTo>
                <a:cubicBezTo>
                  <a:pt x="2213" y="2944"/>
                  <a:pt x="2340" y="2901"/>
                  <a:pt x="2277" y="2838"/>
                </a:cubicBezTo>
                <a:cubicBezTo>
                  <a:pt x="2213" y="2773"/>
                  <a:pt x="2234" y="2881"/>
                  <a:pt x="2034" y="2922"/>
                </a:cubicBezTo>
                <a:cubicBezTo>
                  <a:pt x="1831" y="2965"/>
                  <a:pt x="1790" y="2816"/>
                  <a:pt x="1631" y="2816"/>
                </a:cubicBezTo>
                <a:cubicBezTo>
                  <a:pt x="1472" y="2816"/>
                  <a:pt x="1588" y="2997"/>
                  <a:pt x="1450" y="2997"/>
                </a:cubicBezTo>
                <a:cubicBezTo>
                  <a:pt x="1314" y="2997"/>
                  <a:pt x="1196" y="3135"/>
                  <a:pt x="1196" y="3241"/>
                </a:cubicBezTo>
                <a:cubicBezTo>
                  <a:pt x="1196" y="3336"/>
                  <a:pt x="1420" y="3495"/>
                  <a:pt x="1441" y="3611"/>
                </a:cubicBezTo>
                <a:cubicBezTo>
                  <a:pt x="1450" y="3717"/>
                  <a:pt x="1450" y="3917"/>
                  <a:pt x="1536" y="4012"/>
                </a:cubicBezTo>
                <a:cubicBezTo>
                  <a:pt x="1631" y="4109"/>
                  <a:pt x="1758" y="4161"/>
                  <a:pt x="1842" y="4245"/>
                </a:cubicBezTo>
                <a:cubicBezTo>
                  <a:pt x="1917" y="4331"/>
                  <a:pt x="2129" y="4331"/>
                  <a:pt x="2129" y="4437"/>
                </a:cubicBezTo>
                <a:cubicBezTo>
                  <a:pt x="2129" y="4542"/>
                  <a:pt x="1937" y="4553"/>
                  <a:pt x="1937" y="4659"/>
                </a:cubicBezTo>
                <a:cubicBezTo>
                  <a:pt x="1937" y="4764"/>
                  <a:pt x="2118" y="4786"/>
                  <a:pt x="2202" y="4881"/>
                </a:cubicBezTo>
                <a:cubicBezTo>
                  <a:pt x="2297" y="4965"/>
                  <a:pt x="2456" y="5062"/>
                  <a:pt x="2583" y="5062"/>
                </a:cubicBezTo>
                <a:cubicBezTo>
                  <a:pt x="2711" y="5062"/>
                  <a:pt x="2816" y="5113"/>
                  <a:pt x="2859" y="5241"/>
                </a:cubicBezTo>
                <a:cubicBezTo>
                  <a:pt x="2900" y="5357"/>
                  <a:pt x="3018" y="5327"/>
                  <a:pt x="3103" y="5305"/>
                </a:cubicBezTo>
                <a:cubicBezTo>
                  <a:pt x="3155" y="5284"/>
                  <a:pt x="3292" y="5294"/>
                  <a:pt x="3357" y="5368"/>
                </a:cubicBezTo>
                <a:cubicBezTo>
                  <a:pt x="3590" y="5092"/>
                  <a:pt x="3695" y="4542"/>
                  <a:pt x="3695" y="4542"/>
                </a:cubicBezTo>
                <a:cubicBezTo>
                  <a:pt x="3949" y="4447"/>
                  <a:pt x="3949" y="4447"/>
                  <a:pt x="3949" y="4447"/>
                </a:cubicBezTo>
                <a:cubicBezTo>
                  <a:pt x="3896" y="3971"/>
                  <a:pt x="3896" y="3971"/>
                  <a:pt x="3896" y="3971"/>
                </a:cubicBezTo>
                <a:cubicBezTo>
                  <a:pt x="3747" y="3896"/>
                  <a:pt x="3747" y="3896"/>
                  <a:pt x="3747" y="3896"/>
                </a:cubicBezTo>
                <a:cubicBezTo>
                  <a:pt x="3833" y="3611"/>
                  <a:pt x="4245" y="3611"/>
                  <a:pt x="4245" y="3611"/>
                </a:cubicBezTo>
                <a:cubicBezTo>
                  <a:pt x="4245" y="3611"/>
                  <a:pt x="4150" y="3251"/>
                  <a:pt x="4309" y="3176"/>
                </a:cubicBezTo>
                <a:cubicBezTo>
                  <a:pt x="4469" y="3114"/>
                  <a:pt x="4531" y="3409"/>
                  <a:pt x="4691" y="3314"/>
                </a:cubicBezTo>
                <a:cubicBezTo>
                  <a:pt x="4848" y="3230"/>
                  <a:pt x="5113" y="3176"/>
                  <a:pt x="5113" y="3176"/>
                </a:cubicBezTo>
                <a:cubicBezTo>
                  <a:pt x="5113" y="3176"/>
                  <a:pt x="5051" y="3038"/>
                  <a:pt x="5072" y="2901"/>
                </a:cubicBezTo>
                <a:cubicBezTo>
                  <a:pt x="3982" y="2627"/>
                  <a:pt x="2848" y="1431"/>
                  <a:pt x="2848" y="1431"/>
                </a:cubicBezTo>
              </a:path>
            </a:pathLst>
          </a:custGeom>
          <a:solidFill>
            <a:srgbClr val="AAAAA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8" name="Freeform 4"/>
          <p:cNvSpPr>
            <a:spLocks noChangeArrowheads="1"/>
          </p:cNvSpPr>
          <p:nvPr/>
        </p:nvSpPr>
        <p:spPr bwMode="auto">
          <a:xfrm>
            <a:off x="5448476" y="3519366"/>
            <a:ext cx="1115616" cy="1313171"/>
          </a:xfrm>
          <a:custGeom>
            <a:avLst/>
            <a:gdLst>
              <a:gd name="T0" fmla="*/ 3217 w 5336"/>
              <a:gd name="T1" fmla="*/ 5188 h 6280"/>
              <a:gd name="T2" fmla="*/ 3217 w 5336"/>
              <a:gd name="T3" fmla="*/ 5188 h 6280"/>
              <a:gd name="T4" fmla="*/ 3450 w 5336"/>
              <a:gd name="T5" fmla="*/ 5040 h 6280"/>
              <a:gd name="T6" fmla="*/ 3768 w 5336"/>
              <a:gd name="T7" fmla="*/ 5124 h 6280"/>
              <a:gd name="T8" fmla="*/ 4255 w 5336"/>
              <a:gd name="T9" fmla="*/ 4691 h 6280"/>
              <a:gd name="T10" fmla="*/ 4626 w 5336"/>
              <a:gd name="T11" fmla="*/ 3896 h 6280"/>
              <a:gd name="T12" fmla="*/ 5049 w 5336"/>
              <a:gd name="T13" fmla="*/ 3462 h 6280"/>
              <a:gd name="T14" fmla="*/ 4859 w 5336"/>
              <a:gd name="T15" fmla="*/ 3144 h 6280"/>
              <a:gd name="T16" fmla="*/ 4657 w 5336"/>
              <a:gd name="T17" fmla="*/ 3008 h 6280"/>
              <a:gd name="T18" fmla="*/ 4762 w 5336"/>
              <a:gd name="T19" fmla="*/ 2753 h 6280"/>
              <a:gd name="T20" fmla="*/ 5176 w 5336"/>
              <a:gd name="T21" fmla="*/ 2753 h 6280"/>
              <a:gd name="T22" fmla="*/ 5335 w 5336"/>
              <a:gd name="T23" fmla="*/ 2383 h 6280"/>
              <a:gd name="T24" fmla="*/ 5271 w 5336"/>
              <a:gd name="T25" fmla="*/ 1450 h 6280"/>
              <a:gd name="T26" fmla="*/ 5144 w 5336"/>
              <a:gd name="T27" fmla="*/ 719 h 6280"/>
              <a:gd name="T28" fmla="*/ 4529 w 5336"/>
              <a:gd name="T29" fmla="*/ 635 h 6280"/>
              <a:gd name="T30" fmla="*/ 4700 w 5336"/>
              <a:gd name="T31" fmla="*/ 424 h 6280"/>
              <a:gd name="T32" fmla="*/ 4424 w 5336"/>
              <a:gd name="T33" fmla="*/ 127 h 6280"/>
              <a:gd name="T34" fmla="*/ 4001 w 5336"/>
              <a:gd name="T35" fmla="*/ 232 h 6280"/>
              <a:gd name="T36" fmla="*/ 3768 w 5336"/>
              <a:gd name="T37" fmla="*/ 0 h 6280"/>
              <a:gd name="T38" fmla="*/ 3333 w 5336"/>
              <a:gd name="T39" fmla="*/ 191 h 6280"/>
              <a:gd name="T40" fmla="*/ 3493 w 5336"/>
              <a:gd name="T41" fmla="*/ 435 h 6280"/>
              <a:gd name="T42" fmla="*/ 3059 w 5336"/>
              <a:gd name="T43" fmla="*/ 573 h 6280"/>
              <a:gd name="T44" fmla="*/ 2805 w 5336"/>
              <a:gd name="T45" fmla="*/ 540 h 6280"/>
              <a:gd name="T46" fmla="*/ 2689 w 5336"/>
              <a:gd name="T47" fmla="*/ 719 h 6280"/>
              <a:gd name="T48" fmla="*/ 2922 w 5336"/>
              <a:gd name="T49" fmla="*/ 952 h 6280"/>
              <a:gd name="T50" fmla="*/ 2730 w 5336"/>
              <a:gd name="T51" fmla="*/ 1196 h 6280"/>
              <a:gd name="T52" fmla="*/ 2297 w 5336"/>
              <a:gd name="T53" fmla="*/ 1049 h 6280"/>
              <a:gd name="T54" fmla="*/ 2297 w 5336"/>
              <a:gd name="T55" fmla="*/ 784 h 6280"/>
              <a:gd name="T56" fmla="*/ 1948 w 5336"/>
              <a:gd name="T57" fmla="*/ 719 h 6280"/>
              <a:gd name="T58" fmla="*/ 1799 w 5336"/>
              <a:gd name="T59" fmla="*/ 868 h 6280"/>
              <a:gd name="T60" fmla="*/ 1513 w 5336"/>
              <a:gd name="T61" fmla="*/ 816 h 6280"/>
              <a:gd name="T62" fmla="*/ 1418 w 5336"/>
              <a:gd name="T63" fmla="*/ 603 h 6280"/>
              <a:gd name="T64" fmla="*/ 920 w 5336"/>
              <a:gd name="T65" fmla="*/ 530 h 6280"/>
              <a:gd name="T66" fmla="*/ 984 w 5336"/>
              <a:gd name="T67" fmla="*/ 773 h 6280"/>
              <a:gd name="T68" fmla="*/ 825 w 5336"/>
              <a:gd name="T69" fmla="*/ 932 h 6280"/>
              <a:gd name="T70" fmla="*/ 528 w 5336"/>
              <a:gd name="T71" fmla="*/ 1122 h 6280"/>
              <a:gd name="T72" fmla="*/ 804 w 5336"/>
              <a:gd name="T73" fmla="*/ 1409 h 6280"/>
              <a:gd name="T74" fmla="*/ 804 w 5336"/>
              <a:gd name="T75" fmla="*/ 1547 h 6280"/>
              <a:gd name="T76" fmla="*/ 454 w 5336"/>
              <a:gd name="T77" fmla="*/ 1493 h 6280"/>
              <a:gd name="T78" fmla="*/ 401 w 5336"/>
              <a:gd name="T79" fmla="*/ 1652 h 6280"/>
              <a:gd name="T80" fmla="*/ 804 w 5336"/>
              <a:gd name="T81" fmla="*/ 1726 h 6280"/>
              <a:gd name="T82" fmla="*/ 857 w 5336"/>
              <a:gd name="T83" fmla="*/ 2223 h 6280"/>
              <a:gd name="T84" fmla="*/ 804 w 5336"/>
              <a:gd name="T85" fmla="*/ 2383 h 6280"/>
              <a:gd name="T86" fmla="*/ 644 w 5336"/>
              <a:gd name="T87" fmla="*/ 2637 h 6280"/>
              <a:gd name="T88" fmla="*/ 487 w 5336"/>
              <a:gd name="T89" fmla="*/ 3008 h 6280"/>
              <a:gd name="T90" fmla="*/ 157 w 5336"/>
              <a:gd name="T91" fmla="*/ 3484 h 6280"/>
              <a:gd name="T92" fmla="*/ 528 w 5336"/>
              <a:gd name="T93" fmla="*/ 3695 h 6280"/>
              <a:gd name="T94" fmla="*/ 782 w 5336"/>
              <a:gd name="T95" fmla="*/ 3906 h 6280"/>
              <a:gd name="T96" fmla="*/ 476 w 5336"/>
              <a:gd name="T97" fmla="*/ 4023 h 6280"/>
              <a:gd name="T98" fmla="*/ 73 w 5336"/>
              <a:gd name="T99" fmla="*/ 4309 h 6280"/>
              <a:gd name="T100" fmla="*/ 211 w 5336"/>
              <a:gd name="T101" fmla="*/ 4520 h 6280"/>
              <a:gd name="T102" fmla="*/ 401 w 5336"/>
              <a:gd name="T103" fmla="*/ 4753 h 6280"/>
              <a:gd name="T104" fmla="*/ 698 w 5336"/>
              <a:gd name="T105" fmla="*/ 4626 h 6280"/>
              <a:gd name="T106" fmla="*/ 941 w 5336"/>
              <a:gd name="T107" fmla="*/ 4732 h 6280"/>
              <a:gd name="T108" fmla="*/ 1228 w 5336"/>
              <a:gd name="T109" fmla="*/ 4955 h 6280"/>
              <a:gd name="T110" fmla="*/ 1439 w 5336"/>
              <a:gd name="T111" fmla="*/ 5283 h 6280"/>
              <a:gd name="T112" fmla="*/ 2476 w 5336"/>
              <a:gd name="T113" fmla="*/ 5548 h 6280"/>
              <a:gd name="T114" fmla="*/ 2784 w 5336"/>
              <a:gd name="T115" fmla="*/ 5876 h 6280"/>
              <a:gd name="T116" fmla="*/ 2963 w 5336"/>
              <a:gd name="T117" fmla="*/ 6279 h 6280"/>
              <a:gd name="T118" fmla="*/ 3217 w 5336"/>
              <a:gd name="T119" fmla="*/ 5188 h 6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336" h="6280">
                <a:moveTo>
                  <a:pt x="3217" y="5188"/>
                </a:moveTo>
                <a:lnTo>
                  <a:pt x="3217" y="5188"/>
                </a:lnTo>
                <a:cubicBezTo>
                  <a:pt x="3217" y="5188"/>
                  <a:pt x="3366" y="4955"/>
                  <a:pt x="3450" y="5040"/>
                </a:cubicBezTo>
                <a:cubicBezTo>
                  <a:pt x="3536" y="5124"/>
                  <a:pt x="3663" y="5219"/>
                  <a:pt x="3768" y="5124"/>
                </a:cubicBezTo>
                <a:cubicBezTo>
                  <a:pt x="3863" y="5018"/>
                  <a:pt x="4255" y="4691"/>
                  <a:pt x="4255" y="4691"/>
                </a:cubicBezTo>
                <a:cubicBezTo>
                  <a:pt x="4255" y="4691"/>
                  <a:pt x="4540" y="3982"/>
                  <a:pt x="4626" y="3896"/>
                </a:cubicBezTo>
                <a:cubicBezTo>
                  <a:pt x="4721" y="3811"/>
                  <a:pt x="5102" y="3514"/>
                  <a:pt x="5049" y="3462"/>
                </a:cubicBezTo>
                <a:cubicBezTo>
                  <a:pt x="4997" y="3409"/>
                  <a:pt x="4859" y="3144"/>
                  <a:pt x="4859" y="3144"/>
                </a:cubicBezTo>
                <a:cubicBezTo>
                  <a:pt x="4657" y="3008"/>
                  <a:pt x="4657" y="3008"/>
                  <a:pt x="4657" y="3008"/>
                </a:cubicBezTo>
                <a:cubicBezTo>
                  <a:pt x="4762" y="2753"/>
                  <a:pt x="4762" y="2753"/>
                  <a:pt x="4762" y="2753"/>
                </a:cubicBezTo>
                <a:cubicBezTo>
                  <a:pt x="5176" y="2753"/>
                  <a:pt x="5176" y="2753"/>
                  <a:pt x="5176" y="2753"/>
                </a:cubicBezTo>
                <a:cubicBezTo>
                  <a:pt x="5335" y="2383"/>
                  <a:pt x="5335" y="2383"/>
                  <a:pt x="5335" y="2383"/>
                </a:cubicBezTo>
                <a:cubicBezTo>
                  <a:pt x="5335" y="2383"/>
                  <a:pt x="5208" y="1557"/>
                  <a:pt x="5271" y="1450"/>
                </a:cubicBezTo>
                <a:cubicBezTo>
                  <a:pt x="5335" y="1333"/>
                  <a:pt x="5219" y="795"/>
                  <a:pt x="5144" y="719"/>
                </a:cubicBezTo>
                <a:cubicBezTo>
                  <a:pt x="5070" y="646"/>
                  <a:pt x="4605" y="698"/>
                  <a:pt x="4529" y="635"/>
                </a:cubicBezTo>
                <a:cubicBezTo>
                  <a:pt x="4467" y="562"/>
                  <a:pt x="4657" y="465"/>
                  <a:pt x="4700" y="424"/>
                </a:cubicBezTo>
                <a:cubicBezTo>
                  <a:pt x="4742" y="381"/>
                  <a:pt x="4424" y="127"/>
                  <a:pt x="4424" y="127"/>
                </a:cubicBezTo>
                <a:cubicBezTo>
                  <a:pt x="4001" y="232"/>
                  <a:pt x="4001" y="232"/>
                  <a:pt x="4001" y="232"/>
                </a:cubicBezTo>
                <a:cubicBezTo>
                  <a:pt x="3768" y="0"/>
                  <a:pt x="3768" y="0"/>
                  <a:pt x="3768" y="0"/>
                </a:cubicBezTo>
                <a:cubicBezTo>
                  <a:pt x="3768" y="0"/>
                  <a:pt x="3333" y="105"/>
                  <a:pt x="3333" y="191"/>
                </a:cubicBezTo>
                <a:cubicBezTo>
                  <a:pt x="3333" y="286"/>
                  <a:pt x="3598" y="329"/>
                  <a:pt x="3493" y="435"/>
                </a:cubicBezTo>
                <a:cubicBezTo>
                  <a:pt x="3376" y="551"/>
                  <a:pt x="3133" y="497"/>
                  <a:pt x="3059" y="573"/>
                </a:cubicBezTo>
                <a:cubicBezTo>
                  <a:pt x="2974" y="646"/>
                  <a:pt x="2805" y="540"/>
                  <a:pt x="2805" y="540"/>
                </a:cubicBezTo>
                <a:cubicBezTo>
                  <a:pt x="2689" y="719"/>
                  <a:pt x="2689" y="719"/>
                  <a:pt x="2689" y="719"/>
                </a:cubicBezTo>
                <a:cubicBezTo>
                  <a:pt x="2922" y="952"/>
                  <a:pt x="2922" y="952"/>
                  <a:pt x="2922" y="952"/>
                </a:cubicBezTo>
                <a:cubicBezTo>
                  <a:pt x="2730" y="1196"/>
                  <a:pt x="2730" y="1196"/>
                  <a:pt x="2730" y="1196"/>
                </a:cubicBezTo>
                <a:cubicBezTo>
                  <a:pt x="2297" y="1049"/>
                  <a:pt x="2297" y="1049"/>
                  <a:pt x="2297" y="1049"/>
                </a:cubicBezTo>
                <a:cubicBezTo>
                  <a:pt x="2297" y="784"/>
                  <a:pt x="2297" y="784"/>
                  <a:pt x="2297" y="784"/>
                </a:cubicBezTo>
                <a:cubicBezTo>
                  <a:pt x="1948" y="719"/>
                  <a:pt x="1948" y="719"/>
                  <a:pt x="1948" y="719"/>
                </a:cubicBezTo>
                <a:cubicBezTo>
                  <a:pt x="1799" y="868"/>
                  <a:pt x="1799" y="868"/>
                  <a:pt x="1799" y="868"/>
                </a:cubicBezTo>
                <a:cubicBezTo>
                  <a:pt x="1513" y="816"/>
                  <a:pt x="1513" y="816"/>
                  <a:pt x="1513" y="816"/>
                </a:cubicBezTo>
                <a:cubicBezTo>
                  <a:pt x="1418" y="603"/>
                  <a:pt x="1418" y="603"/>
                  <a:pt x="1418" y="603"/>
                </a:cubicBezTo>
                <a:cubicBezTo>
                  <a:pt x="920" y="530"/>
                  <a:pt x="920" y="530"/>
                  <a:pt x="920" y="530"/>
                </a:cubicBezTo>
                <a:cubicBezTo>
                  <a:pt x="984" y="773"/>
                  <a:pt x="984" y="773"/>
                  <a:pt x="984" y="773"/>
                </a:cubicBezTo>
                <a:cubicBezTo>
                  <a:pt x="825" y="932"/>
                  <a:pt x="825" y="932"/>
                  <a:pt x="825" y="932"/>
                </a:cubicBezTo>
                <a:cubicBezTo>
                  <a:pt x="825" y="932"/>
                  <a:pt x="528" y="932"/>
                  <a:pt x="528" y="1122"/>
                </a:cubicBezTo>
                <a:cubicBezTo>
                  <a:pt x="528" y="1323"/>
                  <a:pt x="804" y="1409"/>
                  <a:pt x="804" y="1409"/>
                </a:cubicBezTo>
                <a:cubicBezTo>
                  <a:pt x="804" y="1547"/>
                  <a:pt x="804" y="1547"/>
                  <a:pt x="804" y="1547"/>
                </a:cubicBezTo>
                <a:cubicBezTo>
                  <a:pt x="454" y="1493"/>
                  <a:pt x="454" y="1493"/>
                  <a:pt x="454" y="1493"/>
                </a:cubicBezTo>
                <a:cubicBezTo>
                  <a:pt x="401" y="1652"/>
                  <a:pt x="401" y="1652"/>
                  <a:pt x="401" y="1652"/>
                </a:cubicBezTo>
                <a:cubicBezTo>
                  <a:pt x="804" y="1726"/>
                  <a:pt x="804" y="1726"/>
                  <a:pt x="804" y="1726"/>
                </a:cubicBezTo>
                <a:cubicBezTo>
                  <a:pt x="804" y="1726"/>
                  <a:pt x="771" y="2064"/>
                  <a:pt x="857" y="2223"/>
                </a:cubicBezTo>
                <a:cubicBezTo>
                  <a:pt x="888" y="2286"/>
                  <a:pt x="857" y="2340"/>
                  <a:pt x="804" y="2383"/>
                </a:cubicBezTo>
                <a:cubicBezTo>
                  <a:pt x="846" y="2478"/>
                  <a:pt x="771" y="2572"/>
                  <a:pt x="644" y="2637"/>
                </a:cubicBezTo>
                <a:cubicBezTo>
                  <a:pt x="465" y="2721"/>
                  <a:pt x="614" y="2889"/>
                  <a:pt x="487" y="3008"/>
                </a:cubicBezTo>
                <a:cubicBezTo>
                  <a:pt x="370" y="3124"/>
                  <a:pt x="157" y="3324"/>
                  <a:pt x="157" y="3484"/>
                </a:cubicBezTo>
                <a:cubicBezTo>
                  <a:pt x="157" y="3631"/>
                  <a:pt x="338" y="3652"/>
                  <a:pt x="528" y="3695"/>
                </a:cubicBezTo>
                <a:cubicBezTo>
                  <a:pt x="730" y="3727"/>
                  <a:pt x="782" y="3768"/>
                  <a:pt x="782" y="3906"/>
                </a:cubicBezTo>
                <a:cubicBezTo>
                  <a:pt x="782" y="4044"/>
                  <a:pt x="698" y="3990"/>
                  <a:pt x="476" y="4023"/>
                </a:cubicBezTo>
                <a:cubicBezTo>
                  <a:pt x="243" y="4055"/>
                  <a:pt x="146" y="4204"/>
                  <a:pt x="73" y="4309"/>
                </a:cubicBezTo>
                <a:cubicBezTo>
                  <a:pt x="0" y="4426"/>
                  <a:pt x="105" y="4467"/>
                  <a:pt x="211" y="4520"/>
                </a:cubicBezTo>
                <a:cubicBezTo>
                  <a:pt x="306" y="4574"/>
                  <a:pt x="232" y="4753"/>
                  <a:pt x="401" y="4753"/>
                </a:cubicBezTo>
                <a:cubicBezTo>
                  <a:pt x="560" y="4753"/>
                  <a:pt x="549" y="4658"/>
                  <a:pt x="698" y="4626"/>
                </a:cubicBezTo>
                <a:cubicBezTo>
                  <a:pt x="836" y="4605"/>
                  <a:pt x="846" y="4732"/>
                  <a:pt x="941" y="4732"/>
                </a:cubicBezTo>
                <a:cubicBezTo>
                  <a:pt x="1026" y="4732"/>
                  <a:pt x="1228" y="4837"/>
                  <a:pt x="1228" y="4955"/>
                </a:cubicBezTo>
                <a:cubicBezTo>
                  <a:pt x="1228" y="5081"/>
                  <a:pt x="1291" y="5251"/>
                  <a:pt x="1439" y="5283"/>
                </a:cubicBezTo>
                <a:cubicBezTo>
                  <a:pt x="1588" y="5305"/>
                  <a:pt x="2297" y="5410"/>
                  <a:pt x="2476" y="5548"/>
                </a:cubicBezTo>
                <a:cubicBezTo>
                  <a:pt x="2646" y="5675"/>
                  <a:pt x="2784" y="5695"/>
                  <a:pt x="2784" y="5876"/>
                </a:cubicBezTo>
                <a:cubicBezTo>
                  <a:pt x="2784" y="6014"/>
                  <a:pt x="2857" y="6193"/>
                  <a:pt x="2963" y="6279"/>
                </a:cubicBezTo>
                <a:cubicBezTo>
                  <a:pt x="3101" y="6003"/>
                  <a:pt x="3323" y="5473"/>
                  <a:pt x="3217" y="5188"/>
                </a:cubicBezTo>
              </a:path>
            </a:pathLst>
          </a:custGeom>
          <a:solidFill>
            <a:srgbClr val="ACACA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9" name="Freeform 17"/>
          <p:cNvSpPr>
            <a:spLocks noChangeArrowheads="1"/>
          </p:cNvSpPr>
          <p:nvPr/>
        </p:nvSpPr>
        <p:spPr bwMode="auto">
          <a:xfrm>
            <a:off x="4717650" y="2817101"/>
            <a:ext cx="1751397" cy="1200587"/>
          </a:xfrm>
          <a:custGeom>
            <a:avLst/>
            <a:gdLst>
              <a:gd name="T0" fmla="*/ 8375 w 8376"/>
              <a:gd name="T1" fmla="*/ 2955 h 5740"/>
              <a:gd name="T2" fmla="*/ 7867 w 8376"/>
              <a:gd name="T3" fmla="*/ 2319 h 5740"/>
              <a:gd name="T4" fmla="*/ 7253 w 8376"/>
              <a:gd name="T5" fmla="*/ 2118 h 5740"/>
              <a:gd name="T6" fmla="*/ 6395 w 8376"/>
              <a:gd name="T7" fmla="*/ 1662 h 5740"/>
              <a:gd name="T8" fmla="*/ 5410 w 8376"/>
              <a:gd name="T9" fmla="*/ 1683 h 5740"/>
              <a:gd name="T10" fmla="*/ 5029 w 8376"/>
              <a:gd name="T11" fmla="*/ 1630 h 5740"/>
              <a:gd name="T12" fmla="*/ 4701 w 8376"/>
              <a:gd name="T13" fmla="*/ 1028 h 5740"/>
              <a:gd name="T14" fmla="*/ 4034 w 8376"/>
              <a:gd name="T15" fmla="*/ 1153 h 5740"/>
              <a:gd name="T16" fmla="*/ 3758 w 8376"/>
              <a:gd name="T17" fmla="*/ 1281 h 5740"/>
              <a:gd name="T18" fmla="*/ 3357 w 8376"/>
              <a:gd name="T19" fmla="*/ 1640 h 5740"/>
              <a:gd name="T20" fmla="*/ 2943 w 8376"/>
              <a:gd name="T21" fmla="*/ 1302 h 5740"/>
              <a:gd name="T22" fmla="*/ 1715 w 8376"/>
              <a:gd name="T23" fmla="*/ 625 h 5740"/>
              <a:gd name="T24" fmla="*/ 1387 w 8376"/>
              <a:gd name="T25" fmla="*/ 360 h 5740"/>
              <a:gd name="T26" fmla="*/ 762 w 8376"/>
              <a:gd name="T27" fmla="*/ 179 h 5740"/>
              <a:gd name="T28" fmla="*/ 53 w 8376"/>
              <a:gd name="T29" fmla="*/ 276 h 5740"/>
              <a:gd name="T30" fmla="*/ 700 w 8376"/>
              <a:gd name="T31" fmla="*/ 1186 h 5740"/>
              <a:gd name="T32" fmla="*/ 1208 w 8376"/>
              <a:gd name="T33" fmla="*/ 1789 h 5740"/>
              <a:gd name="T34" fmla="*/ 1409 w 8376"/>
              <a:gd name="T35" fmla="*/ 2509 h 5740"/>
              <a:gd name="T36" fmla="*/ 1641 w 8376"/>
              <a:gd name="T37" fmla="*/ 2912 h 5740"/>
              <a:gd name="T38" fmla="*/ 1609 w 8376"/>
              <a:gd name="T39" fmla="*/ 3388 h 5740"/>
              <a:gd name="T40" fmla="*/ 1958 w 8376"/>
              <a:gd name="T41" fmla="*/ 4097 h 5740"/>
              <a:gd name="T42" fmla="*/ 2223 w 8376"/>
              <a:gd name="T43" fmla="*/ 4754 h 5740"/>
              <a:gd name="T44" fmla="*/ 2816 w 8376"/>
              <a:gd name="T45" fmla="*/ 5071 h 5740"/>
              <a:gd name="T46" fmla="*/ 3325 w 8376"/>
              <a:gd name="T47" fmla="*/ 5409 h 5740"/>
              <a:gd name="T48" fmla="*/ 4214 w 8376"/>
              <a:gd name="T49" fmla="*/ 5642 h 5740"/>
              <a:gd name="T50" fmla="*/ 4352 w 8376"/>
              <a:gd name="T51" fmla="*/ 5579 h 5740"/>
              <a:gd name="T52" fmla="*/ 3896 w 8376"/>
              <a:gd name="T53" fmla="*/ 5008 h 5740"/>
              <a:gd name="T54" fmla="*/ 4299 w 8376"/>
              <a:gd name="T55" fmla="*/ 4903 h 5740"/>
              <a:gd name="T56" fmla="*/ 4023 w 8376"/>
              <a:gd name="T57" fmla="*/ 4478 h 5740"/>
              <a:gd name="T58" fmla="*/ 4479 w 8376"/>
              <a:gd name="T59" fmla="*/ 4129 h 5740"/>
              <a:gd name="T60" fmla="*/ 4913 w 8376"/>
              <a:gd name="T61" fmla="*/ 3959 h 5740"/>
              <a:gd name="T62" fmla="*/ 5294 w 8376"/>
              <a:gd name="T63" fmla="*/ 4224 h 5740"/>
              <a:gd name="T64" fmla="*/ 5792 w 8376"/>
              <a:gd name="T65" fmla="*/ 4140 h 5740"/>
              <a:gd name="T66" fmla="*/ 6225 w 8376"/>
              <a:gd name="T67" fmla="*/ 4552 h 5740"/>
              <a:gd name="T68" fmla="*/ 6184 w 8376"/>
              <a:gd name="T69" fmla="*/ 4075 h 5740"/>
              <a:gd name="T70" fmla="*/ 6554 w 8376"/>
              <a:gd name="T71" fmla="*/ 3929 h 5740"/>
              <a:gd name="T72" fmla="*/ 6828 w 8376"/>
              <a:gd name="T73" fmla="*/ 3547 h 5740"/>
              <a:gd name="T74" fmla="*/ 7496 w 8376"/>
              <a:gd name="T75" fmla="*/ 3588 h 5740"/>
              <a:gd name="T76" fmla="*/ 8375 w 8376"/>
              <a:gd name="T77" fmla="*/ 2955 h 5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376" h="5740">
                <a:moveTo>
                  <a:pt x="8375" y="2955"/>
                </a:moveTo>
                <a:lnTo>
                  <a:pt x="8375" y="2955"/>
                </a:lnTo>
                <a:cubicBezTo>
                  <a:pt x="8375" y="2817"/>
                  <a:pt x="8067" y="2679"/>
                  <a:pt x="8067" y="2679"/>
                </a:cubicBezTo>
                <a:cubicBezTo>
                  <a:pt x="8067" y="2414"/>
                  <a:pt x="7761" y="2468"/>
                  <a:pt x="7867" y="2319"/>
                </a:cubicBezTo>
                <a:cubicBezTo>
                  <a:pt x="7930" y="2233"/>
                  <a:pt x="7824" y="2033"/>
                  <a:pt x="7740" y="1916"/>
                </a:cubicBezTo>
                <a:cubicBezTo>
                  <a:pt x="7665" y="1970"/>
                  <a:pt x="7421" y="2118"/>
                  <a:pt x="7253" y="2118"/>
                </a:cubicBezTo>
                <a:cubicBezTo>
                  <a:pt x="7061" y="2118"/>
                  <a:pt x="7093" y="1991"/>
                  <a:pt x="7093" y="1991"/>
                </a:cubicBezTo>
                <a:cubicBezTo>
                  <a:pt x="6861" y="1991"/>
                  <a:pt x="6395" y="1662"/>
                  <a:pt x="6395" y="1662"/>
                </a:cubicBezTo>
                <a:cubicBezTo>
                  <a:pt x="6395" y="1662"/>
                  <a:pt x="5675" y="1864"/>
                  <a:pt x="5600" y="1864"/>
                </a:cubicBezTo>
                <a:cubicBezTo>
                  <a:pt x="5527" y="1864"/>
                  <a:pt x="5495" y="1683"/>
                  <a:pt x="5410" y="1683"/>
                </a:cubicBezTo>
                <a:cubicBezTo>
                  <a:pt x="5315" y="1683"/>
                  <a:pt x="5273" y="2011"/>
                  <a:pt x="5156" y="2011"/>
                </a:cubicBezTo>
                <a:cubicBezTo>
                  <a:pt x="5050" y="2011"/>
                  <a:pt x="5029" y="1630"/>
                  <a:pt x="5029" y="1630"/>
                </a:cubicBezTo>
                <a:cubicBezTo>
                  <a:pt x="4753" y="1504"/>
                  <a:pt x="4753" y="1504"/>
                  <a:pt x="4753" y="1504"/>
                </a:cubicBezTo>
                <a:cubicBezTo>
                  <a:pt x="4753" y="1504"/>
                  <a:pt x="4839" y="1091"/>
                  <a:pt x="4701" y="1028"/>
                </a:cubicBezTo>
                <a:cubicBezTo>
                  <a:pt x="4501" y="942"/>
                  <a:pt x="4404" y="1239"/>
                  <a:pt x="4288" y="1134"/>
                </a:cubicBezTo>
                <a:cubicBezTo>
                  <a:pt x="4171" y="1017"/>
                  <a:pt x="4098" y="1091"/>
                  <a:pt x="4034" y="1153"/>
                </a:cubicBezTo>
                <a:cubicBezTo>
                  <a:pt x="3971" y="1218"/>
                  <a:pt x="4066" y="1567"/>
                  <a:pt x="3928" y="1567"/>
                </a:cubicBezTo>
                <a:cubicBezTo>
                  <a:pt x="3790" y="1567"/>
                  <a:pt x="3758" y="1408"/>
                  <a:pt x="3758" y="1281"/>
                </a:cubicBezTo>
                <a:cubicBezTo>
                  <a:pt x="3758" y="1153"/>
                  <a:pt x="3611" y="1134"/>
                  <a:pt x="3611" y="1367"/>
                </a:cubicBezTo>
                <a:cubicBezTo>
                  <a:pt x="3611" y="1610"/>
                  <a:pt x="3441" y="1640"/>
                  <a:pt x="3357" y="1640"/>
                </a:cubicBezTo>
                <a:cubicBezTo>
                  <a:pt x="3282" y="1640"/>
                  <a:pt x="3187" y="1302"/>
                  <a:pt x="3187" y="1302"/>
                </a:cubicBezTo>
                <a:cubicBezTo>
                  <a:pt x="2943" y="1302"/>
                  <a:pt x="2943" y="1302"/>
                  <a:pt x="2943" y="1302"/>
                </a:cubicBezTo>
                <a:cubicBezTo>
                  <a:pt x="2859" y="1134"/>
                  <a:pt x="2859" y="1134"/>
                  <a:pt x="2859" y="1134"/>
                </a:cubicBezTo>
                <a:cubicBezTo>
                  <a:pt x="2859" y="1134"/>
                  <a:pt x="1715" y="804"/>
                  <a:pt x="1715" y="625"/>
                </a:cubicBezTo>
                <a:cubicBezTo>
                  <a:pt x="1715" y="509"/>
                  <a:pt x="1579" y="339"/>
                  <a:pt x="1482" y="233"/>
                </a:cubicBezTo>
                <a:cubicBezTo>
                  <a:pt x="1482" y="298"/>
                  <a:pt x="1461" y="360"/>
                  <a:pt x="1387" y="360"/>
                </a:cubicBezTo>
                <a:cubicBezTo>
                  <a:pt x="1217" y="360"/>
                  <a:pt x="1112" y="95"/>
                  <a:pt x="954" y="33"/>
                </a:cubicBezTo>
                <a:cubicBezTo>
                  <a:pt x="868" y="0"/>
                  <a:pt x="816" y="128"/>
                  <a:pt x="762" y="179"/>
                </a:cubicBezTo>
                <a:cubicBezTo>
                  <a:pt x="710" y="233"/>
                  <a:pt x="467" y="201"/>
                  <a:pt x="370" y="106"/>
                </a:cubicBezTo>
                <a:cubicBezTo>
                  <a:pt x="286" y="22"/>
                  <a:pt x="96" y="117"/>
                  <a:pt x="53" y="276"/>
                </a:cubicBezTo>
                <a:cubicBezTo>
                  <a:pt x="0" y="425"/>
                  <a:pt x="318" y="985"/>
                  <a:pt x="413" y="1080"/>
                </a:cubicBezTo>
                <a:cubicBezTo>
                  <a:pt x="508" y="1175"/>
                  <a:pt x="573" y="1186"/>
                  <a:pt x="700" y="1186"/>
                </a:cubicBezTo>
                <a:cubicBezTo>
                  <a:pt x="827" y="1186"/>
                  <a:pt x="784" y="1524"/>
                  <a:pt x="890" y="1640"/>
                </a:cubicBezTo>
                <a:cubicBezTo>
                  <a:pt x="1006" y="1757"/>
                  <a:pt x="1070" y="1716"/>
                  <a:pt x="1208" y="1789"/>
                </a:cubicBezTo>
                <a:cubicBezTo>
                  <a:pt x="1344" y="1853"/>
                  <a:pt x="1208" y="1981"/>
                  <a:pt x="1208" y="2160"/>
                </a:cubicBezTo>
                <a:cubicBezTo>
                  <a:pt x="1208" y="2340"/>
                  <a:pt x="1292" y="2468"/>
                  <a:pt x="1409" y="2509"/>
                </a:cubicBezTo>
                <a:cubicBezTo>
                  <a:pt x="1525" y="2552"/>
                  <a:pt x="1525" y="2330"/>
                  <a:pt x="1674" y="2371"/>
                </a:cubicBezTo>
                <a:cubicBezTo>
                  <a:pt x="1821" y="2414"/>
                  <a:pt x="1674" y="2795"/>
                  <a:pt x="1641" y="2912"/>
                </a:cubicBezTo>
                <a:cubicBezTo>
                  <a:pt x="1599" y="3039"/>
                  <a:pt x="1419" y="3177"/>
                  <a:pt x="1387" y="3293"/>
                </a:cubicBezTo>
                <a:cubicBezTo>
                  <a:pt x="1355" y="3409"/>
                  <a:pt x="1514" y="3304"/>
                  <a:pt x="1609" y="3388"/>
                </a:cubicBezTo>
                <a:cubicBezTo>
                  <a:pt x="1693" y="3483"/>
                  <a:pt x="1609" y="3769"/>
                  <a:pt x="1609" y="3886"/>
                </a:cubicBezTo>
                <a:cubicBezTo>
                  <a:pt x="1609" y="4002"/>
                  <a:pt x="1874" y="4013"/>
                  <a:pt x="1958" y="4097"/>
                </a:cubicBezTo>
                <a:cubicBezTo>
                  <a:pt x="2044" y="4181"/>
                  <a:pt x="2044" y="4340"/>
                  <a:pt x="2044" y="4532"/>
                </a:cubicBezTo>
                <a:cubicBezTo>
                  <a:pt x="2044" y="4711"/>
                  <a:pt x="2139" y="4659"/>
                  <a:pt x="2223" y="4754"/>
                </a:cubicBezTo>
                <a:cubicBezTo>
                  <a:pt x="2318" y="4849"/>
                  <a:pt x="2435" y="4965"/>
                  <a:pt x="2521" y="5125"/>
                </a:cubicBezTo>
                <a:cubicBezTo>
                  <a:pt x="2605" y="5293"/>
                  <a:pt x="2721" y="5176"/>
                  <a:pt x="2816" y="5071"/>
                </a:cubicBezTo>
                <a:cubicBezTo>
                  <a:pt x="2922" y="4965"/>
                  <a:pt x="3060" y="5028"/>
                  <a:pt x="3060" y="5209"/>
                </a:cubicBezTo>
                <a:cubicBezTo>
                  <a:pt x="3060" y="5379"/>
                  <a:pt x="3165" y="5357"/>
                  <a:pt x="3325" y="5409"/>
                </a:cubicBezTo>
                <a:cubicBezTo>
                  <a:pt x="3484" y="5463"/>
                  <a:pt x="3652" y="5706"/>
                  <a:pt x="3812" y="5706"/>
                </a:cubicBezTo>
                <a:cubicBezTo>
                  <a:pt x="3960" y="5706"/>
                  <a:pt x="4044" y="5526"/>
                  <a:pt x="4214" y="5642"/>
                </a:cubicBezTo>
                <a:cubicBezTo>
                  <a:pt x="4256" y="5674"/>
                  <a:pt x="4288" y="5706"/>
                  <a:pt x="4299" y="5739"/>
                </a:cubicBezTo>
                <a:cubicBezTo>
                  <a:pt x="4352" y="5696"/>
                  <a:pt x="4383" y="5642"/>
                  <a:pt x="4352" y="5579"/>
                </a:cubicBezTo>
                <a:cubicBezTo>
                  <a:pt x="4266" y="5420"/>
                  <a:pt x="4299" y="5082"/>
                  <a:pt x="4299" y="5082"/>
                </a:cubicBezTo>
                <a:cubicBezTo>
                  <a:pt x="3896" y="5008"/>
                  <a:pt x="3896" y="5008"/>
                  <a:pt x="3896" y="5008"/>
                </a:cubicBezTo>
                <a:cubicBezTo>
                  <a:pt x="3949" y="4849"/>
                  <a:pt x="3949" y="4849"/>
                  <a:pt x="3949" y="4849"/>
                </a:cubicBezTo>
                <a:cubicBezTo>
                  <a:pt x="4299" y="4903"/>
                  <a:pt x="4299" y="4903"/>
                  <a:pt x="4299" y="4903"/>
                </a:cubicBezTo>
                <a:cubicBezTo>
                  <a:pt x="4299" y="4765"/>
                  <a:pt x="4299" y="4765"/>
                  <a:pt x="4299" y="4765"/>
                </a:cubicBezTo>
                <a:cubicBezTo>
                  <a:pt x="4299" y="4765"/>
                  <a:pt x="4023" y="4679"/>
                  <a:pt x="4023" y="4478"/>
                </a:cubicBezTo>
                <a:cubicBezTo>
                  <a:pt x="4023" y="4288"/>
                  <a:pt x="4320" y="4288"/>
                  <a:pt x="4320" y="4288"/>
                </a:cubicBezTo>
                <a:cubicBezTo>
                  <a:pt x="4479" y="4129"/>
                  <a:pt x="4479" y="4129"/>
                  <a:pt x="4479" y="4129"/>
                </a:cubicBezTo>
                <a:cubicBezTo>
                  <a:pt x="4415" y="3886"/>
                  <a:pt x="4415" y="3886"/>
                  <a:pt x="4415" y="3886"/>
                </a:cubicBezTo>
                <a:cubicBezTo>
                  <a:pt x="4913" y="3959"/>
                  <a:pt x="4913" y="3959"/>
                  <a:pt x="4913" y="3959"/>
                </a:cubicBezTo>
                <a:cubicBezTo>
                  <a:pt x="5008" y="4172"/>
                  <a:pt x="5008" y="4172"/>
                  <a:pt x="5008" y="4172"/>
                </a:cubicBezTo>
                <a:cubicBezTo>
                  <a:pt x="5294" y="4224"/>
                  <a:pt x="5294" y="4224"/>
                  <a:pt x="5294" y="4224"/>
                </a:cubicBezTo>
                <a:cubicBezTo>
                  <a:pt x="5443" y="4075"/>
                  <a:pt x="5443" y="4075"/>
                  <a:pt x="5443" y="4075"/>
                </a:cubicBezTo>
                <a:cubicBezTo>
                  <a:pt x="5792" y="4140"/>
                  <a:pt x="5792" y="4140"/>
                  <a:pt x="5792" y="4140"/>
                </a:cubicBezTo>
                <a:cubicBezTo>
                  <a:pt x="5792" y="4405"/>
                  <a:pt x="5792" y="4405"/>
                  <a:pt x="5792" y="4405"/>
                </a:cubicBezTo>
                <a:cubicBezTo>
                  <a:pt x="6225" y="4552"/>
                  <a:pt x="6225" y="4552"/>
                  <a:pt x="6225" y="4552"/>
                </a:cubicBezTo>
                <a:cubicBezTo>
                  <a:pt x="6417" y="4308"/>
                  <a:pt x="6417" y="4308"/>
                  <a:pt x="6417" y="4308"/>
                </a:cubicBezTo>
                <a:cubicBezTo>
                  <a:pt x="6184" y="4075"/>
                  <a:pt x="6184" y="4075"/>
                  <a:pt x="6184" y="4075"/>
                </a:cubicBezTo>
                <a:cubicBezTo>
                  <a:pt x="6300" y="3896"/>
                  <a:pt x="6300" y="3896"/>
                  <a:pt x="6300" y="3896"/>
                </a:cubicBezTo>
                <a:cubicBezTo>
                  <a:pt x="6300" y="3896"/>
                  <a:pt x="6469" y="4002"/>
                  <a:pt x="6554" y="3929"/>
                </a:cubicBezTo>
                <a:cubicBezTo>
                  <a:pt x="6628" y="3853"/>
                  <a:pt x="6871" y="3907"/>
                  <a:pt x="6988" y="3791"/>
                </a:cubicBezTo>
                <a:cubicBezTo>
                  <a:pt x="7093" y="3685"/>
                  <a:pt x="6828" y="3642"/>
                  <a:pt x="6828" y="3547"/>
                </a:cubicBezTo>
                <a:cubicBezTo>
                  <a:pt x="6828" y="3461"/>
                  <a:pt x="7263" y="3356"/>
                  <a:pt x="7263" y="3356"/>
                </a:cubicBezTo>
                <a:cubicBezTo>
                  <a:pt x="7496" y="3588"/>
                  <a:pt x="7496" y="3588"/>
                  <a:pt x="7496" y="3588"/>
                </a:cubicBezTo>
                <a:cubicBezTo>
                  <a:pt x="7878" y="3494"/>
                  <a:pt x="7878" y="3494"/>
                  <a:pt x="7878" y="3494"/>
                </a:cubicBezTo>
                <a:cubicBezTo>
                  <a:pt x="7930" y="3028"/>
                  <a:pt x="8375" y="3082"/>
                  <a:pt x="8375" y="2955"/>
                </a:cubicBezTo>
              </a:path>
            </a:pathLst>
          </a:custGeom>
          <a:solidFill>
            <a:srgbClr val="AEAEA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0" name="Freeform 29"/>
          <p:cNvSpPr>
            <a:spLocks noChangeArrowheads="1"/>
          </p:cNvSpPr>
          <p:nvPr/>
        </p:nvSpPr>
        <p:spPr bwMode="auto">
          <a:xfrm>
            <a:off x="6337092" y="2845709"/>
            <a:ext cx="967051" cy="1219966"/>
          </a:xfrm>
          <a:custGeom>
            <a:avLst/>
            <a:gdLst>
              <a:gd name="T0" fmla="*/ 3991 w 4627"/>
              <a:gd name="T1" fmla="*/ 4107 h 5834"/>
              <a:gd name="T2" fmla="*/ 3991 w 4627"/>
              <a:gd name="T3" fmla="*/ 4107 h 5834"/>
              <a:gd name="T4" fmla="*/ 3831 w 4627"/>
              <a:gd name="T5" fmla="*/ 3674 h 5834"/>
              <a:gd name="T6" fmla="*/ 3896 w 4627"/>
              <a:gd name="T7" fmla="*/ 3472 h 5834"/>
              <a:gd name="T8" fmla="*/ 3726 w 4627"/>
              <a:gd name="T9" fmla="*/ 3133 h 5834"/>
              <a:gd name="T10" fmla="*/ 3557 w 4627"/>
              <a:gd name="T11" fmla="*/ 2784 h 5834"/>
              <a:gd name="T12" fmla="*/ 3430 w 4627"/>
              <a:gd name="T13" fmla="*/ 2371 h 5834"/>
              <a:gd name="T14" fmla="*/ 3260 w 4627"/>
              <a:gd name="T15" fmla="*/ 1970 h 5834"/>
              <a:gd name="T16" fmla="*/ 2868 w 4627"/>
              <a:gd name="T17" fmla="*/ 1989 h 5834"/>
              <a:gd name="T18" fmla="*/ 2667 w 4627"/>
              <a:gd name="T19" fmla="*/ 1662 h 5834"/>
              <a:gd name="T20" fmla="*/ 2741 w 4627"/>
              <a:gd name="T21" fmla="*/ 1196 h 5834"/>
              <a:gd name="T22" fmla="*/ 2360 w 4627"/>
              <a:gd name="T23" fmla="*/ 1080 h 5834"/>
              <a:gd name="T24" fmla="*/ 2243 w 4627"/>
              <a:gd name="T25" fmla="*/ 561 h 5834"/>
              <a:gd name="T26" fmla="*/ 1948 w 4627"/>
              <a:gd name="T27" fmla="*/ 509 h 5834"/>
              <a:gd name="T28" fmla="*/ 1312 w 4627"/>
              <a:gd name="T29" fmla="*/ 0 h 5834"/>
              <a:gd name="T30" fmla="*/ 1079 w 4627"/>
              <a:gd name="T31" fmla="*/ 455 h 5834"/>
              <a:gd name="T32" fmla="*/ 603 w 4627"/>
              <a:gd name="T33" fmla="*/ 455 h 5834"/>
              <a:gd name="T34" fmla="*/ 265 w 4627"/>
              <a:gd name="T35" fmla="*/ 614 h 5834"/>
              <a:gd name="T36" fmla="*/ 476 w 4627"/>
              <a:gd name="T37" fmla="*/ 815 h 5834"/>
              <a:gd name="T38" fmla="*/ 190 w 4627"/>
              <a:gd name="T39" fmla="*/ 996 h 5834"/>
              <a:gd name="T40" fmla="*/ 232 w 4627"/>
              <a:gd name="T41" fmla="*/ 1418 h 5834"/>
              <a:gd name="T42" fmla="*/ 21 w 4627"/>
              <a:gd name="T43" fmla="*/ 1767 h 5834"/>
              <a:gd name="T44" fmla="*/ 0 w 4627"/>
              <a:gd name="T45" fmla="*/ 1778 h 5834"/>
              <a:gd name="T46" fmla="*/ 127 w 4627"/>
              <a:gd name="T47" fmla="*/ 2181 h 5834"/>
              <a:gd name="T48" fmla="*/ 327 w 4627"/>
              <a:gd name="T49" fmla="*/ 2541 h 5834"/>
              <a:gd name="T50" fmla="*/ 635 w 4627"/>
              <a:gd name="T51" fmla="*/ 2817 h 5834"/>
              <a:gd name="T52" fmla="*/ 138 w 4627"/>
              <a:gd name="T53" fmla="*/ 3356 h 5834"/>
              <a:gd name="T54" fmla="*/ 179 w 4627"/>
              <a:gd name="T55" fmla="*/ 3345 h 5834"/>
              <a:gd name="T56" fmla="*/ 455 w 4627"/>
              <a:gd name="T57" fmla="*/ 3642 h 5834"/>
              <a:gd name="T58" fmla="*/ 284 w 4627"/>
              <a:gd name="T59" fmla="*/ 3853 h 5834"/>
              <a:gd name="T60" fmla="*/ 899 w 4627"/>
              <a:gd name="T61" fmla="*/ 3937 h 5834"/>
              <a:gd name="T62" fmla="*/ 1026 w 4627"/>
              <a:gd name="T63" fmla="*/ 4668 h 5834"/>
              <a:gd name="T64" fmla="*/ 1090 w 4627"/>
              <a:gd name="T65" fmla="*/ 5601 h 5834"/>
              <a:gd name="T66" fmla="*/ 1069 w 4627"/>
              <a:gd name="T67" fmla="*/ 5642 h 5834"/>
              <a:gd name="T68" fmla="*/ 1450 w 4627"/>
              <a:gd name="T69" fmla="*/ 5833 h 5834"/>
              <a:gd name="T70" fmla="*/ 2000 w 4627"/>
              <a:gd name="T71" fmla="*/ 5706 h 5834"/>
              <a:gd name="T72" fmla="*/ 2223 w 4627"/>
              <a:gd name="T73" fmla="*/ 5758 h 5834"/>
              <a:gd name="T74" fmla="*/ 2836 w 4627"/>
              <a:gd name="T75" fmla="*/ 5749 h 5834"/>
              <a:gd name="T76" fmla="*/ 3471 w 4627"/>
              <a:gd name="T77" fmla="*/ 5653 h 5834"/>
              <a:gd name="T78" fmla="*/ 3599 w 4627"/>
              <a:gd name="T79" fmla="*/ 5452 h 5834"/>
              <a:gd name="T80" fmla="*/ 4075 w 4627"/>
              <a:gd name="T81" fmla="*/ 5696 h 5834"/>
              <a:gd name="T82" fmla="*/ 4510 w 4627"/>
              <a:gd name="T83" fmla="*/ 5379 h 5834"/>
              <a:gd name="T84" fmla="*/ 4435 w 4627"/>
              <a:gd name="T85" fmla="*/ 4648 h 5834"/>
              <a:gd name="T86" fmla="*/ 4467 w 4627"/>
              <a:gd name="T87" fmla="*/ 4627 h 5834"/>
              <a:gd name="T88" fmla="*/ 4213 w 4627"/>
              <a:gd name="T89" fmla="*/ 4457 h 5834"/>
              <a:gd name="T90" fmla="*/ 3991 w 4627"/>
              <a:gd name="T91" fmla="*/ 4107 h 5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627" h="5834">
                <a:moveTo>
                  <a:pt x="3991" y="4107"/>
                </a:moveTo>
                <a:lnTo>
                  <a:pt x="3991" y="4107"/>
                </a:lnTo>
                <a:cubicBezTo>
                  <a:pt x="3906" y="3928"/>
                  <a:pt x="3736" y="3769"/>
                  <a:pt x="3831" y="3674"/>
                </a:cubicBezTo>
                <a:cubicBezTo>
                  <a:pt x="3917" y="3588"/>
                  <a:pt x="3991" y="3567"/>
                  <a:pt x="3896" y="3472"/>
                </a:cubicBezTo>
                <a:cubicBezTo>
                  <a:pt x="3801" y="3377"/>
                  <a:pt x="3652" y="3431"/>
                  <a:pt x="3726" y="3133"/>
                </a:cubicBezTo>
                <a:cubicBezTo>
                  <a:pt x="3790" y="2836"/>
                  <a:pt x="3577" y="2806"/>
                  <a:pt x="3557" y="2784"/>
                </a:cubicBezTo>
                <a:cubicBezTo>
                  <a:pt x="3536" y="2763"/>
                  <a:pt x="3525" y="2457"/>
                  <a:pt x="3430" y="2371"/>
                </a:cubicBezTo>
                <a:cubicBezTo>
                  <a:pt x="3344" y="2287"/>
                  <a:pt x="3387" y="2022"/>
                  <a:pt x="3260" y="1970"/>
                </a:cubicBezTo>
                <a:cubicBezTo>
                  <a:pt x="3133" y="1916"/>
                  <a:pt x="2868" y="1989"/>
                  <a:pt x="2868" y="1989"/>
                </a:cubicBezTo>
                <a:cubicBezTo>
                  <a:pt x="2667" y="1662"/>
                  <a:pt x="2667" y="1662"/>
                  <a:pt x="2667" y="1662"/>
                </a:cubicBezTo>
                <a:cubicBezTo>
                  <a:pt x="2667" y="1662"/>
                  <a:pt x="2816" y="1270"/>
                  <a:pt x="2741" y="1196"/>
                </a:cubicBezTo>
                <a:cubicBezTo>
                  <a:pt x="2667" y="1121"/>
                  <a:pt x="2360" y="1080"/>
                  <a:pt x="2360" y="1080"/>
                </a:cubicBezTo>
                <a:cubicBezTo>
                  <a:pt x="2243" y="561"/>
                  <a:pt x="2243" y="561"/>
                  <a:pt x="2243" y="561"/>
                </a:cubicBezTo>
                <a:cubicBezTo>
                  <a:pt x="2243" y="561"/>
                  <a:pt x="2043" y="614"/>
                  <a:pt x="1948" y="509"/>
                </a:cubicBezTo>
                <a:cubicBezTo>
                  <a:pt x="1853" y="423"/>
                  <a:pt x="1545" y="52"/>
                  <a:pt x="1312" y="0"/>
                </a:cubicBezTo>
                <a:cubicBezTo>
                  <a:pt x="1258" y="222"/>
                  <a:pt x="1142" y="423"/>
                  <a:pt x="1079" y="455"/>
                </a:cubicBezTo>
                <a:cubicBezTo>
                  <a:pt x="942" y="520"/>
                  <a:pt x="771" y="455"/>
                  <a:pt x="603" y="455"/>
                </a:cubicBezTo>
                <a:cubicBezTo>
                  <a:pt x="433" y="455"/>
                  <a:pt x="265" y="614"/>
                  <a:pt x="265" y="614"/>
                </a:cubicBezTo>
                <a:cubicBezTo>
                  <a:pt x="476" y="815"/>
                  <a:pt x="476" y="815"/>
                  <a:pt x="476" y="815"/>
                </a:cubicBezTo>
                <a:cubicBezTo>
                  <a:pt x="190" y="996"/>
                  <a:pt x="190" y="996"/>
                  <a:pt x="190" y="996"/>
                </a:cubicBezTo>
                <a:cubicBezTo>
                  <a:pt x="190" y="996"/>
                  <a:pt x="370" y="1418"/>
                  <a:pt x="232" y="1418"/>
                </a:cubicBezTo>
                <a:cubicBezTo>
                  <a:pt x="84" y="1418"/>
                  <a:pt x="21" y="1767"/>
                  <a:pt x="21" y="1767"/>
                </a:cubicBezTo>
                <a:cubicBezTo>
                  <a:pt x="21" y="1767"/>
                  <a:pt x="10" y="1767"/>
                  <a:pt x="0" y="1778"/>
                </a:cubicBezTo>
                <a:cubicBezTo>
                  <a:pt x="84" y="1895"/>
                  <a:pt x="190" y="2095"/>
                  <a:pt x="127" y="2181"/>
                </a:cubicBezTo>
                <a:cubicBezTo>
                  <a:pt x="21" y="2330"/>
                  <a:pt x="327" y="2276"/>
                  <a:pt x="327" y="2541"/>
                </a:cubicBezTo>
                <a:cubicBezTo>
                  <a:pt x="327" y="2541"/>
                  <a:pt x="635" y="2679"/>
                  <a:pt x="635" y="2817"/>
                </a:cubicBezTo>
                <a:cubicBezTo>
                  <a:pt x="635" y="2944"/>
                  <a:pt x="190" y="2890"/>
                  <a:pt x="138" y="3356"/>
                </a:cubicBezTo>
                <a:cubicBezTo>
                  <a:pt x="179" y="3345"/>
                  <a:pt x="179" y="3345"/>
                  <a:pt x="179" y="3345"/>
                </a:cubicBezTo>
                <a:cubicBezTo>
                  <a:pt x="179" y="3345"/>
                  <a:pt x="497" y="3599"/>
                  <a:pt x="455" y="3642"/>
                </a:cubicBezTo>
                <a:cubicBezTo>
                  <a:pt x="412" y="3683"/>
                  <a:pt x="222" y="3780"/>
                  <a:pt x="284" y="3853"/>
                </a:cubicBezTo>
                <a:cubicBezTo>
                  <a:pt x="360" y="3916"/>
                  <a:pt x="825" y="3864"/>
                  <a:pt x="899" y="3937"/>
                </a:cubicBezTo>
                <a:cubicBezTo>
                  <a:pt x="974" y="4013"/>
                  <a:pt x="1090" y="4551"/>
                  <a:pt x="1026" y="4668"/>
                </a:cubicBezTo>
                <a:cubicBezTo>
                  <a:pt x="963" y="4775"/>
                  <a:pt x="1090" y="5601"/>
                  <a:pt x="1090" y="5601"/>
                </a:cubicBezTo>
                <a:cubicBezTo>
                  <a:pt x="1069" y="5642"/>
                  <a:pt x="1069" y="5642"/>
                  <a:pt x="1069" y="5642"/>
                </a:cubicBezTo>
                <a:cubicBezTo>
                  <a:pt x="1450" y="5833"/>
                  <a:pt x="1450" y="5833"/>
                  <a:pt x="1450" y="5833"/>
                </a:cubicBezTo>
                <a:cubicBezTo>
                  <a:pt x="2000" y="5706"/>
                  <a:pt x="2000" y="5706"/>
                  <a:pt x="2000" y="5706"/>
                </a:cubicBezTo>
                <a:cubicBezTo>
                  <a:pt x="2223" y="5758"/>
                  <a:pt x="2223" y="5758"/>
                  <a:pt x="2223" y="5758"/>
                </a:cubicBezTo>
                <a:cubicBezTo>
                  <a:pt x="2223" y="5758"/>
                  <a:pt x="2625" y="5653"/>
                  <a:pt x="2836" y="5749"/>
                </a:cubicBezTo>
                <a:cubicBezTo>
                  <a:pt x="2836" y="5749"/>
                  <a:pt x="3271" y="5568"/>
                  <a:pt x="3471" y="5653"/>
                </a:cubicBezTo>
                <a:cubicBezTo>
                  <a:pt x="3471" y="5653"/>
                  <a:pt x="3493" y="5452"/>
                  <a:pt x="3599" y="5452"/>
                </a:cubicBezTo>
                <a:cubicBezTo>
                  <a:pt x="3715" y="5452"/>
                  <a:pt x="3790" y="5696"/>
                  <a:pt x="4075" y="5696"/>
                </a:cubicBezTo>
                <a:cubicBezTo>
                  <a:pt x="4329" y="5696"/>
                  <a:pt x="4223" y="5431"/>
                  <a:pt x="4510" y="5379"/>
                </a:cubicBezTo>
                <a:cubicBezTo>
                  <a:pt x="4626" y="5103"/>
                  <a:pt x="4435" y="4648"/>
                  <a:pt x="4435" y="4648"/>
                </a:cubicBezTo>
                <a:cubicBezTo>
                  <a:pt x="4435" y="4648"/>
                  <a:pt x="4456" y="4637"/>
                  <a:pt x="4467" y="4627"/>
                </a:cubicBezTo>
                <a:cubicBezTo>
                  <a:pt x="4383" y="4584"/>
                  <a:pt x="4277" y="4510"/>
                  <a:pt x="4213" y="4457"/>
                </a:cubicBezTo>
                <a:cubicBezTo>
                  <a:pt x="4107" y="4351"/>
                  <a:pt x="4086" y="4287"/>
                  <a:pt x="3991" y="4107"/>
                </a:cubicBezTo>
              </a:path>
            </a:pathLst>
          </a:custGeom>
          <a:solidFill>
            <a:srgbClr val="B0B0B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1" name="Freeform 38"/>
          <p:cNvSpPr>
            <a:spLocks noChangeArrowheads="1"/>
          </p:cNvSpPr>
          <p:nvPr/>
        </p:nvSpPr>
        <p:spPr bwMode="auto">
          <a:xfrm>
            <a:off x="6577933" y="2478427"/>
            <a:ext cx="1275253" cy="1335319"/>
          </a:xfrm>
          <a:custGeom>
            <a:avLst/>
            <a:gdLst>
              <a:gd name="T0" fmla="*/ 5930 w 6099"/>
              <a:gd name="T1" fmla="*/ 1769 h 6386"/>
              <a:gd name="T2" fmla="*/ 5930 w 6099"/>
              <a:gd name="T3" fmla="*/ 1769 h 6386"/>
              <a:gd name="T4" fmla="*/ 5484 w 6099"/>
              <a:gd name="T5" fmla="*/ 1726 h 6386"/>
              <a:gd name="T6" fmla="*/ 5262 w 6099"/>
              <a:gd name="T7" fmla="*/ 2002 h 6386"/>
              <a:gd name="T8" fmla="*/ 5178 w 6099"/>
              <a:gd name="T9" fmla="*/ 1642 h 6386"/>
              <a:gd name="T10" fmla="*/ 5029 w 6099"/>
              <a:gd name="T11" fmla="*/ 1483 h 6386"/>
              <a:gd name="T12" fmla="*/ 5283 w 6099"/>
              <a:gd name="T13" fmla="*/ 1282 h 6386"/>
              <a:gd name="T14" fmla="*/ 5040 w 6099"/>
              <a:gd name="T15" fmla="*/ 1049 h 6386"/>
              <a:gd name="T16" fmla="*/ 4807 w 6099"/>
              <a:gd name="T17" fmla="*/ 1166 h 6386"/>
              <a:gd name="T18" fmla="*/ 3939 w 6099"/>
              <a:gd name="T19" fmla="*/ 1155 h 6386"/>
              <a:gd name="T20" fmla="*/ 3949 w 6099"/>
              <a:gd name="T21" fmla="*/ 1461 h 6386"/>
              <a:gd name="T22" fmla="*/ 3717 w 6099"/>
              <a:gd name="T23" fmla="*/ 1101 h 6386"/>
              <a:gd name="T24" fmla="*/ 3430 w 6099"/>
              <a:gd name="T25" fmla="*/ 974 h 6386"/>
              <a:gd name="T26" fmla="*/ 2933 w 6099"/>
              <a:gd name="T27" fmla="*/ 700 h 6386"/>
              <a:gd name="T28" fmla="*/ 2435 w 6099"/>
              <a:gd name="T29" fmla="*/ 784 h 6386"/>
              <a:gd name="T30" fmla="*/ 2096 w 6099"/>
              <a:gd name="T31" fmla="*/ 741 h 6386"/>
              <a:gd name="T32" fmla="*/ 1831 w 6099"/>
              <a:gd name="T33" fmla="*/ 847 h 6386"/>
              <a:gd name="T34" fmla="*/ 1588 w 6099"/>
              <a:gd name="T35" fmla="*/ 679 h 6386"/>
              <a:gd name="T36" fmla="*/ 1112 w 6099"/>
              <a:gd name="T37" fmla="*/ 392 h 6386"/>
              <a:gd name="T38" fmla="*/ 879 w 6099"/>
              <a:gd name="T39" fmla="*/ 0 h 6386"/>
              <a:gd name="T40" fmla="*/ 657 w 6099"/>
              <a:gd name="T41" fmla="*/ 265 h 6386"/>
              <a:gd name="T42" fmla="*/ 265 w 6099"/>
              <a:gd name="T43" fmla="*/ 435 h 6386"/>
              <a:gd name="T44" fmla="*/ 254 w 6099"/>
              <a:gd name="T45" fmla="*/ 836 h 6386"/>
              <a:gd name="T46" fmla="*/ 0 w 6099"/>
              <a:gd name="T47" fmla="*/ 1112 h 6386"/>
              <a:gd name="T48" fmla="*/ 159 w 6099"/>
              <a:gd name="T49" fmla="*/ 1758 h 6386"/>
              <a:gd name="T50" fmla="*/ 795 w 6099"/>
              <a:gd name="T51" fmla="*/ 2267 h 6386"/>
              <a:gd name="T52" fmla="*/ 1090 w 6099"/>
              <a:gd name="T53" fmla="*/ 2319 h 6386"/>
              <a:gd name="T54" fmla="*/ 1207 w 6099"/>
              <a:gd name="T55" fmla="*/ 2838 h 6386"/>
              <a:gd name="T56" fmla="*/ 1588 w 6099"/>
              <a:gd name="T57" fmla="*/ 2954 h 6386"/>
              <a:gd name="T58" fmla="*/ 1514 w 6099"/>
              <a:gd name="T59" fmla="*/ 3420 h 6386"/>
              <a:gd name="T60" fmla="*/ 1715 w 6099"/>
              <a:gd name="T61" fmla="*/ 3747 h 6386"/>
              <a:gd name="T62" fmla="*/ 2107 w 6099"/>
              <a:gd name="T63" fmla="*/ 3728 h 6386"/>
              <a:gd name="T64" fmla="*/ 2277 w 6099"/>
              <a:gd name="T65" fmla="*/ 4129 h 6386"/>
              <a:gd name="T66" fmla="*/ 2404 w 6099"/>
              <a:gd name="T67" fmla="*/ 4542 h 6386"/>
              <a:gd name="T68" fmla="*/ 2573 w 6099"/>
              <a:gd name="T69" fmla="*/ 4891 h 6386"/>
              <a:gd name="T70" fmla="*/ 2743 w 6099"/>
              <a:gd name="T71" fmla="*/ 5230 h 6386"/>
              <a:gd name="T72" fmla="*/ 2678 w 6099"/>
              <a:gd name="T73" fmla="*/ 5432 h 6386"/>
              <a:gd name="T74" fmla="*/ 2838 w 6099"/>
              <a:gd name="T75" fmla="*/ 5865 h 6386"/>
              <a:gd name="T76" fmla="*/ 3060 w 6099"/>
              <a:gd name="T77" fmla="*/ 6215 h 6386"/>
              <a:gd name="T78" fmla="*/ 3314 w 6099"/>
              <a:gd name="T79" fmla="*/ 6385 h 6386"/>
              <a:gd name="T80" fmla="*/ 3642 w 6099"/>
              <a:gd name="T81" fmla="*/ 6204 h 6386"/>
              <a:gd name="T82" fmla="*/ 3579 w 6099"/>
              <a:gd name="T83" fmla="*/ 5833 h 6386"/>
              <a:gd name="T84" fmla="*/ 3663 w 6099"/>
              <a:gd name="T85" fmla="*/ 5495 h 6386"/>
              <a:gd name="T86" fmla="*/ 3495 w 6099"/>
              <a:gd name="T87" fmla="*/ 5432 h 6386"/>
              <a:gd name="T88" fmla="*/ 3579 w 6099"/>
              <a:gd name="T89" fmla="*/ 5114 h 6386"/>
              <a:gd name="T90" fmla="*/ 3368 w 6099"/>
              <a:gd name="T91" fmla="*/ 5071 h 6386"/>
              <a:gd name="T92" fmla="*/ 3642 w 6099"/>
              <a:gd name="T93" fmla="*/ 5029 h 6386"/>
              <a:gd name="T94" fmla="*/ 3695 w 6099"/>
              <a:gd name="T95" fmla="*/ 4754 h 6386"/>
              <a:gd name="T96" fmla="*/ 3568 w 6099"/>
              <a:gd name="T97" fmla="*/ 4575 h 6386"/>
              <a:gd name="T98" fmla="*/ 3874 w 6099"/>
              <a:gd name="T99" fmla="*/ 4585 h 6386"/>
              <a:gd name="T100" fmla="*/ 4034 w 6099"/>
              <a:gd name="T101" fmla="*/ 4077 h 6386"/>
              <a:gd name="T102" fmla="*/ 3865 w 6099"/>
              <a:gd name="T103" fmla="*/ 3918 h 6386"/>
              <a:gd name="T104" fmla="*/ 3939 w 6099"/>
              <a:gd name="T105" fmla="*/ 3844 h 6386"/>
              <a:gd name="T106" fmla="*/ 4352 w 6099"/>
              <a:gd name="T107" fmla="*/ 3939 h 6386"/>
              <a:gd name="T108" fmla="*/ 4723 w 6099"/>
              <a:gd name="T109" fmla="*/ 3325 h 6386"/>
              <a:gd name="T110" fmla="*/ 4934 w 6099"/>
              <a:gd name="T111" fmla="*/ 3409 h 6386"/>
              <a:gd name="T112" fmla="*/ 4956 w 6099"/>
              <a:gd name="T113" fmla="*/ 3866 h 6386"/>
              <a:gd name="T114" fmla="*/ 5188 w 6099"/>
              <a:gd name="T115" fmla="*/ 3812 h 6386"/>
              <a:gd name="T116" fmla="*/ 5443 w 6099"/>
              <a:gd name="T117" fmla="*/ 3103 h 6386"/>
              <a:gd name="T118" fmla="*/ 5770 w 6099"/>
              <a:gd name="T119" fmla="*/ 2954 h 6386"/>
              <a:gd name="T120" fmla="*/ 6098 w 6099"/>
              <a:gd name="T121" fmla="*/ 2245 h 6386"/>
              <a:gd name="T122" fmla="*/ 5930 w 6099"/>
              <a:gd name="T123" fmla="*/ 1769 h 6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099" h="6386">
                <a:moveTo>
                  <a:pt x="5930" y="1769"/>
                </a:moveTo>
                <a:lnTo>
                  <a:pt x="5930" y="1769"/>
                </a:lnTo>
                <a:cubicBezTo>
                  <a:pt x="5484" y="1726"/>
                  <a:pt x="5484" y="1726"/>
                  <a:pt x="5484" y="1726"/>
                </a:cubicBezTo>
                <a:cubicBezTo>
                  <a:pt x="5262" y="2002"/>
                  <a:pt x="5262" y="2002"/>
                  <a:pt x="5262" y="2002"/>
                </a:cubicBezTo>
                <a:cubicBezTo>
                  <a:pt x="5262" y="2002"/>
                  <a:pt x="5061" y="1885"/>
                  <a:pt x="5178" y="1642"/>
                </a:cubicBezTo>
                <a:cubicBezTo>
                  <a:pt x="5029" y="1483"/>
                  <a:pt x="5029" y="1483"/>
                  <a:pt x="5029" y="1483"/>
                </a:cubicBezTo>
                <a:cubicBezTo>
                  <a:pt x="5283" y="1282"/>
                  <a:pt x="5283" y="1282"/>
                  <a:pt x="5283" y="1282"/>
                </a:cubicBezTo>
                <a:cubicBezTo>
                  <a:pt x="5040" y="1049"/>
                  <a:pt x="5040" y="1049"/>
                  <a:pt x="5040" y="1049"/>
                </a:cubicBezTo>
                <a:cubicBezTo>
                  <a:pt x="4807" y="1166"/>
                  <a:pt x="4807" y="1166"/>
                  <a:pt x="4807" y="1166"/>
                </a:cubicBezTo>
                <a:cubicBezTo>
                  <a:pt x="4807" y="1166"/>
                  <a:pt x="4574" y="868"/>
                  <a:pt x="3939" y="1155"/>
                </a:cubicBezTo>
                <a:cubicBezTo>
                  <a:pt x="3939" y="1155"/>
                  <a:pt x="4066" y="1334"/>
                  <a:pt x="3949" y="1461"/>
                </a:cubicBezTo>
                <a:cubicBezTo>
                  <a:pt x="3833" y="1577"/>
                  <a:pt x="3409" y="1334"/>
                  <a:pt x="3717" y="1101"/>
                </a:cubicBezTo>
                <a:cubicBezTo>
                  <a:pt x="3717" y="1101"/>
                  <a:pt x="3738" y="901"/>
                  <a:pt x="3430" y="974"/>
                </a:cubicBezTo>
                <a:cubicBezTo>
                  <a:pt x="3124" y="1058"/>
                  <a:pt x="3420" y="752"/>
                  <a:pt x="2933" y="700"/>
                </a:cubicBezTo>
                <a:cubicBezTo>
                  <a:pt x="2435" y="636"/>
                  <a:pt x="2435" y="784"/>
                  <a:pt x="2435" y="784"/>
                </a:cubicBezTo>
                <a:cubicBezTo>
                  <a:pt x="2435" y="784"/>
                  <a:pt x="2213" y="858"/>
                  <a:pt x="2096" y="741"/>
                </a:cubicBezTo>
                <a:cubicBezTo>
                  <a:pt x="2096" y="741"/>
                  <a:pt x="1937" y="741"/>
                  <a:pt x="1831" y="847"/>
                </a:cubicBezTo>
                <a:cubicBezTo>
                  <a:pt x="1726" y="953"/>
                  <a:pt x="1588" y="795"/>
                  <a:pt x="1588" y="679"/>
                </a:cubicBezTo>
                <a:cubicBezTo>
                  <a:pt x="1588" y="562"/>
                  <a:pt x="1112" y="392"/>
                  <a:pt x="1112" y="392"/>
                </a:cubicBezTo>
                <a:cubicBezTo>
                  <a:pt x="1112" y="392"/>
                  <a:pt x="1312" y="54"/>
                  <a:pt x="879" y="0"/>
                </a:cubicBezTo>
                <a:cubicBezTo>
                  <a:pt x="657" y="265"/>
                  <a:pt x="657" y="265"/>
                  <a:pt x="657" y="265"/>
                </a:cubicBezTo>
                <a:cubicBezTo>
                  <a:pt x="657" y="265"/>
                  <a:pt x="338" y="349"/>
                  <a:pt x="265" y="435"/>
                </a:cubicBezTo>
                <a:cubicBezTo>
                  <a:pt x="181" y="509"/>
                  <a:pt x="254" y="836"/>
                  <a:pt x="254" y="836"/>
                </a:cubicBezTo>
                <a:cubicBezTo>
                  <a:pt x="0" y="1112"/>
                  <a:pt x="0" y="1112"/>
                  <a:pt x="0" y="1112"/>
                </a:cubicBezTo>
                <a:cubicBezTo>
                  <a:pt x="202" y="1271"/>
                  <a:pt x="213" y="1536"/>
                  <a:pt x="159" y="1758"/>
                </a:cubicBezTo>
                <a:cubicBezTo>
                  <a:pt x="392" y="1810"/>
                  <a:pt x="700" y="2181"/>
                  <a:pt x="795" y="2267"/>
                </a:cubicBezTo>
                <a:cubicBezTo>
                  <a:pt x="890" y="2372"/>
                  <a:pt x="1090" y="2319"/>
                  <a:pt x="1090" y="2319"/>
                </a:cubicBezTo>
                <a:cubicBezTo>
                  <a:pt x="1207" y="2838"/>
                  <a:pt x="1207" y="2838"/>
                  <a:pt x="1207" y="2838"/>
                </a:cubicBezTo>
                <a:cubicBezTo>
                  <a:pt x="1207" y="2838"/>
                  <a:pt x="1514" y="2879"/>
                  <a:pt x="1588" y="2954"/>
                </a:cubicBezTo>
                <a:cubicBezTo>
                  <a:pt x="1663" y="3028"/>
                  <a:pt x="1514" y="3420"/>
                  <a:pt x="1514" y="3420"/>
                </a:cubicBezTo>
                <a:cubicBezTo>
                  <a:pt x="1715" y="3747"/>
                  <a:pt x="1715" y="3747"/>
                  <a:pt x="1715" y="3747"/>
                </a:cubicBezTo>
                <a:cubicBezTo>
                  <a:pt x="1715" y="3747"/>
                  <a:pt x="1980" y="3674"/>
                  <a:pt x="2107" y="3728"/>
                </a:cubicBezTo>
                <a:cubicBezTo>
                  <a:pt x="2234" y="3780"/>
                  <a:pt x="2191" y="4045"/>
                  <a:pt x="2277" y="4129"/>
                </a:cubicBezTo>
                <a:cubicBezTo>
                  <a:pt x="2372" y="4215"/>
                  <a:pt x="2383" y="4521"/>
                  <a:pt x="2404" y="4542"/>
                </a:cubicBezTo>
                <a:cubicBezTo>
                  <a:pt x="2424" y="4564"/>
                  <a:pt x="2637" y="4594"/>
                  <a:pt x="2573" y="4891"/>
                </a:cubicBezTo>
                <a:cubicBezTo>
                  <a:pt x="2499" y="5189"/>
                  <a:pt x="2648" y="5135"/>
                  <a:pt x="2743" y="5230"/>
                </a:cubicBezTo>
                <a:cubicBezTo>
                  <a:pt x="2838" y="5325"/>
                  <a:pt x="2764" y="5346"/>
                  <a:pt x="2678" y="5432"/>
                </a:cubicBezTo>
                <a:cubicBezTo>
                  <a:pt x="2583" y="5527"/>
                  <a:pt x="2753" y="5686"/>
                  <a:pt x="2838" y="5865"/>
                </a:cubicBezTo>
                <a:cubicBezTo>
                  <a:pt x="2933" y="6045"/>
                  <a:pt x="2954" y="6109"/>
                  <a:pt x="3060" y="6215"/>
                </a:cubicBezTo>
                <a:cubicBezTo>
                  <a:pt x="3124" y="6268"/>
                  <a:pt x="3230" y="6342"/>
                  <a:pt x="3314" y="6385"/>
                </a:cubicBezTo>
                <a:cubicBezTo>
                  <a:pt x="3387" y="6342"/>
                  <a:pt x="3568" y="6225"/>
                  <a:pt x="3642" y="6204"/>
                </a:cubicBezTo>
                <a:cubicBezTo>
                  <a:pt x="3652" y="6014"/>
                  <a:pt x="3579" y="5833"/>
                  <a:pt x="3579" y="5833"/>
                </a:cubicBezTo>
                <a:cubicBezTo>
                  <a:pt x="3579" y="5833"/>
                  <a:pt x="3663" y="5600"/>
                  <a:pt x="3663" y="5495"/>
                </a:cubicBezTo>
                <a:cubicBezTo>
                  <a:pt x="3663" y="5389"/>
                  <a:pt x="3568" y="5495"/>
                  <a:pt x="3495" y="5432"/>
                </a:cubicBezTo>
                <a:cubicBezTo>
                  <a:pt x="3430" y="5357"/>
                  <a:pt x="3579" y="5208"/>
                  <a:pt x="3579" y="5114"/>
                </a:cubicBezTo>
                <a:cubicBezTo>
                  <a:pt x="3579" y="5029"/>
                  <a:pt x="3368" y="5208"/>
                  <a:pt x="3368" y="5071"/>
                </a:cubicBezTo>
                <a:cubicBezTo>
                  <a:pt x="3368" y="4934"/>
                  <a:pt x="3642" y="5029"/>
                  <a:pt x="3642" y="5029"/>
                </a:cubicBezTo>
                <a:cubicBezTo>
                  <a:pt x="3642" y="5029"/>
                  <a:pt x="3695" y="4849"/>
                  <a:pt x="3695" y="4754"/>
                </a:cubicBezTo>
                <a:cubicBezTo>
                  <a:pt x="3695" y="4659"/>
                  <a:pt x="3495" y="4648"/>
                  <a:pt x="3568" y="4575"/>
                </a:cubicBezTo>
                <a:cubicBezTo>
                  <a:pt x="3642" y="4499"/>
                  <a:pt x="3874" y="4585"/>
                  <a:pt x="3874" y="4585"/>
                </a:cubicBezTo>
                <a:cubicBezTo>
                  <a:pt x="4034" y="4077"/>
                  <a:pt x="4034" y="4077"/>
                  <a:pt x="4034" y="4077"/>
                </a:cubicBezTo>
                <a:cubicBezTo>
                  <a:pt x="3865" y="3918"/>
                  <a:pt x="3865" y="3918"/>
                  <a:pt x="3865" y="3918"/>
                </a:cubicBezTo>
                <a:cubicBezTo>
                  <a:pt x="3939" y="3844"/>
                  <a:pt x="3939" y="3844"/>
                  <a:pt x="3939" y="3844"/>
                </a:cubicBezTo>
                <a:cubicBezTo>
                  <a:pt x="4077" y="3991"/>
                  <a:pt x="4352" y="3939"/>
                  <a:pt x="4352" y="3939"/>
                </a:cubicBezTo>
                <a:cubicBezTo>
                  <a:pt x="4352" y="3939"/>
                  <a:pt x="4626" y="3420"/>
                  <a:pt x="4723" y="3325"/>
                </a:cubicBezTo>
                <a:cubicBezTo>
                  <a:pt x="4818" y="3230"/>
                  <a:pt x="4934" y="3409"/>
                  <a:pt x="4934" y="3409"/>
                </a:cubicBezTo>
                <a:cubicBezTo>
                  <a:pt x="4701" y="3642"/>
                  <a:pt x="4956" y="3866"/>
                  <a:pt x="4956" y="3866"/>
                </a:cubicBezTo>
                <a:cubicBezTo>
                  <a:pt x="5188" y="3812"/>
                  <a:pt x="5188" y="3812"/>
                  <a:pt x="5188" y="3812"/>
                </a:cubicBezTo>
                <a:cubicBezTo>
                  <a:pt x="5188" y="3812"/>
                  <a:pt x="5443" y="3230"/>
                  <a:pt x="5443" y="3103"/>
                </a:cubicBezTo>
                <a:cubicBezTo>
                  <a:pt x="5443" y="2987"/>
                  <a:pt x="5770" y="2954"/>
                  <a:pt x="5770" y="2954"/>
                </a:cubicBezTo>
                <a:cubicBezTo>
                  <a:pt x="5770" y="2784"/>
                  <a:pt x="5992" y="2372"/>
                  <a:pt x="6098" y="2245"/>
                </a:cubicBezTo>
                <a:cubicBezTo>
                  <a:pt x="6014" y="2181"/>
                  <a:pt x="5876" y="2023"/>
                  <a:pt x="5930" y="1769"/>
                </a:cubicBezTo>
              </a:path>
            </a:pathLst>
          </a:custGeom>
          <a:solidFill>
            <a:srgbClr val="B2B2B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2" name="Freeform 40"/>
          <p:cNvSpPr>
            <a:spLocks noChangeArrowheads="1"/>
          </p:cNvSpPr>
          <p:nvPr/>
        </p:nvSpPr>
        <p:spPr bwMode="auto">
          <a:xfrm>
            <a:off x="7630801" y="1969031"/>
            <a:ext cx="1091624" cy="1219966"/>
          </a:xfrm>
          <a:custGeom>
            <a:avLst/>
            <a:gdLst>
              <a:gd name="T0" fmla="*/ 4161 w 5220"/>
              <a:gd name="T1" fmla="*/ 5135 h 5834"/>
              <a:gd name="T2" fmla="*/ 4161 w 5220"/>
              <a:gd name="T3" fmla="*/ 5135 h 5834"/>
              <a:gd name="T4" fmla="*/ 3631 w 5220"/>
              <a:gd name="T5" fmla="*/ 4924 h 5834"/>
              <a:gd name="T6" fmla="*/ 3250 w 5220"/>
              <a:gd name="T7" fmla="*/ 4659 h 5834"/>
              <a:gd name="T8" fmla="*/ 3144 w 5220"/>
              <a:gd name="T9" fmla="*/ 4383 h 5834"/>
              <a:gd name="T10" fmla="*/ 3620 w 5220"/>
              <a:gd name="T11" fmla="*/ 4394 h 5834"/>
              <a:gd name="T12" fmla="*/ 3663 w 5220"/>
              <a:gd name="T13" fmla="*/ 4066 h 5834"/>
              <a:gd name="T14" fmla="*/ 4045 w 5220"/>
              <a:gd name="T15" fmla="*/ 3855 h 5834"/>
              <a:gd name="T16" fmla="*/ 3970 w 5220"/>
              <a:gd name="T17" fmla="*/ 3484 h 5834"/>
              <a:gd name="T18" fmla="*/ 4329 w 5220"/>
              <a:gd name="T19" fmla="*/ 3124 h 5834"/>
              <a:gd name="T20" fmla="*/ 4722 w 5220"/>
              <a:gd name="T21" fmla="*/ 3060 h 5834"/>
              <a:gd name="T22" fmla="*/ 5019 w 5220"/>
              <a:gd name="T23" fmla="*/ 2043 h 5834"/>
              <a:gd name="T24" fmla="*/ 4997 w 5220"/>
              <a:gd name="T25" fmla="*/ 1356 h 5834"/>
              <a:gd name="T26" fmla="*/ 4838 w 5220"/>
              <a:gd name="T27" fmla="*/ 752 h 5834"/>
              <a:gd name="T28" fmla="*/ 5071 w 5220"/>
              <a:gd name="T29" fmla="*/ 614 h 5834"/>
              <a:gd name="T30" fmla="*/ 4892 w 5220"/>
              <a:gd name="T31" fmla="*/ 170 h 5834"/>
              <a:gd name="T32" fmla="*/ 4870 w 5220"/>
              <a:gd name="T33" fmla="*/ 222 h 5834"/>
              <a:gd name="T34" fmla="*/ 4299 w 5220"/>
              <a:gd name="T35" fmla="*/ 202 h 5834"/>
              <a:gd name="T36" fmla="*/ 4245 w 5220"/>
              <a:gd name="T37" fmla="*/ 254 h 5834"/>
              <a:gd name="T38" fmla="*/ 3526 w 5220"/>
              <a:gd name="T39" fmla="*/ 254 h 5834"/>
              <a:gd name="T40" fmla="*/ 3017 w 5220"/>
              <a:gd name="T41" fmla="*/ 679 h 5834"/>
              <a:gd name="T42" fmla="*/ 3017 w 5220"/>
              <a:gd name="T43" fmla="*/ 1176 h 5834"/>
              <a:gd name="T44" fmla="*/ 2711 w 5220"/>
              <a:gd name="T45" fmla="*/ 1461 h 5834"/>
              <a:gd name="T46" fmla="*/ 2467 w 5220"/>
              <a:gd name="T47" fmla="*/ 922 h 5834"/>
              <a:gd name="T48" fmla="*/ 2392 w 5220"/>
              <a:gd name="T49" fmla="*/ 1196 h 5834"/>
              <a:gd name="T50" fmla="*/ 2022 w 5220"/>
              <a:gd name="T51" fmla="*/ 1504 h 5834"/>
              <a:gd name="T52" fmla="*/ 1885 w 5220"/>
              <a:gd name="T53" fmla="*/ 1567 h 5834"/>
              <a:gd name="T54" fmla="*/ 1842 w 5220"/>
              <a:gd name="T55" fmla="*/ 1991 h 5834"/>
              <a:gd name="T56" fmla="*/ 1397 w 5220"/>
              <a:gd name="T57" fmla="*/ 1875 h 5834"/>
              <a:gd name="T58" fmla="*/ 1026 w 5220"/>
              <a:gd name="T59" fmla="*/ 1663 h 5834"/>
              <a:gd name="T60" fmla="*/ 677 w 5220"/>
              <a:gd name="T61" fmla="*/ 1821 h 5834"/>
              <a:gd name="T62" fmla="*/ 414 w 5220"/>
              <a:gd name="T63" fmla="*/ 2054 h 5834"/>
              <a:gd name="T64" fmla="*/ 582 w 5220"/>
              <a:gd name="T65" fmla="*/ 2467 h 5834"/>
              <a:gd name="T66" fmla="*/ 287 w 5220"/>
              <a:gd name="T67" fmla="*/ 2637 h 5834"/>
              <a:gd name="T68" fmla="*/ 403 w 5220"/>
              <a:gd name="T69" fmla="*/ 3008 h 5834"/>
              <a:gd name="T70" fmla="*/ 74 w 5220"/>
              <a:gd name="T71" fmla="*/ 3049 h 5834"/>
              <a:gd name="T72" fmla="*/ 22 w 5220"/>
              <a:gd name="T73" fmla="*/ 3484 h 5834"/>
              <a:gd name="T74" fmla="*/ 254 w 5220"/>
              <a:gd name="T75" fmla="*/ 3717 h 5834"/>
              <a:gd name="T76" fmla="*/ 0 w 5220"/>
              <a:gd name="T77" fmla="*/ 3918 h 5834"/>
              <a:gd name="T78" fmla="*/ 149 w 5220"/>
              <a:gd name="T79" fmla="*/ 4077 h 5834"/>
              <a:gd name="T80" fmla="*/ 233 w 5220"/>
              <a:gd name="T81" fmla="*/ 4437 h 5834"/>
              <a:gd name="T82" fmla="*/ 455 w 5220"/>
              <a:gd name="T83" fmla="*/ 4161 h 5834"/>
              <a:gd name="T84" fmla="*/ 901 w 5220"/>
              <a:gd name="T85" fmla="*/ 4204 h 5834"/>
              <a:gd name="T86" fmla="*/ 1069 w 5220"/>
              <a:gd name="T87" fmla="*/ 4680 h 5834"/>
              <a:gd name="T88" fmla="*/ 1091 w 5220"/>
              <a:gd name="T89" fmla="*/ 4648 h 5834"/>
              <a:gd name="T90" fmla="*/ 1313 w 5220"/>
              <a:gd name="T91" fmla="*/ 4702 h 5834"/>
              <a:gd name="T92" fmla="*/ 1261 w 5220"/>
              <a:gd name="T93" fmla="*/ 4829 h 5834"/>
              <a:gd name="T94" fmla="*/ 1397 w 5220"/>
              <a:gd name="T95" fmla="*/ 4829 h 5834"/>
              <a:gd name="T96" fmla="*/ 2013 w 5220"/>
              <a:gd name="T97" fmla="*/ 4818 h 5834"/>
              <a:gd name="T98" fmla="*/ 2381 w 5220"/>
              <a:gd name="T99" fmla="*/ 4680 h 5834"/>
              <a:gd name="T100" fmla="*/ 2625 w 5220"/>
              <a:gd name="T101" fmla="*/ 4616 h 5834"/>
              <a:gd name="T102" fmla="*/ 2519 w 5220"/>
              <a:gd name="T103" fmla="*/ 5473 h 5834"/>
              <a:gd name="T104" fmla="*/ 3017 w 5220"/>
              <a:gd name="T105" fmla="*/ 5749 h 5834"/>
              <a:gd name="T106" fmla="*/ 3588 w 5220"/>
              <a:gd name="T107" fmla="*/ 5833 h 5834"/>
              <a:gd name="T108" fmla="*/ 3748 w 5220"/>
              <a:gd name="T109" fmla="*/ 5327 h 5834"/>
              <a:gd name="T110" fmla="*/ 4150 w 5220"/>
              <a:gd name="T111" fmla="*/ 5411 h 5834"/>
              <a:gd name="T112" fmla="*/ 4415 w 5220"/>
              <a:gd name="T113" fmla="*/ 5346 h 5834"/>
              <a:gd name="T114" fmla="*/ 4161 w 5220"/>
              <a:gd name="T115" fmla="*/ 5135 h 5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20" h="5834">
                <a:moveTo>
                  <a:pt x="4161" y="5135"/>
                </a:moveTo>
                <a:lnTo>
                  <a:pt x="4161" y="5135"/>
                </a:lnTo>
                <a:cubicBezTo>
                  <a:pt x="3864" y="5040"/>
                  <a:pt x="3812" y="4986"/>
                  <a:pt x="3631" y="4924"/>
                </a:cubicBezTo>
                <a:cubicBezTo>
                  <a:pt x="3441" y="4849"/>
                  <a:pt x="3355" y="4764"/>
                  <a:pt x="3250" y="4659"/>
                </a:cubicBezTo>
                <a:cubicBezTo>
                  <a:pt x="3144" y="4553"/>
                  <a:pt x="3017" y="4383"/>
                  <a:pt x="3144" y="4383"/>
                </a:cubicBezTo>
                <a:cubicBezTo>
                  <a:pt x="3271" y="4383"/>
                  <a:pt x="3536" y="4480"/>
                  <a:pt x="3620" y="4394"/>
                </a:cubicBezTo>
                <a:cubicBezTo>
                  <a:pt x="3696" y="4320"/>
                  <a:pt x="3631" y="4193"/>
                  <a:pt x="3663" y="4066"/>
                </a:cubicBezTo>
                <a:cubicBezTo>
                  <a:pt x="3696" y="3939"/>
                  <a:pt x="3980" y="3991"/>
                  <a:pt x="4045" y="3855"/>
                </a:cubicBezTo>
                <a:cubicBezTo>
                  <a:pt x="4107" y="3717"/>
                  <a:pt x="3801" y="3653"/>
                  <a:pt x="3970" y="3484"/>
                </a:cubicBezTo>
                <a:cubicBezTo>
                  <a:pt x="4140" y="3325"/>
                  <a:pt x="4329" y="3463"/>
                  <a:pt x="4329" y="3124"/>
                </a:cubicBezTo>
                <a:cubicBezTo>
                  <a:pt x="4329" y="3124"/>
                  <a:pt x="4594" y="3176"/>
                  <a:pt x="4722" y="3060"/>
                </a:cubicBezTo>
                <a:cubicBezTo>
                  <a:pt x="4838" y="2944"/>
                  <a:pt x="5198" y="2551"/>
                  <a:pt x="5019" y="2043"/>
                </a:cubicBezTo>
                <a:cubicBezTo>
                  <a:pt x="4838" y="1526"/>
                  <a:pt x="4775" y="1588"/>
                  <a:pt x="4997" y="1356"/>
                </a:cubicBezTo>
                <a:cubicBezTo>
                  <a:pt x="5219" y="1133"/>
                  <a:pt x="4838" y="1049"/>
                  <a:pt x="4838" y="752"/>
                </a:cubicBezTo>
                <a:cubicBezTo>
                  <a:pt x="4838" y="752"/>
                  <a:pt x="5071" y="752"/>
                  <a:pt x="5071" y="614"/>
                </a:cubicBezTo>
                <a:cubicBezTo>
                  <a:pt x="5071" y="509"/>
                  <a:pt x="4987" y="319"/>
                  <a:pt x="4892" y="170"/>
                </a:cubicBezTo>
                <a:cubicBezTo>
                  <a:pt x="4870" y="202"/>
                  <a:pt x="4870" y="222"/>
                  <a:pt x="4870" y="222"/>
                </a:cubicBezTo>
                <a:cubicBezTo>
                  <a:pt x="4648" y="0"/>
                  <a:pt x="4299" y="202"/>
                  <a:pt x="4299" y="202"/>
                </a:cubicBezTo>
                <a:cubicBezTo>
                  <a:pt x="4245" y="254"/>
                  <a:pt x="4245" y="254"/>
                  <a:pt x="4245" y="254"/>
                </a:cubicBezTo>
                <a:cubicBezTo>
                  <a:pt x="3526" y="254"/>
                  <a:pt x="3526" y="254"/>
                  <a:pt x="3526" y="254"/>
                </a:cubicBezTo>
                <a:cubicBezTo>
                  <a:pt x="3017" y="679"/>
                  <a:pt x="3017" y="679"/>
                  <a:pt x="3017" y="679"/>
                </a:cubicBezTo>
                <a:cubicBezTo>
                  <a:pt x="3017" y="679"/>
                  <a:pt x="3017" y="901"/>
                  <a:pt x="3017" y="1176"/>
                </a:cubicBezTo>
                <a:cubicBezTo>
                  <a:pt x="3017" y="1450"/>
                  <a:pt x="2816" y="1567"/>
                  <a:pt x="2711" y="1461"/>
                </a:cubicBezTo>
                <a:cubicBezTo>
                  <a:pt x="2616" y="1366"/>
                  <a:pt x="2625" y="922"/>
                  <a:pt x="2467" y="922"/>
                </a:cubicBezTo>
                <a:cubicBezTo>
                  <a:pt x="2297" y="922"/>
                  <a:pt x="2392" y="1196"/>
                  <a:pt x="2392" y="1196"/>
                </a:cubicBezTo>
                <a:cubicBezTo>
                  <a:pt x="2392" y="1196"/>
                  <a:pt x="2127" y="1461"/>
                  <a:pt x="2022" y="1504"/>
                </a:cubicBezTo>
                <a:cubicBezTo>
                  <a:pt x="1916" y="1547"/>
                  <a:pt x="1885" y="1461"/>
                  <a:pt x="1885" y="1567"/>
                </a:cubicBezTo>
                <a:cubicBezTo>
                  <a:pt x="1885" y="1685"/>
                  <a:pt x="1927" y="2075"/>
                  <a:pt x="1842" y="1991"/>
                </a:cubicBezTo>
                <a:cubicBezTo>
                  <a:pt x="1758" y="1907"/>
                  <a:pt x="1502" y="1875"/>
                  <a:pt x="1397" y="1875"/>
                </a:cubicBezTo>
                <a:cubicBezTo>
                  <a:pt x="1313" y="1875"/>
                  <a:pt x="1101" y="1715"/>
                  <a:pt x="1026" y="1663"/>
                </a:cubicBezTo>
                <a:cubicBezTo>
                  <a:pt x="911" y="1705"/>
                  <a:pt x="720" y="1780"/>
                  <a:pt x="677" y="1821"/>
                </a:cubicBezTo>
                <a:cubicBezTo>
                  <a:pt x="614" y="1885"/>
                  <a:pt x="614" y="2013"/>
                  <a:pt x="414" y="2054"/>
                </a:cubicBezTo>
                <a:cubicBezTo>
                  <a:pt x="211" y="2097"/>
                  <a:pt x="677" y="2383"/>
                  <a:pt x="582" y="2467"/>
                </a:cubicBezTo>
                <a:cubicBezTo>
                  <a:pt x="498" y="2562"/>
                  <a:pt x="287" y="2637"/>
                  <a:pt x="287" y="2637"/>
                </a:cubicBezTo>
                <a:cubicBezTo>
                  <a:pt x="287" y="2637"/>
                  <a:pt x="636" y="2859"/>
                  <a:pt x="403" y="3008"/>
                </a:cubicBezTo>
                <a:cubicBezTo>
                  <a:pt x="170" y="3144"/>
                  <a:pt x="138" y="2881"/>
                  <a:pt x="74" y="3049"/>
                </a:cubicBezTo>
                <a:cubicBezTo>
                  <a:pt x="32" y="3155"/>
                  <a:pt x="22" y="3346"/>
                  <a:pt x="22" y="3484"/>
                </a:cubicBezTo>
                <a:cubicBezTo>
                  <a:pt x="254" y="3717"/>
                  <a:pt x="254" y="3717"/>
                  <a:pt x="254" y="3717"/>
                </a:cubicBezTo>
                <a:cubicBezTo>
                  <a:pt x="0" y="3918"/>
                  <a:pt x="0" y="3918"/>
                  <a:pt x="0" y="3918"/>
                </a:cubicBezTo>
                <a:cubicBezTo>
                  <a:pt x="149" y="4077"/>
                  <a:pt x="149" y="4077"/>
                  <a:pt x="149" y="4077"/>
                </a:cubicBezTo>
                <a:cubicBezTo>
                  <a:pt x="32" y="4320"/>
                  <a:pt x="233" y="4437"/>
                  <a:pt x="233" y="4437"/>
                </a:cubicBezTo>
                <a:cubicBezTo>
                  <a:pt x="455" y="4161"/>
                  <a:pt x="455" y="4161"/>
                  <a:pt x="455" y="4161"/>
                </a:cubicBezTo>
                <a:cubicBezTo>
                  <a:pt x="901" y="4204"/>
                  <a:pt x="901" y="4204"/>
                  <a:pt x="901" y="4204"/>
                </a:cubicBezTo>
                <a:cubicBezTo>
                  <a:pt x="847" y="4458"/>
                  <a:pt x="985" y="4616"/>
                  <a:pt x="1069" y="4680"/>
                </a:cubicBezTo>
                <a:cubicBezTo>
                  <a:pt x="1080" y="4670"/>
                  <a:pt x="1080" y="4659"/>
                  <a:pt x="1091" y="4648"/>
                </a:cubicBezTo>
                <a:cubicBezTo>
                  <a:pt x="1175" y="4564"/>
                  <a:pt x="1313" y="4702"/>
                  <a:pt x="1313" y="4702"/>
                </a:cubicBezTo>
                <a:cubicBezTo>
                  <a:pt x="1261" y="4829"/>
                  <a:pt x="1261" y="4829"/>
                  <a:pt x="1261" y="4829"/>
                </a:cubicBezTo>
                <a:cubicBezTo>
                  <a:pt x="1397" y="4829"/>
                  <a:pt x="1397" y="4829"/>
                  <a:pt x="1397" y="4829"/>
                </a:cubicBezTo>
                <a:cubicBezTo>
                  <a:pt x="1927" y="4532"/>
                  <a:pt x="2013" y="4818"/>
                  <a:pt x="2013" y="4818"/>
                </a:cubicBezTo>
                <a:cubicBezTo>
                  <a:pt x="2192" y="4637"/>
                  <a:pt x="2381" y="4680"/>
                  <a:pt x="2381" y="4680"/>
                </a:cubicBezTo>
                <a:cubicBezTo>
                  <a:pt x="2381" y="4680"/>
                  <a:pt x="2414" y="4499"/>
                  <a:pt x="2625" y="4616"/>
                </a:cubicBezTo>
                <a:cubicBezTo>
                  <a:pt x="2838" y="4732"/>
                  <a:pt x="2519" y="5262"/>
                  <a:pt x="2519" y="5473"/>
                </a:cubicBezTo>
                <a:cubicBezTo>
                  <a:pt x="2519" y="5685"/>
                  <a:pt x="2562" y="5749"/>
                  <a:pt x="3017" y="5749"/>
                </a:cubicBezTo>
                <a:cubicBezTo>
                  <a:pt x="3314" y="5749"/>
                  <a:pt x="3493" y="5803"/>
                  <a:pt x="3588" y="5833"/>
                </a:cubicBezTo>
                <a:cubicBezTo>
                  <a:pt x="3663" y="5728"/>
                  <a:pt x="3653" y="5411"/>
                  <a:pt x="3748" y="5327"/>
                </a:cubicBezTo>
                <a:cubicBezTo>
                  <a:pt x="3842" y="5230"/>
                  <a:pt x="4013" y="5411"/>
                  <a:pt x="4150" y="5411"/>
                </a:cubicBezTo>
                <a:cubicBezTo>
                  <a:pt x="4245" y="5411"/>
                  <a:pt x="4362" y="5368"/>
                  <a:pt x="4415" y="5346"/>
                </a:cubicBezTo>
                <a:cubicBezTo>
                  <a:pt x="4394" y="5284"/>
                  <a:pt x="4329" y="5199"/>
                  <a:pt x="4161" y="5135"/>
                </a:cubicBezTo>
              </a:path>
            </a:pathLst>
          </a:custGeom>
          <a:solidFill>
            <a:srgbClr val="B4B4B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3" name="Freeform 41"/>
          <p:cNvSpPr>
            <a:spLocks noChangeArrowheads="1"/>
          </p:cNvSpPr>
          <p:nvPr/>
        </p:nvSpPr>
        <p:spPr bwMode="auto">
          <a:xfrm>
            <a:off x="8261968" y="1926581"/>
            <a:ext cx="1213428" cy="1275335"/>
          </a:xfrm>
          <a:custGeom>
            <a:avLst/>
            <a:gdLst>
              <a:gd name="T0" fmla="*/ 2435 w 5802"/>
              <a:gd name="T1" fmla="*/ 5430 h 6099"/>
              <a:gd name="T2" fmla="*/ 2435 w 5802"/>
              <a:gd name="T3" fmla="*/ 5430 h 6099"/>
              <a:gd name="T4" fmla="*/ 2784 w 5802"/>
              <a:gd name="T5" fmla="*/ 5389 h 6099"/>
              <a:gd name="T6" fmla="*/ 3303 w 5802"/>
              <a:gd name="T7" fmla="*/ 5029 h 6099"/>
              <a:gd name="T8" fmla="*/ 3747 w 5802"/>
              <a:gd name="T9" fmla="*/ 5102 h 6099"/>
              <a:gd name="T10" fmla="*/ 3844 w 5802"/>
              <a:gd name="T11" fmla="*/ 5928 h 6099"/>
              <a:gd name="T12" fmla="*/ 4478 w 5802"/>
              <a:gd name="T13" fmla="*/ 6098 h 6099"/>
              <a:gd name="T14" fmla="*/ 4659 w 5802"/>
              <a:gd name="T15" fmla="*/ 5917 h 6099"/>
              <a:gd name="T16" fmla="*/ 5463 w 5802"/>
              <a:gd name="T17" fmla="*/ 5906 h 6099"/>
              <a:gd name="T18" fmla="*/ 5527 w 5802"/>
              <a:gd name="T19" fmla="*/ 5906 h 6099"/>
              <a:gd name="T20" fmla="*/ 5781 w 5802"/>
              <a:gd name="T21" fmla="*/ 5654 h 6099"/>
              <a:gd name="T22" fmla="*/ 5749 w 5802"/>
              <a:gd name="T23" fmla="*/ 5641 h 6099"/>
              <a:gd name="T24" fmla="*/ 5601 w 5802"/>
              <a:gd name="T25" fmla="*/ 5240 h 6099"/>
              <a:gd name="T26" fmla="*/ 5622 w 5802"/>
              <a:gd name="T27" fmla="*/ 4975 h 6099"/>
              <a:gd name="T28" fmla="*/ 5506 w 5802"/>
              <a:gd name="T29" fmla="*/ 4902 h 6099"/>
              <a:gd name="T30" fmla="*/ 5284 w 5802"/>
              <a:gd name="T31" fmla="*/ 4975 h 6099"/>
              <a:gd name="T32" fmla="*/ 4838 w 5802"/>
              <a:gd name="T33" fmla="*/ 4426 h 6099"/>
              <a:gd name="T34" fmla="*/ 4945 w 5802"/>
              <a:gd name="T35" fmla="*/ 3863 h 6099"/>
              <a:gd name="T36" fmla="*/ 4362 w 5802"/>
              <a:gd name="T37" fmla="*/ 3324 h 6099"/>
              <a:gd name="T38" fmla="*/ 4288 w 5802"/>
              <a:gd name="T39" fmla="*/ 2954 h 6099"/>
              <a:gd name="T40" fmla="*/ 4256 w 5802"/>
              <a:gd name="T41" fmla="*/ 2974 h 6099"/>
              <a:gd name="T42" fmla="*/ 4066 w 5802"/>
              <a:gd name="T43" fmla="*/ 2307 h 6099"/>
              <a:gd name="T44" fmla="*/ 3833 w 5802"/>
              <a:gd name="T45" fmla="*/ 1969 h 6099"/>
              <a:gd name="T46" fmla="*/ 4372 w 5802"/>
              <a:gd name="T47" fmla="*/ 1493 h 6099"/>
              <a:gd name="T48" fmla="*/ 3980 w 5802"/>
              <a:gd name="T49" fmla="*/ 1323 h 6099"/>
              <a:gd name="T50" fmla="*/ 3812 w 5802"/>
              <a:gd name="T51" fmla="*/ 900 h 6099"/>
              <a:gd name="T52" fmla="*/ 3431 w 5802"/>
              <a:gd name="T53" fmla="*/ 571 h 6099"/>
              <a:gd name="T54" fmla="*/ 3431 w 5802"/>
              <a:gd name="T55" fmla="*/ 582 h 6099"/>
              <a:gd name="T56" fmla="*/ 2911 w 5802"/>
              <a:gd name="T57" fmla="*/ 582 h 6099"/>
              <a:gd name="T58" fmla="*/ 2764 w 5802"/>
              <a:gd name="T59" fmla="*/ 327 h 6099"/>
              <a:gd name="T60" fmla="*/ 2170 w 5802"/>
              <a:gd name="T61" fmla="*/ 43 h 6099"/>
              <a:gd name="T62" fmla="*/ 1875 w 5802"/>
              <a:gd name="T63" fmla="*/ 370 h 6099"/>
              <a:gd name="T64" fmla="*/ 2054 w 5802"/>
              <a:gd name="T65" fmla="*/ 814 h 6099"/>
              <a:gd name="T66" fmla="*/ 1821 w 5802"/>
              <a:gd name="T67" fmla="*/ 952 h 6099"/>
              <a:gd name="T68" fmla="*/ 1980 w 5802"/>
              <a:gd name="T69" fmla="*/ 1556 h 6099"/>
              <a:gd name="T70" fmla="*/ 2002 w 5802"/>
              <a:gd name="T71" fmla="*/ 2243 h 6099"/>
              <a:gd name="T72" fmla="*/ 1705 w 5802"/>
              <a:gd name="T73" fmla="*/ 3260 h 6099"/>
              <a:gd name="T74" fmla="*/ 1312 w 5802"/>
              <a:gd name="T75" fmla="*/ 3324 h 6099"/>
              <a:gd name="T76" fmla="*/ 953 w 5802"/>
              <a:gd name="T77" fmla="*/ 3684 h 6099"/>
              <a:gd name="T78" fmla="*/ 1028 w 5802"/>
              <a:gd name="T79" fmla="*/ 4055 h 6099"/>
              <a:gd name="T80" fmla="*/ 646 w 5802"/>
              <a:gd name="T81" fmla="*/ 4266 h 6099"/>
              <a:gd name="T82" fmla="*/ 603 w 5802"/>
              <a:gd name="T83" fmla="*/ 4594 h 6099"/>
              <a:gd name="T84" fmla="*/ 127 w 5802"/>
              <a:gd name="T85" fmla="*/ 4583 h 6099"/>
              <a:gd name="T86" fmla="*/ 233 w 5802"/>
              <a:gd name="T87" fmla="*/ 4859 h 6099"/>
              <a:gd name="T88" fmla="*/ 614 w 5802"/>
              <a:gd name="T89" fmla="*/ 5124 h 6099"/>
              <a:gd name="T90" fmla="*/ 1144 w 5802"/>
              <a:gd name="T91" fmla="*/ 5335 h 6099"/>
              <a:gd name="T92" fmla="*/ 1398 w 5802"/>
              <a:gd name="T93" fmla="*/ 5546 h 6099"/>
              <a:gd name="T94" fmla="*/ 1440 w 5802"/>
              <a:gd name="T95" fmla="*/ 5527 h 6099"/>
              <a:gd name="T96" fmla="*/ 1705 w 5802"/>
              <a:gd name="T97" fmla="*/ 5673 h 6099"/>
              <a:gd name="T98" fmla="*/ 1853 w 5802"/>
              <a:gd name="T99" fmla="*/ 5536 h 6099"/>
              <a:gd name="T100" fmla="*/ 2043 w 5802"/>
              <a:gd name="T101" fmla="*/ 5536 h 6099"/>
              <a:gd name="T102" fmla="*/ 2086 w 5802"/>
              <a:gd name="T103" fmla="*/ 5768 h 6099"/>
              <a:gd name="T104" fmla="*/ 2276 w 5802"/>
              <a:gd name="T105" fmla="*/ 5844 h 6099"/>
              <a:gd name="T106" fmla="*/ 2383 w 5802"/>
              <a:gd name="T107" fmla="*/ 5759 h 6099"/>
              <a:gd name="T108" fmla="*/ 2435 w 5802"/>
              <a:gd name="T109" fmla="*/ 5430 h 6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802" h="6099">
                <a:moveTo>
                  <a:pt x="2435" y="5430"/>
                </a:moveTo>
                <a:lnTo>
                  <a:pt x="2435" y="5430"/>
                </a:lnTo>
                <a:cubicBezTo>
                  <a:pt x="2784" y="5389"/>
                  <a:pt x="2784" y="5389"/>
                  <a:pt x="2784" y="5389"/>
                </a:cubicBezTo>
                <a:cubicBezTo>
                  <a:pt x="3303" y="5029"/>
                  <a:pt x="3303" y="5029"/>
                  <a:pt x="3303" y="5029"/>
                </a:cubicBezTo>
                <a:cubicBezTo>
                  <a:pt x="3747" y="5102"/>
                  <a:pt x="3747" y="5102"/>
                  <a:pt x="3747" y="5102"/>
                </a:cubicBezTo>
                <a:cubicBezTo>
                  <a:pt x="3747" y="5102"/>
                  <a:pt x="3568" y="5779"/>
                  <a:pt x="3844" y="5928"/>
                </a:cubicBezTo>
                <a:cubicBezTo>
                  <a:pt x="4118" y="6076"/>
                  <a:pt x="4478" y="6098"/>
                  <a:pt x="4478" y="6098"/>
                </a:cubicBezTo>
                <a:cubicBezTo>
                  <a:pt x="4659" y="5917"/>
                  <a:pt x="4659" y="5917"/>
                  <a:pt x="4659" y="5917"/>
                </a:cubicBezTo>
                <a:cubicBezTo>
                  <a:pt x="5463" y="5906"/>
                  <a:pt x="5463" y="5906"/>
                  <a:pt x="5463" y="5906"/>
                </a:cubicBezTo>
                <a:cubicBezTo>
                  <a:pt x="5527" y="5906"/>
                  <a:pt x="5527" y="5906"/>
                  <a:pt x="5527" y="5906"/>
                </a:cubicBezTo>
                <a:cubicBezTo>
                  <a:pt x="5781" y="5654"/>
                  <a:pt x="5781" y="5654"/>
                  <a:pt x="5781" y="5654"/>
                </a:cubicBezTo>
                <a:cubicBezTo>
                  <a:pt x="5760" y="5641"/>
                  <a:pt x="5749" y="5641"/>
                  <a:pt x="5749" y="5641"/>
                </a:cubicBezTo>
                <a:cubicBezTo>
                  <a:pt x="5801" y="5589"/>
                  <a:pt x="5706" y="5346"/>
                  <a:pt x="5601" y="5240"/>
                </a:cubicBezTo>
                <a:cubicBezTo>
                  <a:pt x="5506" y="5135"/>
                  <a:pt x="5622" y="5070"/>
                  <a:pt x="5622" y="4975"/>
                </a:cubicBezTo>
                <a:cubicBezTo>
                  <a:pt x="5622" y="4891"/>
                  <a:pt x="5506" y="4827"/>
                  <a:pt x="5506" y="4902"/>
                </a:cubicBezTo>
                <a:cubicBezTo>
                  <a:pt x="5506" y="4975"/>
                  <a:pt x="5284" y="4975"/>
                  <a:pt x="5284" y="4975"/>
                </a:cubicBezTo>
                <a:cubicBezTo>
                  <a:pt x="4838" y="4426"/>
                  <a:pt x="4838" y="4426"/>
                  <a:pt x="4838" y="4426"/>
                </a:cubicBezTo>
                <a:cubicBezTo>
                  <a:pt x="4945" y="3863"/>
                  <a:pt x="4945" y="3863"/>
                  <a:pt x="4945" y="3863"/>
                </a:cubicBezTo>
                <a:cubicBezTo>
                  <a:pt x="4362" y="3324"/>
                  <a:pt x="4362" y="3324"/>
                  <a:pt x="4362" y="3324"/>
                </a:cubicBezTo>
                <a:cubicBezTo>
                  <a:pt x="4288" y="2954"/>
                  <a:pt x="4288" y="2954"/>
                  <a:pt x="4288" y="2954"/>
                </a:cubicBezTo>
                <a:cubicBezTo>
                  <a:pt x="4256" y="2974"/>
                  <a:pt x="4256" y="2974"/>
                  <a:pt x="4256" y="2974"/>
                </a:cubicBezTo>
                <a:cubicBezTo>
                  <a:pt x="4088" y="2900"/>
                  <a:pt x="4066" y="2488"/>
                  <a:pt x="4066" y="2307"/>
                </a:cubicBezTo>
                <a:cubicBezTo>
                  <a:pt x="4066" y="2127"/>
                  <a:pt x="3833" y="2118"/>
                  <a:pt x="3833" y="1969"/>
                </a:cubicBezTo>
                <a:cubicBezTo>
                  <a:pt x="3833" y="1820"/>
                  <a:pt x="4426" y="1661"/>
                  <a:pt x="4372" y="1493"/>
                </a:cubicBezTo>
                <a:cubicBezTo>
                  <a:pt x="4320" y="1333"/>
                  <a:pt x="4066" y="1407"/>
                  <a:pt x="3980" y="1323"/>
                </a:cubicBezTo>
                <a:cubicBezTo>
                  <a:pt x="3896" y="1239"/>
                  <a:pt x="3812" y="900"/>
                  <a:pt x="3812" y="900"/>
                </a:cubicBezTo>
                <a:cubicBezTo>
                  <a:pt x="3431" y="571"/>
                  <a:pt x="3431" y="571"/>
                  <a:pt x="3431" y="571"/>
                </a:cubicBezTo>
                <a:cubicBezTo>
                  <a:pt x="3431" y="582"/>
                  <a:pt x="3431" y="582"/>
                  <a:pt x="3431" y="582"/>
                </a:cubicBezTo>
                <a:cubicBezTo>
                  <a:pt x="2911" y="582"/>
                  <a:pt x="2911" y="582"/>
                  <a:pt x="2911" y="582"/>
                </a:cubicBezTo>
                <a:cubicBezTo>
                  <a:pt x="2764" y="327"/>
                  <a:pt x="2764" y="327"/>
                  <a:pt x="2764" y="327"/>
                </a:cubicBezTo>
                <a:cubicBezTo>
                  <a:pt x="2562" y="327"/>
                  <a:pt x="2329" y="84"/>
                  <a:pt x="2170" y="43"/>
                </a:cubicBezTo>
                <a:cubicBezTo>
                  <a:pt x="2043" y="0"/>
                  <a:pt x="1916" y="254"/>
                  <a:pt x="1875" y="370"/>
                </a:cubicBezTo>
                <a:cubicBezTo>
                  <a:pt x="1970" y="519"/>
                  <a:pt x="2054" y="709"/>
                  <a:pt x="2054" y="814"/>
                </a:cubicBezTo>
                <a:cubicBezTo>
                  <a:pt x="2054" y="952"/>
                  <a:pt x="1821" y="952"/>
                  <a:pt x="1821" y="952"/>
                </a:cubicBezTo>
                <a:cubicBezTo>
                  <a:pt x="1821" y="1249"/>
                  <a:pt x="2202" y="1333"/>
                  <a:pt x="1980" y="1556"/>
                </a:cubicBezTo>
                <a:cubicBezTo>
                  <a:pt x="1758" y="1788"/>
                  <a:pt x="1821" y="1726"/>
                  <a:pt x="2002" y="2243"/>
                </a:cubicBezTo>
                <a:cubicBezTo>
                  <a:pt x="2181" y="2751"/>
                  <a:pt x="1821" y="3144"/>
                  <a:pt x="1705" y="3260"/>
                </a:cubicBezTo>
                <a:cubicBezTo>
                  <a:pt x="1577" y="3376"/>
                  <a:pt x="1312" y="3324"/>
                  <a:pt x="1312" y="3324"/>
                </a:cubicBezTo>
                <a:cubicBezTo>
                  <a:pt x="1312" y="3663"/>
                  <a:pt x="1123" y="3525"/>
                  <a:pt x="953" y="3684"/>
                </a:cubicBezTo>
                <a:cubicBezTo>
                  <a:pt x="784" y="3853"/>
                  <a:pt x="1090" y="3917"/>
                  <a:pt x="1028" y="4055"/>
                </a:cubicBezTo>
                <a:cubicBezTo>
                  <a:pt x="963" y="4191"/>
                  <a:pt x="679" y="4139"/>
                  <a:pt x="646" y="4266"/>
                </a:cubicBezTo>
                <a:cubicBezTo>
                  <a:pt x="614" y="4393"/>
                  <a:pt x="679" y="4520"/>
                  <a:pt x="603" y="4594"/>
                </a:cubicBezTo>
                <a:cubicBezTo>
                  <a:pt x="519" y="4680"/>
                  <a:pt x="254" y="4583"/>
                  <a:pt x="127" y="4583"/>
                </a:cubicBezTo>
                <a:cubicBezTo>
                  <a:pt x="0" y="4583"/>
                  <a:pt x="127" y="4753"/>
                  <a:pt x="233" y="4859"/>
                </a:cubicBezTo>
                <a:cubicBezTo>
                  <a:pt x="338" y="4964"/>
                  <a:pt x="424" y="5049"/>
                  <a:pt x="614" y="5124"/>
                </a:cubicBezTo>
                <a:cubicBezTo>
                  <a:pt x="795" y="5186"/>
                  <a:pt x="847" y="5240"/>
                  <a:pt x="1144" y="5335"/>
                </a:cubicBezTo>
                <a:cubicBezTo>
                  <a:pt x="1312" y="5399"/>
                  <a:pt x="1377" y="5484"/>
                  <a:pt x="1398" y="5546"/>
                </a:cubicBezTo>
                <a:cubicBezTo>
                  <a:pt x="1429" y="5527"/>
                  <a:pt x="1440" y="5527"/>
                  <a:pt x="1440" y="5527"/>
                </a:cubicBezTo>
                <a:cubicBezTo>
                  <a:pt x="1440" y="5527"/>
                  <a:pt x="1599" y="5673"/>
                  <a:pt x="1705" y="5673"/>
                </a:cubicBezTo>
                <a:cubicBezTo>
                  <a:pt x="1810" y="5673"/>
                  <a:pt x="1853" y="5536"/>
                  <a:pt x="1853" y="5536"/>
                </a:cubicBezTo>
                <a:cubicBezTo>
                  <a:pt x="2043" y="5536"/>
                  <a:pt x="2043" y="5536"/>
                  <a:pt x="2043" y="5536"/>
                </a:cubicBezTo>
                <a:cubicBezTo>
                  <a:pt x="2086" y="5768"/>
                  <a:pt x="2086" y="5768"/>
                  <a:pt x="2086" y="5768"/>
                </a:cubicBezTo>
                <a:cubicBezTo>
                  <a:pt x="2276" y="5844"/>
                  <a:pt x="2276" y="5844"/>
                  <a:pt x="2276" y="5844"/>
                </a:cubicBezTo>
                <a:cubicBezTo>
                  <a:pt x="2383" y="5759"/>
                  <a:pt x="2383" y="5759"/>
                  <a:pt x="2383" y="5759"/>
                </a:cubicBezTo>
                <a:lnTo>
                  <a:pt x="2435" y="5430"/>
                </a:lnTo>
              </a:path>
            </a:pathLst>
          </a:custGeom>
          <a:solidFill>
            <a:srgbClr val="B6B6B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4" name="Freeform 32"/>
          <p:cNvSpPr>
            <a:spLocks noChangeArrowheads="1"/>
          </p:cNvSpPr>
          <p:nvPr/>
        </p:nvSpPr>
        <p:spPr bwMode="auto">
          <a:xfrm>
            <a:off x="8957728" y="1747554"/>
            <a:ext cx="1275253" cy="841611"/>
          </a:xfrm>
          <a:custGeom>
            <a:avLst/>
            <a:gdLst>
              <a:gd name="T0" fmla="*/ 655 w 6099"/>
              <a:gd name="T1" fmla="*/ 2181 h 4024"/>
              <a:gd name="T2" fmla="*/ 655 w 6099"/>
              <a:gd name="T3" fmla="*/ 2181 h 4024"/>
              <a:gd name="T4" fmla="*/ 1047 w 6099"/>
              <a:gd name="T5" fmla="*/ 2351 h 4024"/>
              <a:gd name="T6" fmla="*/ 508 w 6099"/>
              <a:gd name="T7" fmla="*/ 2827 h 4024"/>
              <a:gd name="T8" fmla="*/ 741 w 6099"/>
              <a:gd name="T9" fmla="*/ 3165 h 4024"/>
              <a:gd name="T10" fmla="*/ 931 w 6099"/>
              <a:gd name="T11" fmla="*/ 3832 h 4024"/>
              <a:gd name="T12" fmla="*/ 1472 w 6099"/>
              <a:gd name="T13" fmla="*/ 3558 h 4024"/>
              <a:gd name="T14" fmla="*/ 1726 w 6099"/>
              <a:gd name="T15" fmla="*/ 3812 h 4024"/>
              <a:gd name="T16" fmla="*/ 2159 w 6099"/>
              <a:gd name="T17" fmla="*/ 3823 h 4024"/>
              <a:gd name="T18" fmla="*/ 2329 w 6099"/>
              <a:gd name="T19" fmla="*/ 3652 h 4024"/>
              <a:gd name="T20" fmla="*/ 2403 w 6099"/>
              <a:gd name="T21" fmla="*/ 3907 h 4024"/>
              <a:gd name="T22" fmla="*/ 2700 w 6099"/>
              <a:gd name="T23" fmla="*/ 4023 h 4024"/>
              <a:gd name="T24" fmla="*/ 3577 w 6099"/>
              <a:gd name="T25" fmla="*/ 3558 h 4024"/>
              <a:gd name="T26" fmla="*/ 3674 w 6099"/>
              <a:gd name="T27" fmla="*/ 3346 h 4024"/>
              <a:gd name="T28" fmla="*/ 4034 w 6099"/>
              <a:gd name="T29" fmla="*/ 3515 h 4024"/>
              <a:gd name="T30" fmla="*/ 4340 w 6099"/>
              <a:gd name="T31" fmla="*/ 3441 h 4024"/>
              <a:gd name="T32" fmla="*/ 4510 w 6099"/>
              <a:gd name="T33" fmla="*/ 3176 h 4024"/>
              <a:gd name="T34" fmla="*/ 4870 w 6099"/>
              <a:gd name="T35" fmla="*/ 3260 h 4024"/>
              <a:gd name="T36" fmla="*/ 5113 w 6099"/>
              <a:gd name="T37" fmla="*/ 3409 h 4024"/>
              <a:gd name="T38" fmla="*/ 5219 w 6099"/>
              <a:gd name="T39" fmla="*/ 3303 h 4024"/>
              <a:gd name="T40" fmla="*/ 5473 w 6099"/>
              <a:gd name="T41" fmla="*/ 3303 h 4024"/>
              <a:gd name="T42" fmla="*/ 5865 w 6099"/>
              <a:gd name="T43" fmla="*/ 3325 h 4024"/>
              <a:gd name="T44" fmla="*/ 5822 w 6099"/>
              <a:gd name="T45" fmla="*/ 3293 h 4024"/>
              <a:gd name="T46" fmla="*/ 5928 w 6099"/>
              <a:gd name="T47" fmla="*/ 3060 h 4024"/>
              <a:gd name="T48" fmla="*/ 5760 w 6099"/>
              <a:gd name="T49" fmla="*/ 2700 h 4024"/>
              <a:gd name="T50" fmla="*/ 5801 w 6099"/>
              <a:gd name="T51" fmla="*/ 2689 h 4024"/>
              <a:gd name="T52" fmla="*/ 5368 w 6099"/>
              <a:gd name="T53" fmla="*/ 2319 h 4024"/>
              <a:gd name="T54" fmla="*/ 5876 w 6099"/>
              <a:gd name="T55" fmla="*/ 2202 h 4024"/>
              <a:gd name="T56" fmla="*/ 6023 w 6099"/>
              <a:gd name="T57" fmla="*/ 1758 h 4024"/>
              <a:gd name="T58" fmla="*/ 5865 w 6099"/>
              <a:gd name="T59" fmla="*/ 1864 h 4024"/>
              <a:gd name="T60" fmla="*/ 5642 w 6099"/>
              <a:gd name="T61" fmla="*/ 1832 h 4024"/>
              <a:gd name="T62" fmla="*/ 5495 w 6099"/>
              <a:gd name="T63" fmla="*/ 1525 h 4024"/>
              <a:gd name="T64" fmla="*/ 5176 w 6099"/>
              <a:gd name="T65" fmla="*/ 1864 h 4024"/>
              <a:gd name="T66" fmla="*/ 4594 w 6099"/>
              <a:gd name="T67" fmla="*/ 1864 h 4024"/>
              <a:gd name="T68" fmla="*/ 4150 w 6099"/>
              <a:gd name="T69" fmla="*/ 1504 h 4024"/>
              <a:gd name="T70" fmla="*/ 3948 w 6099"/>
              <a:gd name="T71" fmla="*/ 1334 h 4024"/>
              <a:gd name="T72" fmla="*/ 3599 w 6099"/>
              <a:gd name="T73" fmla="*/ 1218 h 4024"/>
              <a:gd name="T74" fmla="*/ 3493 w 6099"/>
              <a:gd name="T75" fmla="*/ 795 h 4024"/>
              <a:gd name="T76" fmla="*/ 3409 w 6099"/>
              <a:gd name="T77" fmla="*/ 509 h 4024"/>
              <a:gd name="T78" fmla="*/ 2487 w 6099"/>
              <a:gd name="T79" fmla="*/ 159 h 4024"/>
              <a:gd name="T80" fmla="*/ 1853 w 6099"/>
              <a:gd name="T81" fmla="*/ 317 h 4024"/>
              <a:gd name="T82" fmla="*/ 1344 w 6099"/>
              <a:gd name="T83" fmla="*/ 317 h 4024"/>
              <a:gd name="T84" fmla="*/ 593 w 6099"/>
              <a:gd name="T85" fmla="*/ 254 h 4024"/>
              <a:gd name="T86" fmla="*/ 476 w 6099"/>
              <a:gd name="T87" fmla="*/ 698 h 4024"/>
              <a:gd name="T88" fmla="*/ 106 w 6099"/>
              <a:gd name="T89" fmla="*/ 996 h 4024"/>
              <a:gd name="T90" fmla="*/ 106 w 6099"/>
              <a:gd name="T91" fmla="*/ 1429 h 4024"/>
              <a:gd name="T92" fmla="*/ 487 w 6099"/>
              <a:gd name="T93" fmla="*/ 1758 h 4024"/>
              <a:gd name="T94" fmla="*/ 655 w 6099"/>
              <a:gd name="T95" fmla="*/ 2181 h 4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099" h="4024">
                <a:moveTo>
                  <a:pt x="655" y="2181"/>
                </a:moveTo>
                <a:lnTo>
                  <a:pt x="655" y="2181"/>
                </a:lnTo>
                <a:cubicBezTo>
                  <a:pt x="741" y="2265"/>
                  <a:pt x="995" y="2191"/>
                  <a:pt x="1047" y="2351"/>
                </a:cubicBezTo>
                <a:cubicBezTo>
                  <a:pt x="1101" y="2519"/>
                  <a:pt x="508" y="2678"/>
                  <a:pt x="508" y="2827"/>
                </a:cubicBezTo>
                <a:cubicBezTo>
                  <a:pt x="508" y="2976"/>
                  <a:pt x="741" y="2985"/>
                  <a:pt x="741" y="3165"/>
                </a:cubicBezTo>
                <a:cubicBezTo>
                  <a:pt x="741" y="3346"/>
                  <a:pt x="763" y="3758"/>
                  <a:pt x="931" y="3832"/>
                </a:cubicBezTo>
                <a:cubicBezTo>
                  <a:pt x="1472" y="3558"/>
                  <a:pt x="1472" y="3558"/>
                  <a:pt x="1472" y="3558"/>
                </a:cubicBezTo>
                <a:cubicBezTo>
                  <a:pt x="1472" y="3558"/>
                  <a:pt x="1672" y="3663"/>
                  <a:pt x="1726" y="3812"/>
                </a:cubicBezTo>
                <a:cubicBezTo>
                  <a:pt x="1789" y="3959"/>
                  <a:pt x="2159" y="3823"/>
                  <a:pt x="2159" y="3823"/>
                </a:cubicBezTo>
                <a:cubicBezTo>
                  <a:pt x="2159" y="3823"/>
                  <a:pt x="2254" y="3579"/>
                  <a:pt x="2329" y="3652"/>
                </a:cubicBezTo>
                <a:cubicBezTo>
                  <a:pt x="2403" y="3737"/>
                  <a:pt x="2403" y="3907"/>
                  <a:pt x="2403" y="3907"/>
                </a:cubicBezTo>
                <a:cubicBezTo>
                  <a:pt x="2700" y="4023"/>
                  <a:pt x="2700" y="4023"/>
                  <a:pt x="2700" y="4023"/>
                </a:cubicBezTo>
                <a:cubicBezTo>
                  <a:pt x="2700" y="4023"/>
                  <a:pt x="2795" y="3599"/>
                  <a:pt x="3577" y="3558"/>
                </a:cubicBezTo>
                <a:cubicBezTo>
                  <a:pt x="3577" y="3558"/>
                  <a:pt x="3525" y="3387"/>
                  <a:pt x="3674" y="3346"/>
                </a:cubicBezTo>
                <a:cubicBezTo>
                  <a:pt x="3821" y="3303"/>
                  <a:pt x="4034" y="3515"/>
                  <a:pt x="4034" y="3515"/>
                </a:cubicBezTo>
                <a:cubicBezTo>
                  <a:pt x="4340" y="3441"/>
                  <a:pt x="4340" y="3441"/>
                  <a:pt x="4340" y="3441"/>
                </a:cubicBezTo>
                <a:cubicBezTo>
                  <a:pt x="4340" y="3441"/>
                  <a:pt x="4266" y="3208"/>
                  <a:pt x="4510" y="3176"/>
                </a:cubicBezTo>
                <a:cubicBezTo>
                  <a:pt x="4743" y="3133"/>
                  <a:pt x="4870" y="3260"/>
                  <a:pt x="4870" y="3260"/>
                </a:cubicBezTo>
                <a:cubicBezTo>
                  <a:pt x="5113" y="3409"/>
                  <a:pt x="5113" y="3409"/>
                  <a:pt x="5113" y="3409"/>
                </a:cubicBezTo>
                <a:cubicBezTo>
                  <a:pt x="5219" y="3303"/>
                  <a:pt x="5219" y="3303"/>
                  <a:pt x="5219" y="3303"/>
                </a:cubicBezTo>
                <a:cubicBezTo>
                  <a:pt x="5219" y="3303"/>
                  <a:pt x="5389" y="3303"/>
                  <a:pt x="5473" y="3303"/>
                </a:cubicBezTo>
                <a:cubicBezTo>
                  <a:pt x="5525" y="3303"/>
                  <a:pt x="5717" y="3346"/>
                  <a:pt x="5865" y="3325"/>
                </a:cubicBezTo>
                <a:cubicBezTo>
                  <a:pt x="5833" y="3303"/>
                  <a:pt x="5822" y="3293"/>
                  <a:pt x="5822" y="3293"/>
                </a:cubicBezTo>
                <a:cubicBezTo>
                  <a:pt x="6098" y="3228"/>
                  <a:pt x="5928" y="3060"/>
                  <a:pt x="5928" y="3060"/>
                </a:cubicBezTo>
                <a:cubicBezTo>
                  <a:pt x="5642" y="2985"/>
                  <a:pt x="5760" y="2700"/>
                  <a:pt x="5760" y="2700"/>
                </a:cubicBezTo>
                <a:cubicBezTo>
                  <a:pt x="5769" y="2689"/>
                  <a:pt x="5779" y="2689"/>
                  <a:pt x="5801" y="2689"/>
                </a:cubicBezTo>
                <a:cubicBezTo>
                  <a:pt x="5706" y="2456"/>
                  <a:pt x="5368" y="2456"/>
                  <a:pt x="5368" y="2319"/>
                </a:cubicBezTo>
                <a:cubicBezTo>
                  <a:pt x="5368" y="2149"/>
                  <a:pt x="5642" y="2202"/>
                  <a:pt x="5876" y="2202"/>
                </a:cubicBezTo>
                <a:cubicBezTo>
                  <a:pt x="6098" y="2202"/>
                  <a:pt x="6023" y="1758"/>
                  <a:pt x="6023" y="1758"/>
                </a:cubicBezTo>
                <a:cubicBezTo>
                  <a:pt x="5865" y="1864"/>
                  <a:pt x="5865" y="1864"/>
                  <a:pt x="5865" y="1864"/>
                </a:cubicBezTo>
                <a:cubicBezTo>
                  <a:pt x="5642" y="1832"/>
                  <a:pt x="5642" y="1832"/>
                  <a:pt x="5642" y="1832"/>
                </a:cubicBezTo>
                <a:cubicBezTo>
                  <a:pt x="5495" y="1525"/>
                  <a:pt x="5495" y="1525"/>
                  <a:pt x="5495" y="1525"/>
                </a:cubicBezTo>
                <a:cubicBezTo>
                  <a:pt x="5495" y="1525"/>
                  <a:pt x="5219" y="1905"/>
                  <a:pt x="5176" y="1864"/>
                </a:cubicBezTo>
                <a:cubicBezTo>
                  <a:pt x="5144" y="1832"/>
                  <a:pt x="4689" y="1959"/>
                  <a:pt x="4594" y="1864"/>
                </a:cubicBezTo>
                <a:cubicBezTo>
                  <a:pt x="4499" y="1769"/>
                  <a:pt x="4256" y="1504"/>
                  <a:pt x="4150" y="1504"/>
                </a:cubicBezTo>
                <a:cubicBezTo>
                  <a:pt x="4044" y="1504"/>
                  <a:pt x="4034" y="1418"/>
                  <a:pt x="3948" y="1334"/>
                </a:cubicBezTo>
                <a:cubicBezTo>
                  <a:pt x="3874" y="1260"/>
                  <a:pt x="3663" y="1280"/>
                  <a:pt x="3599" y="1218"/>
                </a:cubicBezTo>
                <a:cubicBezTo>
                  <a:pt x="3536" y="1155"/>
                  <a:pt x="3493" y="963"/>
                  <a:pt x="3493" y="795"/>
                </a:cubicBezTo>
                <a:cubicBezTo>
                  <a:pt x="3493" y="698"/>
                  <a:pt x="3450" y="582"/>
                  <a:pt x="3409" y="509"/>
                </a:cubicBezTo>
                <a:cubicBezTo>
                  <a:pt x="2879" y="487"/>
                  <a:pt x="2657" y="0"/>
                  <a:pt x="2487" y="159"/>
                </a:cubicBezTo>
                <a:cubicBezTo>
                  <a:pt x="2318" y="328"/>
                  <a:pt x="2021" y="265"/>
                  <a:pt x="1853" y="317"/>
                </a:cubicBezTo>
                <a:cubicBezTo>
                  <a:pt x="1694" y="371"/>
                  <a:pt x="1439" y="317"/>
                  <a:pt x="1344" y="317"/>
                </a:cubicBezTo>
                <a:cubicBezTo>
                  <a:pt x="1239" y="317"/>
                  <a:pt x="720" y="127"/>
                  <a:pt x="593" y="254"/>
                </a:cubicBezTo>
                <a:cubicBezTo>
                  <a:pt x="465" y="381"/>
                  <a:pt x="666" y="646"/>
                  <a:pt x="476" y="698"/>
                </a:cubicBezTo>
                <a:cubicBezTo>
                  <a:pt x="276" y="752"/>
                  <a:pt x="0" y="890"/>
                  <a:pt x="106" y="996"/>
                </a:cubicBezTo>
                <a:cubicBezTo>
                  <a:pt x="200" y="1090"/>
                  <a:pt x="127" y="1366"/>
                  <a:pt x="106" y="1429"/>
                </a:cubicBezTo>
                <a:cubicBezTo>
                  <a:pt x="487" y="1758"/>
                  <a:pt x="487" y="1758"/>
                  <a:pt x="487" y="1758"/>
                </a:cubicBezTo>
                <a:cubicBezTo>
                  <a:pt x="487" y="1758"/>
                  <a:pt x="571" y="2097"/>
                  <a:pt x="655" y="2181"/>
                </a:cubicBezTo>
              </a:path>
            </a:pathLst>
          </a:custGeom>
          <a:solidFill>
            <a:srgbClr val="BBBBB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5" name="Freeform 6"/>
          <p:cNvSpPr>
            <a:spLocks noChangeArrowheads="1"/>
          </p:cNvSpPr>
          <p:nvPr/>
        </p:nvSpPr>
        <p:spPr bwMode="auto">
          <a:xfrm>
            <a:off x="10138860" y="2194199"/>
            <a:ext cx="845247" cy="1142450"/>
          </a:xfrm>
          <a:custGeom>
            <a:avLst/>
            <a:gdLst>
              <a:gd name="T0" fmla="*/ 2997 w 4045"/>
              <a:gd name="T1" fmla="*/ 519 h 5463"/>
              <a:gd name="T2" fmla="*/ 2997 w 4045"/>
              <a:gd name="T3" fmla="*/ 519 h 5463"/>
              <a:gd name="T4" fmla="*/ 2816 w 4045"/>
              <a:gd name="T5" fmla="*/ 700 h 5463"/>
              <a:gd name="T6" fmla="*/ 2943 w 4045"/>
              <a:gd name="T7" fmla="*/ 995 h 5463"/>
              <a:gd name="T8" fmla="*/ 2785 w 4045"/>
              <a:gd name="T9" fmla="*/ 1060 h 5463"/>
              <a:gd name="T10" fmla="*/ 2467 w 4045"/>
              <a:gd name="T11" fmla="*/ 752 h 5463"/>
              <a:gd name="T12" fmla="*/ 2594 w 4045"/>
              <a:gd name="T13" fmla="*/ 370 h 5463"/>
              <a:gd name="T14" fmla="*/ 2277 w 4045"/>
              <a:gd name="T15" fmla="*/ 381 h 5463"/>
              <a:gd name="T16" fmla="*/ 2044 w 4045"/>
              <a:gd name="T17" fmla="*/ 381 h 5463"/>
              <a:gd name="T18" fmla="*/ 1790 w 4045"/>
              <a:gd name="T19" fmla="*/ 0 h 5463"/>
              <a:gd name="T20" fmla="*/ 1641 w 4045"/>
              <a:gd name="T21" fmla="*/ 0 h 5463"/>
              <a:gd name="T22" fmla="*/ 1641 w 4045"/>
              <a:gd name="T23" fmla="*/ 308 h 5463"/>
              <a:gd name="T24" fmla="*/ 1820 w 4045"/>
              <a:gd name="T25" fmla="*/ 487 h 5463"/>
              <a:gd name="T26" fmla="*/ 1471 w 4045"/>
              <a:gd name="T27" fmla="*/ 657 h 5463"/>
              <a:gd name="T28" fmla="*/ 1092 w 4045"/>
              <a:gd name="T29" fmla="*/ 657 h 5463"/>
              <a:gd name="T30" fmla="*/ 900 w 4045"/>
              <a:gd name="T31" fmla="*/ 551 h 5463"/>
              <a:gd name="T32" fmla="*/ 741 w 4045"/>
              <a:gd name="T33" fmla="*/ 635 h 5463"/>
              <a:gd name="T34" fmla="*/ 118 w 4045"/>
              <a:gd name="T35" fmla="*/ 562 h 5463"/>
              <a:gd name="T36" fmla="*/ 286 w 4045"/>
              <a:gd name="T37" fmla="*/ 922 h 5463"/>
              <a:gd name="T38" fmla="*/ 180 w 4045"/>
              <a:gd name="T39" fmla="*/ 1155 h 5463"/>
              <a:gd name="T40" fmla="*/ 497 w 4045"/>
              <a:gd name="T41" fmla="*/ 1482 h 5463"/>
              <a:gd name="T42" fmla="*/ 624 w 4045"/>
              <a:gd name="T43" fmla="*/ 1948 h 5463"/>
              <a:gd name="T44" fmla="*/ 572 w 4045"/>
              <a:gd name="T45" fmla="*/ 2161 h 5463"/>
              <a:gd name="T46" fmla="*/ 784 w 4045"/>
              <a:gd name="T47" fmla="*/ 2372 h 5463"/>
              <a:gd name="T48" fmla="*/ 911 w 4045"/>
              <a:gd name="T49" fmla="*/ 2637 h 5463"/>
              <a:gd name="T50" fmla="*/ 1049 w 4045"/>
              <a:gd name="T51" fmla="*/ 3982 h 5463"/>
              <a:gd name="T52" fmla="*/ 1260 w 4045"/>
              <a:gd name="T53" fmla="*/ 4732 h 5463"/>
              <a:gd name="T54" fmla="*/ 1419 w 4045"/>
              <a:gd name="T55" fmla="*/ 4786 h 5463"/>
              <a:gd name="T56" fmla="*/ 1314 w 4045"/>
              <a:gd name="T57" fmla="*/ 5443 h 5463"/>
              <a:gd name="T58" fmla="*/ 1577 w 4045"/>
              <a:gd name="T59" fmla="*/ 5462 h 5463"/>
              <a:gd name="T60" fmla="*/ 1674 w 4045"/>
              <a:gd name="T61" fmla="*/ 4712 h 5463"/>
              <a:gd name="T62" fmla="*/ 2288 w 4045"/>
              <a:gd name="T63" fmla="*/ 4828 h 5463"/>
              <a:gd name="T64" fmla="*/ 2551 w 4045"/>
              <a:gd name="T65" fmla="*/ 4564 h 5463"/>
              <a:gd name="T66" fmla="*/ 2932 w 4045"/>
              <a:gd name="T67" fmla="*/ 4732 h 5463"/>
              <a:gd name="T68" fmla="*/ 3452 w 4045"/>
              <a:gd name="T69" fmla="*/ 4732 h 5463"/>
              <a:gd name="T70" fmla="*/ 3579 w 4045"/>
              <a:gd name="T71" fmla="*/ 4234 h 5463"/>
              <a:gd name="T72" fmla="*/ 3505 w 4045"/>
              <a:gd name="T73" fmla="*/ 3896 h 5463"/>
              <a:gd name="T74" fmla="*/ 3525 w 4045"/>
              <a:gd name="T75" fmla="*/ 3695 h 5463"/>
              <a:gd name="T76" fmla="*/ 3717 w 4045"/>
              <a:gd name="T77" fmla="*/ 3495 h 5463"/>
              <a:gd name="T78" fmla="*/ 3896 w 4045"/>
              <a:gd name="T79" fmla="*/ 3154 h 5463"/>
              <a:gd name="T80" fmla="*/ 3949 w 4045"/>
              <a:gd name="T81" fmla="*/ 2932 h 5463"/>
              <a:gd name="T82" fmla="*/ 3960 w 4045"/>
              <a:gd name="T83" fmla="*/ 2721 h 5463"/>
              <a:gd name="T84" fmla="*/ 3801 w 4045"/>
              <a:gd name="T85" fmla="*/ 2445 h 5463"/>
              <a:gd name="T86" fmla="*/ 3949 w 4045"/>
              <a:gd name="T87" fmla="*/ 2096 h 5463"/>
              <a:gd name="T88" fmla="*/ 3779 w 4045"/>
              <a:gd name="T89" fmla="*/ 1344 h 5463"/>
              <a:gd name="T90" fmla="*/ 3452 w 4045"/>
              <a:gd name="T91" fmla="*/ 752 h 5463"/>
              <a:gd name="T92" fmla="*/ 3410 w 4045"/>
              <a:gd name="T93" fmla="*/ 700 h 5463"/>
              <a:gd name="T94" fmla="*/ 3219 w 4045"/>
              <a:gd name="T95" fmla="*/ 752 h 5463"/>
              <a:gd name="T96" fmla="*/ 2997 w 4045"/>
              <a:gd name="T97" fmla="*/ 519 h 5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045" h="5463">
                <a:moveTo>
                  <a:pt x="2997" y="519"/>
                </a:moveTo>
                <a:lnTo>
                  <a:pt x="2997" y="519"/>
                </a:lnTo>
                <a:cubicBezTo>
                  <a:pt x="2816" y="700"/>
                  <a:pt x="2816" y="700"/>
                  <a:pt x="2816" y="700"/>
                </a:cubicBezTo>
                <a:cubicBezTo>
                  <a:pt x="2943" y="995"/>
                  <a:pt x="2943" y="995"/>
                  <a:pt x="2943" y="995"/>
                </a:cubicBezTo>
                <a:cubicBezTo>
                  <a:pt x="2785" y="1060"/>
                  <a:pt x="2785" y="1060"/>
                  <a:pt x="2785" y="1060"/>
                </a:cubicBezTo>
                <a:cubicBezTo>
                  <a:pt x="2467" y="752"/>
                  <a:pt x="2467" y="752"/>
                  <a:pt x="2467" y="752"/>
                </a:cubicBezTo>
                <a:cubicBezTo>
                  <a:pt x="2467" y="752"/>
                  <a:pt x="2658" y="424"/>
                  <a:pt x="2594" y="370"/>
                </a:cubicBezTo>
                <a:cubicBezTo>
                  <a:pt x="2542" y="318"/>
                  <a:pt x="2277" y="202"/>
                  <a:pt x="2277" y="381"/>
                </a:cubicBezTo>
                <a:cubicBezTo>
                  <a:pt x="2277" y="381"/>
                  <a:pt x="2171" y="508"/>
                  <a:pt x="2044" y="381"/>
                </a:cubicBezTo>
                <a:cubicBezTo>
                  <a:pt x="1917" y="243"/>
                  <a:pt x="1790" y="0"/>
                  <a:pt x="1790" y="0"/>
                </a:cubicBezTo>
                <a:cubicBezTo>
                  <a:pt x="1641" y="0"/>
                  <a:pt x="1641" y="0"/>
                  <a:pt x="1641" y="0"/>
                </a:cubicBezTo>
                <a:cubicBezTo>
                  <a:pt x="1641" y="308"/>
                  <a:pt x="1641" y="308"/>
                  <a:pt x="1641" y="308"/>
                </a:cubicBezTo>
                <a:cubicBezTo>
                  <a:pt x="1820" y="487"/>
                  <a:pt x="1820" y="487"/>
                  <a:pt x="1820" y="487"/>
                </a:cubicBezTo>
                <a:cubicBezTo>
                  <a:pt x="1820" y="487"/>
                  <a:pt x="1958" y="657"/>
                  <a:pt x="1471" y="657"/>
                </a:cubicBezTo>
                <a:cubicBezTo>
                  <a:pt x="1471" y="657"/>
                  <a:pt x="1154" y="605"/>
                  <a:pt x="1092" y="657"/>
                </a:cubicBezTo>
                <a:cubicBezTo>
                  <a:pt x="1038" y="720"/>
                  <a:pt x="974" y="551"/>
                  <a:pt x="900" y="551"/>
                </a:cubicBezTo>
                <a:cubicBezTo>
                  <a:pt x="827" y="551"/>
                  <a:pt x="816" y="635"/>
                  <a:pt x="741" y="635"/>
                </a:cubicBezTo>
                <a:cubicBezTo>
                  <a:pt x="667" y="635"/>
                  <a:pt x="540" y="478"/>
                  <a:pt x="118" y="562"/>
                </a:cubicBezTo>
                <a:cubicBezTo>
                  <a:pt x="118" y="562"/>
                  <a:pt x="0" y="847"/>
                  <a:pt x="286" y="922"/>
                </a:cubicBezTo>
                <a:cubicBezTo>
                  <a:pt x="286" y="922"/>
                  <a:pt x="456" y="1090"/>
                  <a:pt x="180" y="1155"/>
                </a:cubicBezTo>
                <a:cubicBezTo>
                  <a:pt x="180" y="1155"/>
                  <a:pt x="497" y="1344"/>
                  <a:pt x="497" y="1482"/>
                </a:cubicBezTo>
                <a:cubicBezTo>
                  <a:pt x="497" y="1609"/>
                  <a:pt x="361" y="1842"/>
                  <a:pt x="624" y="1948"/>
                </a:cubicBezTo>
                <a:cubicBezTo>
                  <a:pt x="572" y="2161"/>
                  <a:pt x="572" y="2161"/>
                  <a:pt x="572" y="2161"/>
                </a:cubicBezTo>
                <a:cubicBezTo>
                  <a:pt x="784" y="2372"/>
                  <a:pt x="784" y="2372"/>
                  <a:pt x="784" y="2372"/>
                </a:cubicBezTo>
                <a:cubicBezTo>
                  <a:pt x="784" y="2372"/>
                  <a:pt x="700" y="2562"/>
                  <a:pt x="911" y="2637"/>
                </a:cubicBezTo>
                <a:cubicBezTo>
                  <a:pt x="911" y="2637"/>
                  <a:pt x="1049" y="3113"/>
                  <a:pt x="1049" y="3982"/>
                </a:cubicBezTo>
                <a:cubicBezTo>
                  <a:pt x="1049" y="3982"/>
                  <a:pt x="1387" y="4426"/>
                  <a:pt x="1260" y="4732"/>
                </a:cubicBezTo>
                <a:cubicBezTo>
                  <a:pt x="1419" y="4786"/>
                  <a:pt x="1419" y="4786"/>
                  <a:pt x="1419" y="4786"/>
                </a:cubicBezTo>
                <a:cubicBezTo>
                  <a:pt x="1314" y="5443"/>
                  <a:pt x="1314" y="5443"/>
                  <a:pt x="1314" y="5443"/>
                </a:cubicBezTo>
                <a:cubicBezTo>
                  <a:pt x="1577" y="5462"/>
                  <a:pt x="1577" y="5462"/>
                  <a:pt x="1577" y="5462"/>
                </a:cubicBezTo>
                <a:cubicBezTo>
                  <a:pt x="1674" y="4712"/>
                  <a:pt x="1674" y="4712"/>
                  <a:pt x="1674" y="4712"/>
                </a:cubicBezTo>
                <a:cubicBezTo>
                  <a:pt x="2288" y="4828"/>
                  <a:pt x="2288" y="4828"/>
                  <a:pt x="2288" y="4828"/>
                </a:cubicBezTo>
                <a:cubicBezTo>
                  <a:pt x="2551" y="4564"/>
                  <a:pt x="2551" y="4564"/>
                  <a:pt x="2551" y="4564"/>
                </a:cubicBezTo>
                <a:cubicBezTo>
                  <a:pt x="2932" y="4732"/>
                  <a:pt x="2932" y="4732"/>
                  <a:pt x="2932" y="4732"/>
                </a:cubicBezTo>
                <a:cubicBezTo>
                  <a:pt x="2932" y="4732"/>
                  <a:pt x="3187" y="4626"/>
                  <a:pt x="3452" y="4732"/>
                </a:cubicBezTo>
                <a:cubicBezTo>
                  <a:pt x="3494" y="4542"/>
                  <a:pt x="3557" y="4342"/>
                  <a:pt x="3579" y="4234"/>
                </a:cubicBezTo>
                <a:cubicBezTo>
                  <a:pt x="3611" y="4077"/>
                  <a:pt x="3378" y="3928"/>
                  <a:pt x="3505" y="3896"/>
                </a:cubicBezTo>
                <a:cubicBezTo>
                  <a:pt x="3632" y="3876"/>
                  <a:pt x="3525" y="3769"/>
                  <a:pt x="3525" y="3695"/>
                </a:cubicBezTo>
                <a:cubicBezTo>
                  <a:pt x="3525" y="3622"/>
                  <a:pt x="3717" y="3633"/>
                  <a:pt x="3717" y="3495"/>
                </a:cubicBezTo>
                <a:cubicBezTo>
                  <a:pt x="3717" y="3357"/>
                  <a:pt x="3768" y="3187"/>
                  <a:pt x="3896" y="3154"/>
                </a:cubicBezTo>
                <a:cubicBezTo>
                  <a:pt x="4033" y="3113"/>
                  <a:pt x="3887" y="2997"/>
                  <a:pt x="3949" y="2932"/>
                </a:cubicBezTo>
                <a:cubicBezTo>
                  <a:pt x="4012" y="2870"/>
                  <a:pt x="3865" y="2764"/>
                  <a:pt x="3960" y="2721"/>
                </a:cubicBezTo>
                <a:cubicBezTo>
                  <a:pt x="4044" y="2689"/>
                  <a:pt x="3865" y="2594"/>
                  <a:pt x="3801" y="2445"/>
                </a:cubicBezTo>
                <a:cubicBezTo>
                  <a:pt x="3727" y="2308"/>
                  <a:pt x="3876" y="2172"/>
                  <a:pt x="3949" y="2096"/>
                </a:cubicBezTo>
                <a:cubicBezTo>
                  <a:pt x="4023" y="2012"/>
                  <a:pt x="3811" y="1514"/>
                  <a:pt x="3779" y="1344"/>
                </a:cubicBezTo>
                <a:cubicBezTo>
                  <a:pt x="3749" y="1176"/>
                  <a:pt x="3536" y="827"/>
                  <a:pt x="3452" y="752"/>
                </a:cubicBezTo>
                <a:cubicBezTo>
                  <a:pt x="3441" y="730"/>
                  <a:pt x="3419" y="720"/>
                  <a:pt x="3410" y="700"/>
                </a:cubicBezTo>
                <a:cubicBezTo>
                  <a:pt x="3219" y="752"/>
                  <a:pt x="3219" y="752"/>
                  <a:pt x="3219" y="752"/>
                </a:cubicBezTo>
                <a:lnTo>
                  <a:pt x="2997" y="519"/>
                </a:lnTo>
              </a:path>
            </a:pathLst>
          </a:custGeom>
          <a:solidFill>
            <a:srgbClr val="BEBEB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6" name="Freeform 21"/>
          <p:cNvSpPr>
            <a:spLocks noChangeArrowheads="1"/>
          </p:cNvSpPr>
          <p:nvPr/>
        </p:nvSpPr>
        <p:spPr bwMode="auto">
          <a:xfrm>
            <a:off x="9648875" y="1507622"/>
            <a:ext cx="1218042" cy="908054"/>
          </a:xfrm>
          <a:custGeom>
            <a:avLst/>
            <a:gdLst>
              <a:gd name="T0" fmla="*/ 296 w 5824"/>
              <a:gd name="T1" fmla="*/ 2362 h 4343"/>
              <a:gd name="T2" fmla="*/ 296 w 5824"/>
              <a:gd name="T3" fmla="*/ 2362 h 4343"/>
              <a:gd name="T4" fmla="*/ 645 w 5824"/>
              <a:gd name="T5" fmla="*/ 2478 h 4343"/>
              <a:gd name="T6" fmla="*/ 847 w 5824"/>
              <a:gd name="T7" fmla="*/ 2648 h 4343"/>
              <a:gd name="T8" fmla="*/ 1291 w 5824"/>
              <a:gd name="T9" fmla="*/ 3008 h 4343"/>
              <a:gd name="T10" fmla="*/ 1873 w 5824"/>
              <a:gd name="T11" fmla="*/ 3008 h 4343"/>
              <a:gd name="T12" fmla="*/ 2192 w 5824"/>
              <a:gd name="T13" fmla="*/ 2669 h 4343"/>
              <a:gd name="T14" fmla="*/ 2339 w 5824"/>
              <a:gd name="T15" fmla="*/ 2976 h 4343"/>
              <a:gd name="T16" fmla="*/ 2562 w 5824"/>
              <a:gd name="T17" fmla="*/ 3008 h 4343"/>
              <a:gd name="T18" fmla="*/ 2720 w 5824"/>
              <a:gd name="T19" fmla="*/ 2902 h 4343"/>
              <a:gd name="T20" fmla="*/ 2573 w 5824"/>
              <a:gd name="T21" fmla="*/ 3346 h 4343"/>
              <a:gd name="T22" fmla="*/ 2065 w 5824"/>
              <a:gd name="T23" fmla="*/ 3463 h 4343"/>
              <a:gd name="T24" fmla="*/ 2498 w 5824"/>
              <a:gd name="T25" fmla="*/ 3833 h 4343"/>
              <a:gd name="T26" fmla="*/ 3080 w 5824"/>
              <a:gd name="T27" fmla="*/ 3917 h 4343"/>
              <a:gd name="T28" fmla="*/ 3239 w 5824"/>
              <a:gd name="T29" fmla="*/ 3833 h 4343"/>
              <a:gd name="T30" fmla="*/ 3431 w 5824"/>
              <a:gd name="T31" fmla="*/ 3939 h 4343"/>
              <a:gd name="T32" fmla="*/ 3810 w 5824"/>
              <a:gd name="T33" fmla="*/ 3939 h 4343"/>
              <a:gd name="T34" fmla="*/ 4159 w 5824"/>
              <a:gd name="T35" fmla="*/ 3769 h 4343"/>
              <a:gd name="T36" fmla="*/ 3980 w 5824"/>
              <a:gd name="T37" fmla="*/ 3590 h 4343"/>
              <a:gd name="T38" fmla="*/ 3980 w 5824"/>
              <a:gd name="T39" fmla="*/ 3282 h 4343"/>
              <a:gd name="T40" fmla="*/ 4129 w 5824"/>
              <a:gd name="T41" fmla="*/ 3282 h 4343"/>
              <a:gd name="T42" fmla="*/ 4383 w 5824"/>
              <a:gd name="T43" fmla="*/ 3663 h 4343"/>
              <a:gd name="T44" fmla="*/ 4616 w 5824"/>
              <a:gd name="T45" fmla="*/ 3663 h 4343"/>
              <a:gd name="T46" fmla="*/ 4933 w 5824"/>
              <a:gd name="T47" fmla="*/ 3652 h 4343"/>
              <a:gd name="T48" fmla="*/ 4806 w 5824"/>
              <a:gd name="T49" fmla="*/ 4034 h 4343"/>
              <a:gd name="T50" fmla="*/ 5124 w 5824"/>
              <a:gd name="T51" fmla="*/ 4342 h 4343"/>
              <a:gd name="T52" fmla="*/ 5282 w 5824"/>
              <a:gd name="T53" fmla="*/ 4277 h 4343"/>
              <a:gd name="T54" fmla="*/ 5155 w 5824"/>
              <a:gd name="T55" fmla="*/ 3982 h 4343"/>
              <a:gd name="T56" fmla="*/ 5336 w 5824"/>
              <a:gd name="T57" fmla="*/ 3801 h 4343"/>
              <a:gd name="T58" fmla="*/ 5558 w 5824"/>
              <a:gd name="T59" fmla="*/ 4034 h 4343"/>
              <a:gd name="T60" fmla="*/ 5749 w 5824"/>
              <a:gd name="T61" fmla="*/ 3982 h 4343"/>
              <a:gd name="T62" fmla="*/ 5749 w 5824"/>
              <a:gd name="T63" fmla="*/ 3685 h 4343"/>
              <a:gd name="T64" fmla="*/ 5398 w 5824"/>
              <a:gd name="T65" fmla="*/ 3049 h 4343"/>
              <a:gd name="T66" fmla="*/ 5017 w 5824"/>
              <a:gd name="T67" fmla="*/ 2754 h 4343"/>
              <a:gd name="T68" fmla="*/ 4605 w 5824"/>
              <a:gd name="T69" fmla="*/ 2467 h 4343"/>
              <a:gd name="T70" fmla="*/ 4657 w 5824"/>
              <a:gd name="T71" fmla="*/ 2202 h 4343"/>
              <a:gd name="T72" fmla="*/ 4330 w 5824"/>
              <a:gd name="T73" fmla="*/ 1674 h 4343"/>
              <a:gd name="T74" fmla="*/ 4023 w 5824"/>
              <a:gd name="T75" fmla="*/ 1588 h 4343"/>
              <a:gd name="T76" fmla="*/ 3769 w 5824"/>
              <a:gd name="T77" fmla="*/ 1388 h 4343"/>
              <a:gd name="T78" fmla="*/ 3599 w 5824"/>
              <a:gd name="T79" fmla="*/ 1133 h 4343"/>
              <a:gd name="T80" fmla="*/ 3789 w 5824"/>
              <a:gd name="T81" fmla="*/ 1092 h 4343"/>
              <a:gd name="T82" fmla="*/ 3694 w 5824"/>
              <a:gd name="T83" fmla="*/ 890 h 4343"/>
              <a:gd name="T84" fmla="*/ 3526 w 5824"/>
              <a:gd name="T85" fmla="*/ 657 h 4343"/>
              <a:gd name="T86" fmla="*/ 3207 w 5824"/>
              <a:gd name="T87" fmla="*/ 138 h 4343"/>
              <a:gd name="T88" fmla="*/ 3101 w 5824"/>
              <a:gd name="T89" fmla="*/ 11 h 4343"/>
              <a:gd name="T90" fmla="*/ 2519 w 5824"/>
              <a:gd name="T91" fmla="*/ 192 h 4343"/>
              <a:gd name="T92" fmla="*/ 2170 w 5824"/>
              <a:gd name="T93" fmla="*/ 192 h 4343"/>
              <a:gd name="T94" fmla="*/ 2170 w 5824"/>
              <a:gd name="T95" fmla="*/ 646 h 4343"/>
              <a:gd name="T96" fmla="*/ 1778 w 5824"/>
              <a:gd name="T97" fmla="*/ 625 h 4343"/>
              <a:gd name="T98" fmla="*/ 1356 w 5824"/>
              <a:gd name="T99" fmla="*/ 446 h 4343"/>
              <a:gd name="T100" fmla="*/ 1121 w 5824"/>
              <a:gd name="T101" fmla="*/ 530 h 4343"/>
              <a:gd name="T102" fmla="*/ 804 w 5824"/>
              <a:gd name="T103" fmla="*/ 446 h 4343"/>
              <a:gd name="T104" fmla="*/ 604 w 5824"/>
              <a:gd name="T105" fmla="*/ 773 h 4343"/>
              <a:gd name="T106" fmla="*/ 360 w 5824"/>
              <a:gd name="T107" fmla="*/ 1017 h 4343"/>
              <a:gd name="T108" fmla="*/ 212 w 5824"/>
              <a:gd name="T109" fmla="*/ 901 h 4343"/>
              <a:gd name="T110" fmla="*/ 201 w 5824"/>
              <a:gd name="T111" fmla="*/ 890 h 4343"/>
              <a:gd name="T112" fmla="*/ 41 w 5824"/>
              <a:gd name="T113" fmla="*/ 1101 h 4343"/>
              <a:gd name="T114" fmla="*/ 138 w 5824"/>
              <a:gd name="T115" fmla="*/ 1653 h 4343"/>
              <a:gd name="T116" fmla="*/ 106 w 5824"/>
              <a:gd name="T117" fmla="*/ 1653 h 4343"/>
              <a:gd name="T118" fmla="*/ 190 w 5824"/>
              <a:gd name="T119" fmla="*/ 1939 h 4343"/>
              <a:gd name="T120" fmla="*/ 296 w 5824"/>
              <a:gd name="T121" fmla="*/ 2362 h 4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24" h="4343">
                <a:moveTo>
                  <a:pt x="296" y="2362"/>
                </a:moveTo>
                <a:lnTo>
                  <a:pt x="296" y="2362"/>
                </a:lnTo>
                <a:cubicBezTo>
                  <a:pt x="360" y="2424"/>
                  <a:pt x="571" y="2404"/>
                  <a:pt x="645" y="2478"/>
                </a:cubicBezTo>
                <a:cubicBezTo>
                  <a:pt x="731" y="2562"/>
                  <a:pt x="741" y="2648"/>
                  <a:pt x="847" y="2648"/>
                </a:cubicBezTo>
                <a:cubicBezTo>
                  <a:pt x="953" y="2648"/>
                  <a:pt x="1196" y="2913"/>
                  <a:pt x="1291" y="3008"/>
                </a:cubicBezTo>
                <a:cubicBezTo>
                  <a:pt x="1386" y="3103"/>
                  <a:pt x="1841" y="2976"/>
                  <a:pt x="1873" y="3008"/>
                </a:cubicBezTo>
                <a:cubicBezTo>
                  <a:pt x="1916" y="3049"/>
                  <a:pt x="2192" y="2669"/>
                  <a:pt x="2192" y="2669"/>
                </a:cubicBezTo>
                <a:cubicBezTo>
                  <a:pt x="2339" y="2976"/>
                  <a:pt x="2339" y="2976"/>
                  <a:pt x="2339" y="2976"/>
                </a:cubicBezTo>
                <a:cubicBezTo>
                  <a:pt x="2562" y="3008"/>
                  <a:pt x="2562" y="3008"/>
                  <a:pt x="2562" y="3008"/>
                </a:cubicBezTo>
                <a:cubicBezTo>
                  <a:pt x="2720" y="2902"/>
                  <a:pt x="2720" y="2902"/>
                  <a:pt x="2720" y="2902"/>
                </a:cubicBezTo>
                <a:cubicBezTo>
                  <a:pt x="2720" y="2902"/>
                  <a:pt x="2795" y="3346"/>
                  <a:pt x="2573" y="3346"/>
                </a:cubicBezTo>
                <a:cubicBezTo>
                  <a:pt x="2339" y="3346"/>
                  <a:pt x="2065" y="3293"/>
                  <a:pt x="2065" y="3463"/>
                </a:cubicBezTo>
                <a:cubicBezTo>
                  <a:pt x="2065" y="3600"/>
                  <a:pt x="2403" y="3600"/>
                  <a:pt x="2498" y="3833"/>
                </a:cubicBezTo>
                <a:cubicBezTo>
                  <a:pt x="2879" y="3769"/>
                  <a:pt x="3006" y="3917"/>
                  <a:pt x="3080" y="3917"/>
                </a:cubicBezTo>
                <a:cubicBezTo>
                  <a:pt x="3155" y="3917"/>
                  <a:pt x="3166" y="3833"/>
                  <a:pt x="3239" y="3833"/>
                </a:cubicBezTo>
                <a:cubicBezTo>
                  <a:pt x="3313" y="3833"/>
                  <a:pt x="3377" y="4002"/>
                  <a:pt x="3431" y="3939"/>
                </a:cubicBezTo>
                <a:cubicBezTo>
                  <a:pt x="3493" y="3887"/>
                  <a:pt x="3810" y="3939"/>
                  <a:pt x="3810" y="3939"/>
                </a:cubicBezTo>
                <a:cubicBezTo>
                  <a:pt x="4297" y="3939"/>
                  <a:pt x="4159" y="3769"/>
                  <a:pt x="4159" y="3769"/>
                </a:cubicBezTo>
                <a:cubicBezTo>
                  <a:pt x="3980" y="3590"/>
                  <a:pt x="3980" y="3590"/>
                  <a:pt x="3980" y="3590"/>
                </a:cubicBezTo>
                <a:cubicBezTo>
                  <a:pt x="3980" y="3282"/>
                  <a:pt x="3980" y="3282"/>
                  <a:pt x="3980" y="3282"/>
                </a:cubicBezTo>
                <a:cubicBezTo>
                  <a:pt x="4129" y="3282"/>
                  <a:pt x="4129" y="3282"/>
                  <a:pt x="4129" y="3282"/>
                </a:cubicBezTo>
                <a:cubicBezTo>
                  <a:pt x="4129" y="3282"/>
                  <a:pt x="4256" y="3525"/>
                  <a:pt x="4383" y="3663"/>
                </a:cubicBezTo>
                <a:cubicBezTo>
                  <a:pt x="4510" y="3790"/>
                  <a:pt x="4616" y="3663"/>
                  <a:pt x="4616" y="3663"/>
                </a:cubicBezTo>
                <a:cubicBezTo>
                  <a:pt x="4616" y="3484"/>
                  <a:pt x="4881" y="3600"/>
                  <a:pt x="4933" y="3652"/>
                </a:cubicBezTo>
                <a:cubicBezTo>
                  <a:pt x="4997" y="3706"/>
                  <a:pt x="4806" y="4034"/>
                  <a:pt x="4806" y="4034"/>
                </a:cubicBezTo>
                <a:cubicBezTo>
                  <a:pt x="5124" y="4342"/>
                  <a:pt x="5124" y="4342"/>
                  <a:pt x="5124" y="4342"/>
                </a:cubicBezTo>
                <a:cubicBezTo>
                  <a:pt x="5282" y="4277"/>
                  <a:pt x="5282" y="4277"/>
                  <a:pt x="5282" y="4277"/>
                </a:cubicBezTo>
                <a:cubicBezTo>
                  <a:pt x="5155" y="3982"/>
                  <a:pt x="5155" y="3982"/>
                  <a:pt x="5155" y="3982"/>
                </a:cubicBezTo>
                <a:cubicBezTo>
                  <a:pt x="5336" y="3801"/>
                  <a:pt x="5336" y="3801"/>
                  <a:pt x="5336" y="3801"/>
                </a:cubicBezTo>
                <a:cubicBezTo>
                  <a:pt x="5558" y="4034"/>
                  <a:pt x="5558" y="4034"/>
                  <a:pt x="5558" y="4034"/>
                </a:cubicBezTo>
                <a:cubicBezTo>
                  <a:pt x="5749" y="3982"/>
                  <a:pt x="5749" y="3982"/>
                  <a:pt x="5749" y="3982"/>
                </a:cubicBezTo>
                <a:cubicBezTo>
                  <a:pt x="5696" y="3896"/>
                  <a:pt x="5685" y="3801"/>
                  <a:pt x="5749" y="3685"/>
                </a:cubicBezTo>
                <a:cubicBezTo>
                  <a:pt x="5823" y="3536"/>
                  <a:pt x="5558" y="3219"/>
                  <a:pt x="5398" y="3049"/>
                </a:cubicBezTo>
                <a:cubicBezTo>
                  <a:pt x="5230" y="2891"/>
                  <a:pt x="5060" y="2849"/>
                  <a:pt x="5017" y="2754"/>
                </a:cubicBezTo>
                <a:cubicBezTo>
                  <a:pt x="4965" y="2659"/>
                  <a:pt x="4657" y="2584"/>
                  <a:pt x="4605" y="2467"/>
                </a:cubicBezTo>
                <a:cubicBezTo>
                  <a:pt x="4552" y="2351"/>
                  <a:pt x="4657" y="2267"/>
                  <a:pt x="4657" y="2202"/>
                </a:cubicBezTo>
                <a:cubicBezTo>
                  <a:pt x="4657" y="2140"/>
                  <a:pt x="4362" y="1790"/>
                  <a:pt x="4330" y="1674"/>
                </a:cubicBezTo>
                <a:cubicBezTo>
                  <a:pt x="4297" y="1547"/>
                  <a:pt x="4170" y="1588"/>
                  <a:pt x="4023" y="1588"/>
                </a:cubicBezTo>
                <a:cubicBezTo>
                  <a:pt x="3875" y="1588"/>
                  <a:pt x="3769" y="1452"/>
                  <a:pt x="3769" y="1388"/>
                </a:cubicBezTo>
                <a:cubicBezTo>
                  <a:pt x="3769" y="1314"/>
                  <a:pt x="3599" y="1219"/>
                  <a:pt x="3599" y="1133"/>
                </a:cubicBezTo>
                <a:cubicBezTo>
                  <a:pt x="3599" y="1049"/>
                  <a:pt x="3748" y="1133"/>
                  <a:pt x="3789" y="1092"/>
                </a:cubicBezTo>
                <a:cubicBezTo>
                  <a:pt x="3821" y="1049"/>
                  <a:pt x="3642" y="944"/>
                  <a:pt x="3694" y="890"/>
                </a:cubicBezTo>
                <a:cubicBezTo>
                  <a:pt x="3758" y="827"/>
                  <a:pt x="3694" y="722"/>
                  <a:pt x="3526" y="657"/>
                </a:cubicBezTo>
                <a:cubicBezTo>
                  <a:pt x="3345" y="594"/>
                  <a:pt x="3261" y="265"/>
                  <a:pt x="3207" y="138"/>
                </a:cubicBezTo>
                <a:cubicBezTo>
                  <a:pt x="3196" y="107"/>
                  <a:pt x="3155" y="64"/>
                  <a:pt x="3101" y="11"/>
                </a:cubicBezTo>
                <a:cubicBezTo>
                  <a:pt x="2562" y="0"/>
                  <a:pt x="2689" y="224"/>
                  <a:pt x="2519" y="192"/>
                </a:cubicBezTo>
                <a:cubicBezTo>
                  <a:pt x="2330" y="149"/>
                  <a:pt x="2170" y="192"/>
                  <a:pt x="2170" y="192"/>
                </a:cubicBezTo>
                <a:cubicBezTo>
                  <a:pt x="1916" y="286"/>
                  <a:pt x="2170" y="646"/>
                  <a:pt x="2170" y="646"/>
                </a:cubicBezTo>
                <a:cubicBezTo>
                  <a:pt x="2170" y="646"/>
                  <a:pt x="1821" y="741"/>
                  <a:pt x="1778" y="625"/>
                </a:cubicBezTo>
                <a:cubicBezTo>
                  <a:pt x="1735" y="498"/>
                  <a:pt x="1535" y="446"/>
                  <a:pt x="1356" y="446"/>
                </a:cubicBezTo>
                <a:cubicBezTo>
                  <a:pt x="1186" y="446"/>
                  <a:pt x="1175" y="530"/>
                  <a:pt x="1121" y="530"/>
                </a:cubicBezTo>
                <a:cubicBezTo>
                  <a:pt x="1058" y="530"/>
                  <a:pt x="963" y="446"/>
                  <a:pt x="804" y="446"/>
                </a:cubicBezTo>
                <a:cubicBezTo>
                  <a:pt x="645" y="446"/>
                  <a:pt x="645" y="668"/>
                  <a:pt x="604" y="773"/>
                </a:cubicBezTo>
                <a:cubicBezTo>
                  <a:pt x="571" y="879"/>
                  <a:pt x="360" y="1017"/>
                  <a:pt x="360" y="1017"/>
                </a:cubicBezTo>
                <a:cubicBezTo>
                  <a:pt x="190" y="1017"/>
                  <a:pt x="263" y="954"/>
                  <a:pt x="212" y="901"/>
                </a:cubicBezTo>
                <a:cubicBezTo>
                  <a:pt x="212" y="890"/>
                  <a:pt x="201" y="890"/>
                  <a:pt x="201" y="890"/>
                </a:cubicBezTo>
                <a:cubicBezTo>
                  <a:pt x="106" y="922"/>
                  <a:pt x="0" y="995"/>
                  <a:pt x="41" y="1101"/>
                </a:cubicBezTo>
                <a:cubicBezTo>
                  <a:pt x="117" y="1282"/>
                  <a:pt x="138" y="1653"/>
                  <a:pt x="138" y="1653"/>
                </a:cubicBezTo>
                <a:cubicBezTo>
                  <a:pt x="127" y="1653"/>
                  <a:pt x="117" y="1653"/>
                  <a:pt x="106" y="1653"/>
                </a:cubicBezTo>
                <a:cubicBezTo>
                  <a:pt x="147" y="1726"/>
                  <a:pt x="190" y="1842"/>
                  <a:pt x="190" y="1939"/>
                </a:cubicBezTo>
                <a:cubicBezTo>
                  <a:pt x="190" y="2107"/>
                  <a:pt x="233" y="2299"/>
                  <a:pt x="296" y="2362"/>
                </a:cubicBezTo>
              </a:path>
            </a:pathLst>
          </a:custGeom>
          <a:solidFill>
            <a:srgbClr val="C1C1C1"/>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7" name="Freeform 5"/>
          <p:cNvSpPr>
            <a:spLocks noChangeArrowheads="1"/>
          </p:cNvSpPr>
          <p:nvPr/>
        </p:nvSpPr>
        <p:spPr bwMode="auto">
          <a:xfrm>
            <a:off x="9300994" y="757370"/>
            <a:ext cx="996580" cy="963423"/>
          </a:xfrm>
          <a:custGeom>
            <a:avLst/>
            <a:gdLst>
              <a:gd name="T0" fmla="*/ 414 w 4765"/>
              <a:gd name="T1" fmla="*/ 1821 h 4606"/>
              <a:gd name="T2" fmla="*/ 414 w 4765"/>
              <a:gd name="T3" fmla="*/ 1821 h 4606"/>
              <a:gd name="T4" fmla="*/ 541 w 4765"/>
              <a:gd name="T5" fmla="*/ 2000 h 4606"/>
              <a:gd name="T6" fmla="*/ 773 w 4765"/>
              <a:gd name="T7" fmla="*/ 2148 h 4606"/>
              <a:gd name="T8" fmla="*/ 1090 w 4765"/>
              <a:gd name="T9" fmla="*/ 2467 h 4606"/>
              <a:gd name="T10" fmla="*/ 1398 w 4765"/>
              <a:gd name="T11" fmla="*/ 2879 h 4606"/>
              <a:gd name="T12" fmla="*/ 1504 w 4765"/>
              <a:gd name="T13" fmla="*/ 3217 h 4606"/>
              <a:gd name="T14" fmla="*/ 1715 w 4765"/>
              <a:gd name="T15" fmla="*/ 3588 h 4606"/>
              <a:gd name="T16" fmla="*/ 1853 w 4765"/>
              <a:gd name="T17" fmla="*/ 3780 h 4606"/>
              <a:gd name="T18" fmla="*/ 1704 w 4765"/>
              <a:gd name="T19" fmla="*/ 3928 h 4606"/>
              <a:gd name="T20" fmla="*/ 1853 w 4765"/>
              <a:gd name="T21" fmla="*/ 4066 h 4606"/>
              <a:gd name="T22" fmla="*/ 2023 w 4765"/>
              <a:gd name="T23" fmla="*/ 4318 h 4606"/>
              <a:gd name="T24" fmla="*/ 1875 w 4765"/>
              <a:gd name="T25" fmla="*/ 4489 h 4606"/>
              <a:gd name="T26" fmla="*/ 2023 w 4765"/>
              <a:gd name="T27" fmla="*/ 4605 h 4606"/>
              <a:gd name="T28" fmla="*/ 2267 w 4765"/>
              <a:gd name="T29" fmla="*/ 4361 h 4606"/>
              <a:gd name="T30" fmla="*/ 2467 w 4765"/>
              <a:gd name="T31" fmla="*/ 4034 h 4606"/>
              <a:gd name="T32" fmla="*/ 2784 w 4765"/>
              <a:gd name="T33" fmla="*/ 4118 h 4606"/>
              <a:gd name="T34" fmla="*/ 3019 w 4765"/>
              <a:gd name="T35" fmla="*/ 4034 h 4606"/>
              <a:gd name="T36" fmla="*/ 3441 w 4765"/>
              <a:gd name="T37" fmla="*/ 4213 h 4606"/>
              <a:gd name="T38" fmla="*/ 3833 w 4765"/>
              <a:gd name="T39" fmla="*/ 4234 h 4606"/>
              <a:gd name="T40" fmla="*/ 3833 w 4765"/>
              <a:gd name="T41" fmla="*/ 3780 h 4606"/>
              <a:gd name="T42" fmla="*/ 4182 w 4765"/>
              <a:gd name="T43" fmla="*/ 3780 h 4606"/>
              <a:gd name="T44" fmla="*/ 4764 w 4765"/>
              <a:gd name="T45" fmla="*/ 3599 h 4606"/>
              <a:gd name="T46" fmla="*/ 4331 w 4765"/>
              <a:gd name="T47" fmla="*/ 3155 h 4606"/>
              <a:gd name="T48" fmla="*/ 4394 w 4765"/>
              <a:gd name="T49" fmla="*/ 2859 h 4606"/>
              <a:gd name="T50" fmla="*/ 4002 w 4765"/>
              <a:gd name="T51" fmla="*/ 2286 h 4606"/>
              <a:gd name="T52" fmla="*/ 3409 w 4765"/>
              <a:gd name="T53" fmla="*/ 920 h 4606"/>
              <a:gd name="T54" fmla="*/ 3219 w 4765"/>
              <a:gd name="T55" fmla="*/ 752 h 4606"/>
              <a:gd name="T56" fmla="*/ 2986 w 4765"/>
              <a:gd name="T57" fmla="*/ 414 h 4606"/>
              <a:gd name="T58" fmla="*/ 2267 w 4765"/>
              <a:gd name="T59" fmla="*/ 0 h 4606"/>
              <a:gd name="T60" fmla="*/ 1694 w 4765"/>
              <a:gd name="T61" fmla="*/ 106 h 4606"/>
              <a:gd name="T62" fmla="*/ 963 w 4765"/>
              <a:gd name="T63" fmla="*/ 265 h 4606"/>
              <a:gd name="T64" fmla="*/ 646 w 4765"/>
              <a:gd name="T65" fmla="*/ 1038 h 4606"/>
              <a:gd name="T66" fmla="*/ 276 w 4765"/>
              <a:gd name="T67" fmla="*/ 1429 h 4606"/>
              <a:gd name="T68" fmla="*/ 0 w 4765"/>
              <a:gd name="T69" fmla="*/ 1515 h 4606"/>
              <a:gd name="T70" fmla="*/ 414 w 4765"/>
              <a:gd name="T71" fmla="*/ 1821 h 4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765" h="4606">
                <a:moveTo>
                  <a:pt x="414" y="1821"/>
                </a:moveTo>
                <a:lnTo>
                  <a:pt x="414" y="1821"/>
                </a:lnTo>
                <a:cubicBezTo>
                  <a:pt x="414" y="1905"/>
                  <a:pt x="476" y="1937"/>
                  <a:pt x="541" y="2000"/>
                </a:cubicBezTo>
                <a:cubicBezTo>
                  <a:pt x="603" y="2064"/>
                  <a:pt x="657" y="2032"/>
                  <a:pt x="773" y="2148"/>
                </a:cubicBezTo>
                <a:cubicBezTo>
                  <a:pt x="890" y="2265"/>
                  <a:pt x="1006" y="2276"/>
                  <a:pt x="1090" y="2467"/>
                </a:cubicBezTo>
                <a:cubicBezTo>
                  <a:pt x="1187" y="2668"/>
                  <a:pt x="1293" y="2763"/>
                  <a:pt x="1398" y="2879"/>
                </a:cubicBezTo>
                <a:cubicBezTo>
                  <a:pt x="1504" y="2986"/>
                  <a:pt x="1388" y="3101"/>
                  <a:pt x="1504" y="3217"/>
                </a:cubicBezTo>
                <a:cubicBezTo>
                  <a:pt x="1620" y="3344"/>
                  <a:pt x="1853" y="3336"/>
                  <a:pt x="1715" y="3588"/>
                </a:cubicBezTo>
                <a:cubicBezTo>
                  <a:pt x="1715" y="3588"/>
                  <a:pt x="1853" y="3685"/>
                  <a:pt x="1853" y="3780"/>
                </a:cubicBezTo>
                <a:cubicBezTo>
                  <a:pt x="1853" y="3864"/>
                  <a:pt x="1663" y="3874"/>
                  <a:pt x="1704" y="3928"/>
                </a:cubicBezTo>
                <a:cubicBezTo>
                  <a:pt x="1747" y="3969"/>
                  <a:pt x="1853" y="3980"/>
                  <a:pt x="1853" y="4066"/>
                </a:cubicBezTo>
                <a:cubicBezTo>
                  <a:pt x="1853" y="4161"/>
                  <a:pt x="1926" y="4224"/>
                  <a:pt x="2023" y="4318"/>
                </a:cubicBezTo>
                <a:cubicBezTo>
                  <a:pt x="2118" y="4415"/>
                  <a:pt x="1810" y="4426"/>
                  <a:pt x="1875" y="4489"/>
                </a:cubicBezTo>
                <a:cubicBezTo>
                  <a:pt x="1926" y="4542"/>
                  <a:pt x="1853" y="4605"/>
                  <a:pt x="2023" y="4605"/>
                </a:cubicBezTo>
                <a:cubicBezTo>
                  <a:pt x="2023" y="4605"/>
                  <a:pt x="2234" y="4467"/>
                  <a:pt x="2267" y="4361"/>
                </a:cubicBezTo>
                <a:cubicBezTo>
                  <a:pt x="2308" y="4256"/>
                  <a:pt x="2308" y="4034"/>
                  <a:pt x="2467" y="4034"/>
                </a:cubicBezTo>
                <a:cubicBezTo>
                  <a:pt x="2626" y="4034"/>
                  <a:pt x="2721" y="4118"/>
                  <a:pt x="2784" y="4118"/>
                </a:cubicBezTo>
                <a:cubicBezTo>
                  <a:pt x="2838" y="4118"/>
                  <a:pt x="2849" y="4034"/>
                  <a:pt x="3019" y="4034"/>
                </a:cubicBezTo>
                <a:cubicBezTo>
                  <a:pt x="3198" y="4034"/>
                  <a:pt x="3398" y="4086"/>
                  <a:pt x="3441" y="4213"/>
                </a:cubicBezTo>
                <a:cubicBezTo>
                  <a:pt x="3484" y="4329"/>
                  <a:pt x="3833" y="4234"/>
                  <a:pt x="3833" y="4234"/>
                </a:cubicBezTo>
                <a:cubicBezTo>
                  <a:pt x="3833" y="4234"/>
                  <a:pt x="3579" y="3874"/>
                  <a:pt x="3833" y="3780"/>
                </a:cubicBezTo>
                <a:cubicBezTo>
                  <a:pt x="3833" y="3780"/>
                  <a:pt x="3993" y="3737"/>
                  <a:pt x="4182" y="3780"/>
                </a:cubicBezTo>
                <a:cubicBezTo>
                  <a:pt x="4352" y="3812"/>
                  <a:pt x="4225" y="3588"/>
                  <a:pt x="4764" y="3599"/>
                </a:cubicBezTo>
                <a:cubicBezTo>
                  <a:pt x="4616" y="3463"/>
                  <a:pt x="4383" y="3282"/>
                  <a:pt x="4331" y="3155"/>
                </a:cubicBezTo>
                <a:cubicBezTo>
                  <a:pt x="4256" y="2974"/>
                  <a:pt x="4372" y="2954"/>
                  <a:pt x="4394" y="2859"/>
                </a:cubicBezTo>
                <a:cubicBezTo>
                  <a:pt x="4415" y="2752"/>
                  <a:pt x="4087" y="2467"/>
                  <a:pt x="4002" y="2286"/>
                </a:cubicBezTo>
                <a:cubicBezTo>
                  <a:pt x="3928" y="2107"/>
                  <a:pt x="3409" y="1069"/>
                  <a:pt x="3409" y="920"/>
                </a:cubicBezTo>
                <a:cubicBezTo>
                  <a:pt x="3409" y="773"/>
                  <a:pt x="3303" y="784"/>
                  <a:pt x="3219" y="752"/>
                </a:cubicBezTo>
                <a:cubicBezTo>
                  <a:pt x="3146" y="709"/>
                  <a:pt x="3071" y="498"/>
                  <a:pt x="2986" y="414"/>
                </a:cubicBezTo>
                <a:cubicBezTo>
                  <a:pt x="2891" y="317"/>
                  <a:pt x="2530" y="0"/>
                  <a:pt x="2267" y="0"/>
                </a:cubicBezTo>
                <a:cubicBezTo>
                  <a:pt x="2012" y="0"/>
                  <a:pt x="1885" y="32"/>
                  <a:pt x="1694" y="106"/>
                </a:cubicBezTo>
                <a:cubicBezTo>
                  <a:pt x="1504" y="179"/>
                  <a:pt x="1187" y="201"/>
                  <a:pt x="963" y="265"/>
                </a:cubicBezTo>
                <a:cubicBezTo>
                  <a:pt x="741" y="317"/>
                  <a:pt x="646" y="942"/>
                  <a:pt x="646" y="1038"/>
                </a:cubicBezTo>
                <a:cubicBezTo>
                  <a:pt x="646" y="1123"/>
                  <a:pt x="603" y="1388"/>
                  <a:pt x="276" y="1429"/>
                </a:cubicBezTo>
                <a:cubicBezTo>
                  <a:pt x="149" y="1439"/>
                  <a:pt x="75" y="1482"/>
                  <a:pt x="0" y="1515"/>
                </a:cubicBezTo>
                <a:cubicBezTo>
                  <a:pt x="181" y="1620"/>
                  <a:pt x="414" y="1767"/>
                  <a:pt x="414" y="1821"/>
                </a:cubicBezTo>
              </a:path>
            </a:pathLst>
          </a:custGeom>
          <a:solidFill>
            <a:srgbClr val="C4C4C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8" name="Freeform 20"/>
          <p:cNvSpPr>
            <a:spLocks noChangeArrowheads="1"/>
          </p:cNvSpPr>
          <p:nvPr/>
        </p:nvSpPr>
        <p:spPr bwMode="auto">
          <a:xfrm>
            <a:off x="8459438" y="1073897"/>
            <a:ext cx="1281712" cy="973574"/>
          </a:xfrm>
          <a:custGeom>
            <a:avLst/>
            <a:gdLst>
              <a:gd name="T0" fmla="*/ 43 w 6131"/>
              <a:gd name="T1" fmla="*/ 2624 h 4658"/>
              <a:gd name="T2" fmla="*/ 43 w 6131"/>
              <a:gd name="T3" fmla="*/ 2624 h 4658"/>
              <a:gd name="T4" fmla="*/ 329 w 6131"/>
              <a:gd name="T5" fmla="*/ 2900 h 4658"/>
              <a:gd name="T6" fmla="*/ 467 w 6131"/>
              <a:gd name="T7" fmla="*/ 3620 h 4658"/>
              <a:gd name="T8" fmla="*/ 286 w 6131"/>
              <a:gd name="T9" fmla="*/ 3863 h 4658"/>
              <a:gd name="T10" fmla="*/ 392 w 6131"/>
              <a:gd name="T11" fmla="*/ 4127 h 4658"/>
              <a:gd name="T12" fmla="*/ 340 w 6131"/>
              <a:gd name="T13" fmla="*/ 4477 h 4658"/>
              <a:gd name="T14" fmla="*/ 911 w 6131"/>
              <a:gd name="T15" fmla="*/ 4497 h 4658"/>
              <a:gd name="T16" fmla="*/ 1228 w 6131"/>
              <a:gd name="T17" fmla="*/ 4118 h 4658"/>
              <a:gd name="T18" fmla="*/ 1822 w 6131"/>
              <a:gd name="T19" fmla="*/ 4402 h 4658"/>
              <a:gd name="T20" fmla="*/ 1969 w 6131"/>
              <a:gd name="T21" fmla="*/ 4657 h 4658"/>
              <a:gd name="T22" fmla="*/ 2489 w 6131"/>
              <a:gd name="T23" fmla="*/ 4657 h 4658"/>
              <a:gd name="T24" fmla="*/ 2489 w 6131"/>
              <a:gd name="T25" fmla="*/ 4213 h 4658"/>
              <a:gd name="T26" fmla="*/ 2859 w 6131"/>
              <a:gd name="T27" fmla="*/ 3915 h 4658"/>
              <a:gd name="T28" fmla="*/ 2976 w 6131"/>
              <a:gd name="T29" fmla="*/ 3471 h 4658"/>
              <a:gd name="T30" fmla="*/ 3727 w 6131"/>
              <a:gd name="T31" fmla="*/ 3534 h 4658"/>
              <a:gd name="T32" fmla="*/ 4236 w 6131"/>
              <a:gd name="T33" fmla="*/ 3534 h 4658"/>
              <a:gd name="T34" fmla="*/ 4870 w 6131"/>
              <a:gd name="T35" fmla="*/ 3376 h 4658"/>
              <a:gd name="T36" fmla="*/ 5824 w 6131"/>
              <a:gd name="T37" fmla="*/ 3726 h 4658"/>
              <a:gd name="T38" fmla="*/ 5727 w 6131"/>
              <a:gd name="T39" fmla="*/ 3174 h 4658"/>
              <a:gd name="T40" fmla="*/ 5887 w 6131"/>
              <a:gd name="T41" fmla="*/ 2963 h 4658"/>
              <a:gd name="T42" fmla="*/ 6046 w 6131"/>
              <a:gd name="T43" fmla="*/ 2803 h 4658"/>
              <a:gd name="T44" fmla="*/ 5876 w 6131"/>
              <a:gd name="T45" fmla="*/ 2551 h 4658"/>
              <a:gd name="T46" fmla="*/ 5727 w 6131"/>
              <a:gd name="T47" fmla="*/ 2413 h 4658"/>
              <a:gd name="T48" fmla="*/ 5876 w 6131"/>
              <a:gd name="T49" fmla="*/ 2265 h 4658"/>
              <a:gd name="T50" fmla="*/ 5738 w 6131"/>
              <a:gd name="T51" fmla="*/ 2073 h 4658"/>
              <a:gd name="T52" fmla="*/ 5527 w 6131"/>
              <a:gd name="T53" fmla="*/ 1702 h 4658"/>
              <a:gd name="T54" fmla="*/ 5421 w 6131"/>
              <a:gd name="T55" fmla="*/ 1364 h 4658"/>
              <a:gd name="T56" fmla="*/ 5113 w 6131"/>
              <a:gd name="T57" fmla="*/ 952 h 4658"/>
              <a:gd name="T58" fmla="*/ 4796 w 6131"/>
              <a:gd name="T59" fmla="*/ 633 h 4658"/>
              <a:gd name="T60" fmla="*/ 4564 w 6131"/>
              <a:gd name="T61" fmla="*/ 485 h 4658"/>
              <a:gd name="T62" fmla="*/ 4437 w 6131"/>
              <a:gd name="T63" fmla="*/ 306 h 4658"/>
              <a:gd name="T64" fmla="*/ 4023 w 6131"/>
              <a:gd name="T65" fmla="*/ 0 h 4658"/>
              <a:gd name="T66" fmla="*/ 3643 w 6131"/>
              <a:gd name="T67" fmla="*/ 95 h 4658"/>
              <a:gd name="T68" fmla="*/ 2827 w 6131"/>
              <a:gd name="T69" fmla="*/ 189 h 4658"/>
              <a:gd name="T70" fmla="*/ 2224 w 6131"/>
              <a:gd name="T71" fmla="*/ 327 h 4658"/>
              <a:gd name="T72" fmla="*/ 1452 w 6131"/>
              <a:gd name="T73" fmla="*/ 422 h 4658"/>
              <a:gd name="T74" fmla="*/ 1217 w 6131"/>
              <a:gd name="T75" fmla="*/ 623 h 4658"/>
              <a:gd name="T76" fmla="*/ 721 w 6131"/>
              <a:gd name="T77" fmla="*/ 825 h 4658"/>
              <a:gd name="T78" fmla="*/ 413 w 6131"/>
              <a:gd name="T79" fmla="*/ 963 h 4658"/>
              <a:gd name="T80" fmla="*/ 224 w 6131"/>
              <a:gd name="T81" fmla="*/ 1153 h 4658"/>
              <a:gd name="T82" fmla="*/ 478 w 6131"/>
              <a:gd name="T83" fmla="*/ 1756 h 4658"/>
              <a:gd name="T84" fmla="*/ 329 w 6131"/>
              <a:gd name="T85" fmla="*/ 1957 h 4658"/>
              <a:gd name="T86" fmla="*/ 318 w 6131"/>
              <a:gd name="T87" fmla="*/ 1948 h 4658"/>
              <a:gd name="T88" fmla="*/ 403 w 6131"/>
              <a:gd name="T89" fmla="*/ 2265 h 4658"/>
              <a:gd name="T90" fmla="*/ 43 w 6131"/>
              <a:gd name="T91" fmla="*/ 2624 h 4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131" h="4658">
                <a:moveTo>
                  <a:pt x="43" y="2624"/>
                </a:moveTo>
                <a:lnTo>
                  <a:pt x="43" y="2624"/>
                </a:lnTo>
                <a:cubicBezTo>
                  <a:pt x="86" y="2836"/>
                  <a:pt x="329" y="2773"/>
                  <a:pt x="329" y="2900"/>
                </a:cubicBezTo>
                <a:cubicBezTo>
                  <a:pt x="329" y="3017"/>
                  <a:pt x="64" y="3428"/>
                  <a:pt x="467" y="3620"/>
                </a:cubicBezTo>
                <a:cubicBezTo>
                  <a:pt x="286" y="3863"/>
                  <a:pt x="286" y="3863"/>
                  <a:pt x="286" y="3863"/>
                </a:cubicBezTo>
                <a:cubicBezTo>
                  <a:pt x="392" y="4127"/>
                  <a:pt x="392" y="4127"/>
                  <a:pt x="392" y="4127"/>
                </a:cubicBezTo>
                <a:cubicBezTo>
                  <a:pt x="340" y="4477"/>
                  <a:pt x="340" y="4477"/>
                  <a:pt x="340" y="4477"/>
                </a:cubicBezTo>
                <a:cubicBezTo>
                  <a:pt x="340" y="4477"/>
                  <a:pt x="689" y="4275"/>
                  <a:pt x="911" y="4497"/>
                </a:cubicBezTo>
                <a:cubicBezTo>
                  <a:pt x="911" y="4497"/>
                  <a:pt x="1060" y="4064"/>
                  <a:pt x="1228" y="4118"/>
                </a:cubicBezTo>
                <a:cubicBezTo>
                  <a:pt x="1387" y="4159"/>
                  <a:pt x="1620" y="4402"/>
                  <a:pt x="1822" y="4402"/>
                </a:cubicBezTo>
                <a:cubicBezTo>
                  <a:pt x="1969" y="4657"/>
                  <a:pt x="1969" y="4657"/>
                  <a:pt x="1969" y="4657"/>
                </a:cubicBezTo>
                <a:cubicBezTo>
                  <a:pt x="2489" y="4657"/>
                  <a:pt x="2489" y="4657"/>
                  <a:pt x="2489" y="4657"/>
                </a:cubicBezTo>
                <a:cubicBezTo>
                  <a:pt x="2489" y="4657"/>
                  <a:pt x="2594" y="4318"/>
                  <a:pt x="2489" y="4213"/>
                </a:cubicBezTo>
                <a:cubicBezTo>
                  <a:pt x="2383" y="4107"/>
                  <a:pt x="2659" y="3969"/>
                  <a:pt x="2859" y="3915"/>
                </a:cubicBezTo>
                <a:cubicBezTo>
                  <a:pt x="3049" y="3863"/>
                  <a:pt x="2848" y="3598"/>
                  <a:pt x="2976" y="3471"/>
                </a:cubicBezTo>
                <a:cubicBezTo>
                  <a:pt x="3103" y="3344"/>
                  <a:pt x="3622" y="3534"/>
                  <a:pt x="3727" y="3534"/>
                </a:cubicBezTo>
                <a:cubicBezTo>
                  <a:pt x="3822" y="3534"/>
                  <a:pt x="4077" y="3588"/>
                  <a:pt x="4236" y="3534"/>
                </a:cubicBezTo>
                <a:cubicBezTo>
                  <a:pt x="4404" y="3482"/>
                  <a:pt x="4701" y="3545"/>
                  <a:pt x="4870" y="3376"/>
                </a:cubicBezTo>
                <a:cubicBezTo>
                  <a:pt x="5040" y="3217"/>
                  <a:pt x="5273" y="3726"/>
                  <a:pt x="5824" y="3726"/>
                </a:cubicBezTo>
                <a:cubicBezTo>
                  <a:pt x="5824" y="3726"/>
                  <a:pt x="5803" y="3355"/>
                  <a:pt x="5727" y="3174"/>
                </a:cubicBezTo>
                <a:cubicBezTo>
                  <a:pt x="5686" y="3068"/>
                  <a:pt x="5792" y="2995"/>
                  <a:pt x="5887" y="2963"/>
                </a:cubicBezTo>
                <a:cubicBezTo>
                  <a:pt x="5865" y="2911"/>
                  <a:pt x="6130" y="2900"/>
                  <a:pt x="6046" y="2803"/>
                </a:cubicBezTo>
                <a:cubicBezTo>
                  <a:pt x="5949" y="2709"/>
                  <a:pt x="5876" y="2646"/>
                  <a:pt x="5876" y="2551"/>
                </a:cubicBezTo>
                <a:cubicBezTo>
                  <a:pt x="5876" y="2465"/>
                  <a:pt x="5770" y="2454"/>
                  <a:pt x="5727" y="2413"/>
                </a:cubicBezTo>
                <a:cubicBezTo>
                  <a:pt x="5686" y="2359"/>
                  <a:pt x="5876" y="2349"/>
                  <a:pt x="5876" y="2265"/>
                </a:cubicBezTo>
                <a:cubicBezTo>
                  <a:pt x="5876" y="2170"/>
                  <a:pt x="5738" y="2073"/>
                  <a:pt x="5738" y="2073"/>
                </a:cubicBezTo>
                <a:cubicBezTo>
                  <a:pt x="5876" y="1821"/>
                  <a:pt x="5643" y="1829"/>
                  <a:pt x="5527" y="1702"/>
                </a:cubicBezTo>
                <a:cubicBezTo>
                  <a:pt x="5411" y="1586"/>
                  <a:pt x="5527" y="1471"/>
                  <a:pt x="5421" y="1364"/>
                </a:cubicBezTo>
                <a:cubicBezTo>
                  <a:pt x="5316" y="1248"/>
                  <a:pt x="5210" y="1153"/>
                  <a:pt x="5113" y="952"/>
                </a:cubicBezTo>
                <a:cubicBezTo>
                  <a:pt x="5029" y="761"/>
                  <a:pt x="4913" y="750"/>
                  <a:pt x="4796" y="633"/>
                </a:cubicBezTo>
                <a:cubicBezTo>
                  <a:pt x="4680" y="517"/>
                  <a:pt x="4626" y="549"/>
                  <a:pt x="4564" y="485"/>
                </a:cubicBezTo>
                <a:cubicBezTo>
                  <a:pt x="4499" y="422"/>
                  <a:pt x="4437" y="390"/>
                  <a:pt x="4437" y="306"/>
                </a:cubicBezTo>
                <a:cubicBezTo>
                  <a:pt x="4437" y="252"/>
                  <a:pt x="4204" y="105"/>
                  <a:pt x="4023" y="0"/>
                </a:cubicBezTo>
                <a:cubicBezTo>
                  <a:pt x="3917" y="62"/>
                  <a:pt x="3844" y="127"/>
                  <a:pt x="3643" y="95"/>
                </a:cubicBezTo>
                <a:cubicBezTo>
                  <a:pt x="3314" y="30"/>
                  <a:pt x="3282" y="252"/>
                  <a:pt x="2827" y="189"/>
                </a:cubicBezTo>
                <a:cubicBezTo>
                  <a:pt x="2383" y="136"/>
                  <a:pt x="2478" y="379"/>
                  <a:pt x="2224" y="327"/>
                </a:cubicBezTo>
                <a:cubicBezTo>
                  <a:pt x="1959" y="263"/>
                  <a:pt x="1631" y="390"/>
                  <a:pt x="1452" y="422"/>
                </a:cubicBezTo>
                <a:cubicBezTo>
                  <a:pt x="1260" y="444"/>
                  <a:pt x="1409" y="549"/>
                  <a:pt x="1217" y="623"/>
                </a:cubicBezTo>
                <a:cubicBezTo>
                  <a:pt x="1038" y="687"/>
                  <a:pt x="922" y="623"/>
                  <a:pt x="721" y="825"/>
                </a:cubicBezTo>
                <a:cubicBezTo>
                  <a:pt x="508" y="1026"/>
                  <a:pt x="446" y="888"/>
                  <a:pt x="413" y="963"/>
                </a:cubicBezTo>
                <a:cubicBezTo>
                  <a:pt x="381" y="1015"/>
                  <a:pt x="276" y="1110"/>
                  <a:pt x="224" y="1153"/>
                </a:cubicBezTo>
                <a:cubicBezTo>
                  <a:pt x="478" y="1756"/>
                  <a:pt x="478" y="1756"/>
                  <a:pt x="478" y="1756"/>
                </a:cubicBezTo>
                <a:cubicBezTo>
                  <a:pt x="329" y="1957"/>
                  <a:pt x="329" y="1957"/>
                  <a:pt x="329" y="1957"/>
                </a:cubicBezTo>
                <a:cubicBezTo>
                  <a:pt x="318" y="1948"/>
                  <a:pt x="318" y="1948"/>
                  <a:pt x="318" y="1948"/>
                </a:cubicBezTo>
                <a:cubicBezTo>
                  <a:pt x="403" y="2265"/>
                  <a:pt x="403" y="2265"/>
                  <a:pt x="403" y="2265"/>
                </a:cubicBezTo>
                <a:cubicBezTo>
                  <a:pt x="403" y="2265"/>
                  <a:pt x="0" y="2413"/>
                  <a:pt x="43" y="2624"/>
                </a:cubicBezTo>
              </a:path>
            </a:pathLst>
          </a:custGeom>
          <a:solidFill>
            <a:srgbClr val="C7C7C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9" name="Freeform 31"/>
          <p:cNvSpPr>
            <a:spLocks noChangeArrowheads="1"/>
          </p:cNvSpPr>
          <p:nvPr/>
        </p:nvSpPr>
        <p:spPr bwMode="auto">
          <a:xfrm>
            <a:off x="7608654" y="1399652"/>
            <a:ext cx="947674" cy="1002181"/>
          </a:xfrm>
          <a:custGeom>
            <a:avLst/>
            <a:gdLst>
              <a:gd name="T0" fmla="*/ 307 w 4533"/>
              <a:gd name="T1" fmla="*/ 1978 h 4795"/>
              <a:gd name="T2" fmla="*/ 307 w 4533"/>
              <a:gd name="T3" fmla="*/ 1978 h 4795"/>
              <a:gd name="T4" fmla="*/ 85 w 4533"/>
              <a:gd name="T5" fmla="*/ 2212 h 4795"/>
              <a:gd name="T6" fmla="*/ 550 w 4533"/>
              <a:gd name="T7" fmla="*/ 2329 h 4795"/>
              <a:gd name="T8" fmla="*/ 667 w 4533"/>
              <a:gd name="T9" fmla="*/ 2624 h 4795"/>
              <a:gd name="T10" fmla="*/ 1132 w 4533"/>
              <a:gd name="T11" fmla="*/ 3016 h 4795"/>
              <a:gd name="T12" fmla="*/ 899 w 4533"/>
              <a:gd name="T13" fmla="*/ 3133 h 4795"/>
              <a:gd name="T14" fmla="*/ 996 w 4533"/>
              <a:gd name="T15" fmla="*/ 3557 h 4795"/>
              <a:gd name="T16" fmla="*/ 1367 w 4533"/>
              <a:gd name="T17" fmla="*/ 3915 h 4795"/>
              <a:gd name="T18" fmla="*/ 1112 w 4533"/>
              <a:gd name="T19" fmla="*/ 4361 h 4795"/>
              <a:gd name="T20" fmla="*/ 1503 w 4533"/>
              <a:gd name="T21" fmla="*/ 4594 h 4795"/>
              <a:gd name="T22" fmla="*/ 1948 w 4533"/>
              <a:gd name="T23" fmla="*/ 4710 h 4795"/>
              <a:gd name="T24" fmla="*/ 1991 w 4533"/>
              <a:gd name="T25" fmla="*/ 4286 h 4795"/>
              <a:gd name="T26" fmla="*/ 2128 w 4533"/>
              <a:gd name="T27" fmla="*/ 4223 h 4795"/>
              <a:gd name="T28" fmla="*/ 2498 w 4533"/>
              <a:gd name="T29" fmla="*/ 3915 h 4795"/>
              <a:gd name="T30" fmla="*/ 2573 w 4533"/>
              <a:gd name="T31" fmla="*/ 3641 h 4795"/>
              <a:gd name="T32" fmla="*/ 2817 w 4533"/>
              <a:gd name="T33" fmla="*/ 4180 h 4795"/>
              <a:gd name="T34" fmla="*/ 3123 w 4533"/>
              <a:gd name="T35" fmla="*/ 3895 h 4795"/>
              <a:gd name="T36" fmla="*/ 3123 w 4533"/>
              <a:gd name="T37" fmla="*/ 3398 h 4795"/>
              <a:gd name="T38" fmla="*/ 3632 w 4533"/>
              <a:gd name="T39" fmla="*/ 2973 h 4795"/>
              <a:gd name="T40" fmla="*/ 4351 w 4533"/>
              <a:gd name="T41" fmla="*/ 2973 h 4795"/>
              <a:gd name="T42" fmla="*/ 4405 w 4533"/>
              <a:gd name="T43" fmla="*/ 2921 h 4795"/>
              <a:gd name="T44" fmla="*/ 4457 w 4533"/>
              <a:gd name="T45" fmla="*/ 2571 h 4795"/>
              <a:gd name="T46" fmla="*/ 4351 w 4533"/>
              <a:gd name="T47" fmla="*/ 2307 h 4795"/>
              <a:gd name="T48" fmla="*/ 4532 w 4533"/>
              <a:gd name="T49" fmla="*/ 2064 h 4795"/>
              <a:gd name="T50" fmla="*/ 4394 w 4533"/>
              <a:gd name="T51" fmla="*/ 1344 h 4795"/>
              <a:gd name="T52" fmla="*/ 4108 w 4533"/>
              <a:gd name="T53" fmla="*/ 1068 h 4795"/>
              <a:gd name="T54" fmla="*/ 4468 w 4533"/>
              <a:gd name="T55" fmla="*/ 709 h 4795"/>
              <a:gd name="T56" fmla="*/ 4383 w 4533"/>
              <a:gd name="T57" fmla="*/ 392 h 4795"/>
              <a:gd name="T58" fmla="*/ 4086 w 4533"/>
              <a:gd name="T59" fmla="*/ 94 h 4795"/>
              <a:gd name="T60" fmla="*/ 3737 w 4533"/>
              <a:gd name="T61" fmla="*/ 21 h 4795"/>
              <a:gd name="T62" fmla="*/ 3345 w 4533"/>
              <a:gd name="T63" fmla="*/ 306 h 4795"/>
              <a:gd name="T64" fmla="*/ 2742 w 4533"/>
              <a:gd name="T65" fmla="*/ 306 h 4795"/>
              <a:gd name="T66" fmla="*/ 2330 w 4533"/>
              <a:gd name="T67" fmla="*/ 295 h 4795"/>
              <a:gd name="T68" fmla="*/ 2244 w 4533"/>
              <a:gd name="T69" fmla="*/ 73 h 4795"/>
              <a:gd name="T70" fmla="*/ 1854 w 4533"/>
              <a:gd name="T71" fmla="*/ 0 h 4795"/>
              <a:gd name="T72" fmla="*/ 1513 w 4533"/>
              <a:gd name="T73" fmla="*/ 349 h 4795"/>
              <a:gd name="T74" fmla="*/ 1069 w 4533"/>
              <a:gd name="T75" fmla="*/ 635 h 4795"/>
              <a:gd name="T76" fmla="*/ 774 w 4533"/>
              <a:gd name="T77" fmla="*/ 931 h 4795"/>
              <a:gd name="T78" fmla="*/ 412 w 4533"/>
              <a:gd name="T79" fmla="*/ 1312 h 4795"/>
              <a:gd name="T80" fmla="*/ 233 w 4533"/>
              <a:gd name="T81" fmla="*/ 1577 h 4795"/>
              <a:gd name="T82" fmla="*/ 307 w 4533"/>
              <a:gd name="T83" fmla="*/ 1978 h 4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533" h="4795">
                <a:moveTo>
                  <a:pt x="307" y="1978"/>
                </a:moveTo>
                <a:lnTo>
                  <a:pt x="307" y="1978"/>
                </a:lnTo>
                <a:cubicBezTo>
                  <a:pt x="212" y="2075"/>
                  <a:pt x="0" y="2116"/>
                  <a:pt x="85" y="2212"/>
                </a:cubicBezTo>
                <a:cubicBezTo>
                  <a:pt x="180" y="2307"/>
                  <a:pt x="455" y="2221"/>
                  <a:pt x="550" y="2329"/>
                </a:cubicBezTo>
                <a:cubicBezTo>
                  <a:pt x="647" y="2424"/>
                  <a:pt x="529" y="2583"/>
                  <a:pt x="667" y="2624"/>
                </a:cubicBezTo>
                <a:cubicBezTo>
                  <a:pt x="815" y="2667"/>
                  <a:pt x="1239" y="2678"/>
                  <a:pt x="1132" y="3016"/>
                </a:cubicBezTo>
                <a:cubicBezTo>
                  <a:pt x="899" y="3133"/>
                  <a:pt x="899" y="3133"/>
                  <a:pt x="899" y="3133"/>
                </a:cubicBezTo>
                <a:cubicBezTo>
                  <a:pt x="996" y="3557"/>
                  <a:pt x="996" y="3557"/>
                  <a:pt x="996" y="3557"/>
                </a:cubicBezTo>
                <a:cubicBezTo>
                  <a:pt x="996" y="3557"/>
                  <a:pt x="1419" y="3545"/>
                  <a:pt x="1367" y="3915"/>
                </a:cubicBezTo>
                <a:cubicBezTo>
                  <a:pt x="1367" y="3915"/>
                  <a:pt x="1112" y="4169"/>
                  <a:pt x="1112" y="4361"/>
                </a:cubicBezTo>
                <a:cubicBezTo>
                  <a:pt x="1112" y="4361"/>
                  <a:pt x="1397" y="4594"/>
                  <a:pt x="1503" y="4594"/>
                </a:cubicBezTo>
                <a:cubicBezTo>
                  <a:pt x="1608" y="4594"/>
                  <a:pt x="1864" y="4626"/>
                  <a:pt x="1948" y="4710"/>
                </a:cubicBezTo>
                <a:cubicBezTo>
                  <a:pt x="2033" y="4794"/>
                  <a:pt x="1991" y="4404"/>
                  <a:pt x="1991" y="4286"/>
                </a:cubicBezTo>
                <a:cubicBezTo>
                  <a:pt x="1991" y="4180"/>
                  <a:pt x="2022" y="4266"/>
                  <a:pt x="2128" y="4223"/>
                </a:cubicBezTo>
                <a:cubicBezTo>
                  <a:pt x="2233" y="4180"/>
                  <a:pt x="2498" y="3915"/>
                  <a:pt x="2498" y="3915"/>
                </a:cubicBezTo>
                <a:cubicBezTo>
                  <a:pt x="2498" y="3915"/>
                  <a:pt x="2403" y="3641"/>
                  <a:pt x="2573" y="3641"/>
                </a:cubicBezTo>
                <a:cubicBezTo>
                  <a:pt x="2731" y="3641"/>
                  <a:pt x="2722" y="4085"/>
                  <a:pt x="2817" y="4180"/>
                </a:cubicBezTo>
                <a:cubicBezTo>
                  <a:pt x="2922" y="4286"/>
                  <a:pt x="3123" y="4169"/>
                  <a:pt x="3123" y="3895"/>
                </a:cubicBezTo>
                <a:cubicBezTo>
                  <a:pt x="3123" y="3620"/>
                  <a:pt x="3123" y="3398"/>
                  <a:pt x="3123" y="3398"/>
                </a:cubicBezTo>
                <a:cubicBezTo>
                  <a:pt x="3632" y="2973"/>
                  <a:pt x="3632" y="2973"/>
                  <a:pt x="3632" y="2973"/>
                </a:cubicBezTo>
                <a:cubicBezTo>
                  <a:pt x="4351" y="2973"/>
                  <a:pt x="4351" y="2973"/>
                  <a:pt x="4351" y="2973"/>
                </a:cubicBezTo>
                <a:cubicBezTo>
                  <a:pt x="4405" y="2921"/>
                  <a:pt x="4405" y="2921"/>
                  <a:pt x="4405" y="2921"/>
                </a:cubicBezTo>
                <a:cubicBezTo>
                  <a:pt x="4457" y="2571"/>
                  <a:pt x="4457" y="2571"/>
                  <a:pt x="4457" y="2571"/>
                </a:cubicBezTo>
                <a:cubicBezTo>
                  <a:pt x="4351" y="2307"/>
                  <a:pt x="4351" y="2307"/>
                  <a:pt x="4351" y="2307"/>
                </a:cubicBezTo>
                <a:cubicBezTo>
                  <a:pt x="4532" y="2064"/>
                  <a:pt x="4532" y="2064"/>
                  <a:pt x="4532" y="2064"/>
                </a:cubicBezTo>
                <a:cubicBezTo>
                  <a:pt x="4129" y="1872"/>
                  <a:pt x="4394" y="1461"/>
                  <a:pt x="4394" y="1344"/>
                </a:cubicBezTo>
                <a:cubicBezTo>
                  <a:pt x="4394" y="1217"/>
                  <a:pt x="4151" y="1280"/>
                  <a:pt x="4108" y="1068"/>
                </a:cubicBezTo>
                <a:cubicBezTo>
                  <a:pt x="4065" y="857"/>
                  <a:pt x="4468" y="709"/>
                  <a:pt x="4468" y="709"/>
                </a:cubicBezTo>
                <a:cubicBezTo>
                  <a:pt x="4383" y="392"/>
                  <a:pt x="4383" y="392"/>
                  <a:pt x="4383" y="392"/>
                </a:cubicBezTo>
                <a:cubicBezTo>
                  <a:pt x="4086" y="94"/>
                  <a:pt x="4086" y="94"/>
                  <a:pt x="4086" y="94"/>
                </a:cubicBezTo>
                <a:cubicBezTo>
                  <a:pt x="3737" y="21"/>
                  <a:pt x="3737" y="21"/>
                  <a:pt x="3737" y="21"/>
                </a:cubicBezTo>
                <a:cubicBezTo>
                  <a:pt x="3345" y="306"/>
                  <a:pt x="3345" y="306"/>
                  <a:pt x="3345" y="306"/>
                </a:cubicBezTo>
                <a:cubicBezTo>
                  <a:pt x="2742" y="306"/>
                  <a:pt x="2742" y="306"/>
                  <a:pt x="2742" y="306"/>
                </a:cubicBezTo>
                <a:cubicBezTo>
                  <a:pt x="2330" y="295"/>
                  <a:pt x="2330" y="295"/>
                  <a:pt x="2330" y="295"/>
                </a:cubicBezTo>
                <a:cubicBezTo>
                  <a:pt x="2244" y="73"/>
                  <a:pt x="2244" y="73"/>
                  <a:pt x="2244" y="73"/>
                </a:cubicBezTo>
                <a:cubicBezTo>
                  <a:pt x="1854" y="0"/>
                  <a:pt x="1854" y="0"/>
                  <a:pt x="1854" y="0"/>
                </a:cubicBezTo>
                <a:cubicBezTo>
                  <a:pt x="1778" y="370"/>
                  <a:pt x="1608" y="157"/>
                  <a:pt x="1513" y="349"/>
                </a:cubicBezTo>
                <a:cubicBezTo>
                  <a:pt x="1419" y="528"/>
                  <a:pt x="1069" y="635"/>
                  <a:pt x="1069" y="635"/>
                </a:cubicBezTo>
                <a:cubicBezTo>
                  <a:pt x="1017" y="857"/>
                  <a:pt x="774" y="931"/>
                  <a:pt x="774" y="931"/>
                </a:cubicBezTo>
                <a:cubicBezTo>
                  <a:pt x="647" y="1491"/>
                  <a:pt x="445" y="1344"/>
                  <a:pt x="412" y="1312"/>
                </a:cubicBezTo>
                <a:cubicBezTo>
                  <a:pt x="328" y="1396"/>
                  <a:pt x="233" y="1523"/>
                  <a:pt x="233" y="1577"/>
                </a:cubicBezTo>
                <a:cubicBezTo>
                  <a:pt x="233" y="1672"/>
                  <a:pt x="403" y="1883"/>
                  <a:pt x="307" y="1978"/>
                </a:cubicBezTo>
              </a:path>
            </a:pathLst>
          </a:custGeom>
          <a:solidFill>
            <a:srgbClr val="CACAC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0" name="Freeform 19"/>
          <p:cNvSpPr>
            <a:spLocks noChangeArrowheads="1"/>
          </p:cNvSpPr>
          <p:nvPr/>
        </p:nvSpPr>
        <p:spPr bwMode="auto">
          <a:xfrm>
            <a:off x="6895362" y="967773"/>
            <a:ext cx="1663735" cy="756711"/>
          </a:xfrm>
          <a:custGeom>
            <a:avLst/>
            <a:gdLst>
              <a:gd name="T0" fmla="*/ 1367 w 7953"/>
              <a:gd name="T1" fmla="*/ 2700 h 3621"/>
              <a:gd name="T2" fmla="*/ 1367 w 7953"/>
              <a:gd name="T3" fmla="*/ 2700 h 3621"/>
              <a:gd name="T4" fmla="*/ 1397 w 7953"/>
              <a:gd name="T5" fmla="*/ 3176 h 3621"/>
              <a:gd name="T6" fmla="*/ 2011 w 7953"/>
              <a:gd name="T7" fmla="*/ 3101 h 3621"/>
              <a:gd name="T8" fmla="*/ 2858 w 7953"/>
              <a:gd name="T9" fmla="*/ 3493 h 3621"/>
              <a:gd name="T10" fmla="*/ 3250 w 7953"/>
              <a:gd name="T11" fmla="*/ 3431 h 3621"/>
              <a:gd name="T12" fmla="*/ 3812 w 7953"/>
              <a:gd name="T13" fmla="*/ 3366 h 3621"/>
              <a:gd name="T14" fmla="*/ 4183 w 7953"/>
              <a:gd name="T15" fmla="*/ 2996 h 3621"/>
              <a:gd name="T16" fmla="*/ 4478 w 7953"/>
              <a:gd name="T17" fmla="*/ 2700 h 3621"/>
              <a:gd name="T18" fmla="*/ 4922 w 7953"/>
              <a:gd name="T19" fmla="*/ 2414 h 3621"/>
              <a:gd name="T20" fmla="*/ 5263 w 7953"/>
              <a:gd name="T21" fmla="*/ 2065 h 3621"/>
              <a:gd name="T22" fmla="*/ 5653 w 7953"/>
              <a:gd name="T23" fmla="*/ 2138 h 3621"/>
              <a:gd name="T24" fmla="*/ 5739 w 7953"/>
              <a:gd name="T25" fmla="*/ 2360 h 3621"/>
              <a:gd name="T26" fmla="*/ 6151 w 7953"/>
              <a:gd name="T27" fmla="*/ 2371 h 3621"/>
              <a:gd name="T28" fmla="*/ 6754 w 7953"/>
              <a:gd name="T29" fmla="*/ 2371 h 3621"/>
              <a:gd name="T30" fmla="*/ 7146 w 7953"/>
              <a:gd name="T31" fmla="*/ 2086 h 3621"/>
              <a:gd name="T32" fmla="*/ 7495 w 7953"/>
              <a:gd name="T33" fmla="*/ 2159 h 3621"/>
              <a:gd name="T34" fmla="*/ 7803 w 7953"/>
              <a:gd name="T35" fmla="*/ 2466 h 3621"/>
              <a:gd name="T36" fmla="*/ 7952 w 7953"/>
              <a:gd name="T37" fmla="*/ 2265 h 3621"/>
              <a:gd name="T38" fmla="*/ 7698 w 7953"/>
              <a:gd name="T39" fmla="*/ 1662 h 3621"/>
              <a:gd name="T40" fmla="*/ 7665 w 7953"/>
              <a:gd name="T41" fmla="*/ 1694 h 3621"/>
              <a:gd name="T42" fmla="*/ 7422 w 7953"/>
              <a:gd name="T43" fmla="*/ 1694 h 3621"/>
              <a:gd name="T44" fmla="*/ 7146 w 7953"/>
              <a:gd name="T45" fmla="*/ 1694 h 3621"/>
              <a:gd name="T46" fmla="*/ 6881 w 7953"/>
              <a:gd name="T47" fmla="*/ 1239 h 3621"/>
              <a:gd name="T48" fmla="*/ 6521 w 7953"/>
              <a:gd name="T49" fmla="*/ 1026 h 3621"/>
              <a:gd name="T50" fmla="*/ 6045 w 7953"/>
              <a:gd name="T51" fmla="*/ 401 h 3621"/>
              <a:gd name="T52" fmla="*/ 5114 w 7953"/>
              <a:gd name="T53" fmla="*/ 455 h 3621"/>
              <a:gd name="T54" fmla="*/ 4521 w 7953"/>
              <a:gd name="T55" fmla="*/ 604 h 3621"/>
              <a:gd name="T56" fmla="*/ 3948 w 7953"/>
              <a:gd name="T57" fmla="*/ 190 h 3621"/>
              <a:gd name="T58" fmla="*/ 3664 w 7953"/>
              <a:gd name="T59" fmla="*/ 254 h 3621"/>
              <a:gd name="T60" fmla="*/ 3431 w 7953"/>
              <a:gd name="T61" fmla="*/ 254 h 3621"/>
              <a:gd name="T62" fmla="*/ 3218 w 7953"/>
              <a:gd name="T63" fmla="*/ 52 h 3621"/>
              <a:gd name="T64" fmla="*/ 2636 w 7953"/>
              <a:gd name="T65" fmla="*/ 32 h 3621"/>
              <a:gd name="T66" fmla="*/ 2552 w 7953"/>
              <a:gd name="T67" fmla="*/ 401 h 3621"/>
              <a:gd name="T68" fmla="*/ 2869 w 7953"/>
              <a:gd name="T69" fmla="*/ 518 h 3621"/>
              <a:gd name="T70" fmla="*/ 2530 w 7953"/>
              <a:gd name="T71" fmla="*/ 666 h 3621"/>
              <a:gd name="T72" fmla="*/ 2255 w 7953"/>
              <a:gd name="T73" fmla="*/ 1026 h 3621"/>
              <a:gd name="T74" fmla="*/ 1990 w 7953"/>
              <a:gd name="T75" fmla="*/ 953 h 3621"/>
              <a:gd name="T76" fmla="*/ 1694 w 7953"/>
              <a:gd name="T77" fmla="*/ 1101 h 3621"/>
              <a:gd name="T78" fmla="*/ 1356 w 7953"/>
              <a:gd name="T79" fmla="*/ 761 h 3621"/>
              <a:gd name="T80" fmla="*/ 1218 w 7953"/>
              <a:gd name="T81" fmla="*/ 899 h 3621"/>
              <a:gd name="T82" fmla="*/ 1239 w 7953"/>
              <a:gd name="T83" fmla="*/ 1175 h 3621"/>
              <a:gd name="T84" fmla="*/ 1494 w 7953"/>
              <a:gd name="T85" fmla="*/ 1450 h 3621"/>
              <a:gd name="T86" fmla="*/ 1345 w 7953"/>
              <a:gd name="T87" fmla="*/ 1619 h 3621"/>
              <a:gd name="T88" fmla="*/ 1440 w 7953"/>
              <a:gd name="T89" fmla="*/ 1905 h 3621"/>
              <a:gd name="T90" fmla="*/ 1261 w 7953"/>
              <a:gd name="T91" fmla="*/ 2054 h 3621"/>
              <a:gd name="T92" fmla="*/ 985 w 7953"/>
              <a:gd name="T93" fmla="*/ 1959 h 3621"/>
              <a:gd name="T94" fmla="*/ 794 w 7953"/>
              <a:gd name="T95" fmla="*/ 1715 h 3621"/>
              <a:gd name="T96" fmla="*/ 520 w 7953"/>
              <a:gd name="T97" fmla="*/ 1989 h 3621"/>
              <a:gd name="T98" fmla="*/ 328 w 7953"/>
              <a:gd name="T99" fmla="*/ 2371 h 3621"/>
              <a:gd name="T100" fmla="*/ 63 w 7953"/>
              <a:gd name="T101" fmla="*/ 2573 h 3621"/>
              <a:gd name="T102" fmla="*/ 106 w 7953"/>
              <a:gd name="T103" fmla="*/ 2741 h 3621"/>
              <a:gd name="T104" fmla="*/ 550 w 7953"/>
              <a:gd name="T105" fmla="*/ 2741 h 3621"/>
              <a:gd name="T106" fmla="*/ 582 w 7953"/>
              <a:gd name="T107" fmla="*/ 2774 h 3621"/>
              <a:gd name="T108" fmla="*/ 826 w 7953"/>
              <a:gd name="T109" fmla="*/ 2700 h 3621"/>
              <a:gd name="T110" fmla="*/ 1367 w 7953"/>
              <a:gd name="T111" fmla="*/ 2700 h 3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953" h="3621">
                <a:moveTo>
                  <a:pt x="1367" y="2700"/>
                </a:moveTo>
                <a:lnTo>
                  <a:pt x="1367" y="2700"/>
                </a:lnTo>
                <a:cubicBezTo>
                  <a:pt x="1567" y="2593"/>
                  <a:pt x="1175" y="3144"/>
                  <a:pt x="1397" y="3176"/>
                </a:cubicBezTo>
                <a:cubicBezTo>
                  <a:pt x="1619" y="3218"/>
                  <a:pt x="1662" y="2953"/>
                  <a:pt x="2011" y="3101"/>
                </a:cubicBezTo>
                <a:cubicBezTo>
                  <a:pt x="2011" y="3101"/>
                  <a:pt x="2552" y="2953"/>
                  <a:pt x="2858" y="3493"/>
                </a:cubicBezTo>
                <a:cubicBezTo>
                  <a:pt x="2858" y="3493"/>
                  <a:pt x="3123" y="3567"/>
                  <a:pt x="3250" y="3431"/>
                </a:cubicBezTo>
                <a:cubicBezTo>
                  <a:pt x="3377" y="3304"/>
                  <a:pt x="3674" y="3133"/>
                  <a:pt x="3812" y="3366"/>
                </a:cubicBezTo>
                <a:cubicBezTo>
                  <a:pt x="3812" y="3366"/>
                  <a:pt x="4045" y="3620"/>
                  <a:pt x="4183" y="2996"/>
                </a:cubicBezTo>
                <a:cubicBezTo>
                  <a:pt x="4183" y="2996"/>
                  <a:pt x="4426" y="2922"/>
                  <a:pt x="4478" y="2700"/>
                </a:cubicBezTo>
                <a:cubicBezTo>
                  <a:pt x="4478" y="2700"/>
                  <a:pt x="4828" y="2593"/>
                  <a:pt x="4922" y="2414"/>
                </a:cubicBezTo>
                <a:cubicBezTo>
                  <a:pt x="5017" y="2222"/>
                  <a:pt x="5187" y="2435"/>
                  <a:pt x="5263" y="2065"/>
                </a:cubicBezTo>
                <a:cubicBezTo>
                  <a:pt x="5653" y="2138"/>
                  <a:pt x="5653" y="2138"/>
                  <a:pt x="5653" y="2138"/>
                </a:cubicBezTo>
                <a:cubicBezTo>
                  <a:pt x="5739" y="2360"/>
                  <a:pt x="5739" y="2360"/>
                  <a:pt x="5739" y="2360"/>
                </a:cubicBezTo>
                <a:cubicBezTo>
                  <a:pt x="6151" y="2371"/>
                  <a:pt x="6151" y="2371"/>
                  <a:pt x="6151" y="2371"/>
                </a:cubicBezTo>
                <a:cubicBezTo>
                  <a:pt x="6754" y="2371"/>
                  <a:pt x="6754" y="2371"/>
                  <a:pt x="6754" y="2371"/>
                </a:cubicBezTo>
                <a:cubicBezTo>
                  <a:pt x="7146" y="2086"/>
                  <a:pt x="7146" y="2086"/>
                  <a:pt x="7146" y="2086"/>
                </a:cubicBezTo>
                <a:cubicBezTo>
                  <a:pt x="7495" y="2159"/>
                  <a:pt x="7495" y="2159"/>
                  <a:pt x="7495" y="2159"/>
                </a:cubicBezTo>
                <a:cubicBezTo>
                  <a:pt x="7803" y="2466"/>
                  <a:pt x="7803" y="2466"/>
                  <a:pt x="7803" y="2466"/>
                </a:cubicBezTo>
                <a:cubicBezTo>
                  <a:pt x="7952" y="2265"/>
                  <a:pt x="7952" y="2265"/>
                  <a:pt x="7952" y="2265"/>
                </a:cubicBezTo>
                <a:cubicBezTo>
                  <a:pt x="7698" y="1662"/>
                  <a:pt x="7698" y="1662"/>
                  <a:pt x="7698" y="1662"/>
                </a:cubicBezTo>
                <a:cubicBezTo>
                  <a:pt x="7676" y="1683"/>
                  <a:pt x="7665" y="1694"/>
                  <a:pt x="7665" y="1694"/>
                </a:cubicBezTo>
                <a:cubicBezTo>
                  <a:pt x="7612" y="1746"/>
                  <a:pt x="7517" y="1694"/>
                  <a:pt x="7422" y="1694"/>
                </a:cubicBezTo>
                <a:cubicBezTo>
                  <a:pt x="7327" y="1705"/>
                  <a:pt x="7221" y="1767"/>
                  <a:pt x="7146" y="1694"/>
                </a:cubicBezTo>
                <a:cubicBezTo>
                  <a:pt x="7083" y="1629"/>
                  <a:pt x="6987" y="1364"/>
                  <a:pt x="6881" y="1239"/>
                </a:cubicBezTo>
                <a:cubicBezTo>
                  <a:pt x="6754" y="1091"/>
                  <a:pt x="6607" y="1080"/>
                  <a:pt x="6521" y="1026"/>
                </a:cubicBezTo>
                <a:cubicBezTo>
                  <a:pt x="6374" y="942"/>
                  <a:pt x="6299" y="539"/>
                  <a:pt x="6045" y="401"/>
                </a:cubicBezTo>
                <a:cubicBezTo>
                  <a:pt x="5802" y="265"/>
                  <a:pt x="5388" y="382"/>
                  <a:pt x="5114" y="455"/>
                </a:cubicBezTo>
                <a:cubicBezTo>
                  <a:pt x="4838" y="528"/>
                  <a:pt x="4743" y="636"/>
                  <a:pt x="4521" y="604"/>
                </a:cubicBezTo>
                <a:cubicBezTo>
                  <a:pt x="4308" y="571"/>
                  <a:pt x="4076" y="317"/>
                  <a:pt x="3948" y="190"/>
                </a:cubicBezTo>
                <a:cubicBezTo>
                  <a:pt x="3812" y="52"/>
                  <a:pt x="3716" y="317"/>
                  <a:pt x="3664" y="254"/>
                </a:cubicBezTo>
                <a:cubicBezTo>
                  <a:pt x="3599" y="201"/>
                  <a:pt x="3547" y="254"/>
                  <a:pt x="3431" y="254"/>
                </a:cubicBezTo>
                <a:cubicBezTo>
                  <a:pt x="3304" y="254"/>
                  <a:pt x="3293" y="138"/>
                  <a:pt x="3218" y="52"/>
                </a:cubicBezTo>
                <a:cubicBezTo>
                  <a:pt x="3155" y="0"/>
                  <a:pt x="2922" y="0"/>
                  <a:pt x="2636" y="32"/>
                </a:cubicBezTo>
                <a:cubicBezTo>
                  <a:pt x="2573" y="147"/>
                  <a:pt x="2498" y="306"/>
                  <a:pt x="2552" y="401"/>
                </a:cubicBezTo>
                <a:cubicBezTo>
                  <a:pt x="2636" y="571"/>
                  <a:pt x="2763" y="339"/>
                  <a:pt x="2869" y="518"/>
                </a:cubicBezTo>
                <a:cubicBezTo>
                  <a:pt x="2985" y="698"/>
                  <a:pt x="2530" y="666"/>
                  <a:pt x="2530" y="666"/>
                </a:cubicBezTo>
                <a:cubicBezTo>
                  <a:pt x="2255" y="1026"/>
                  <a:pt x="2255" y="1026"/>
                  <a:pt x="2255" y="1026"/>
                </a:cubicBezTo>
                <a:cubicBezTo>
                  <a:pt x="1990" y="953"/>
                  <a:pt x="1990" y="953"/>
                  <a:pt x="1990" y="953"/>
                </a:cubicBezTo>
                <a:cubicBezTo>
                  <a:pt x="1694" y="1101"/>
                  <a:pt x="1694" y="1101"/>
                  <a:pt x="1694" y="1101"/>
                </a:cubicBezTo>
                <a:cubicBezTo>
                  <a:pt x="1356" y="761"/>
                  <a:pt x="1356" y="761"/>
                  <a:pt x="1356" y="761"/>
                </a:cubicBezTo>
                <a:cubicBezTo>
                  <a:pt x="1218" y="899"/>
                  <a:pt x="1218" y="899"/>
                  <a:pt x="1218" y="899"/>
                </a:cubicBezTo>
                <a:cubicBezTo>
                  <a:pt x="1239" y="1175"/>
                  <a:pt x="1239" y="1175"/>
                  <a:pt x="1239" y="1175"/>
                </a:cubicBezTo>
                <a:cubicBezTo>
                  <a:pt x="1429" y="1175"/>
                  <a:pt x="1513" y="1302"/>
                  <a:pt x="1494" y="1450"/>
                </a:cubicBezTo>
                <a:cubicBezTo>
                  <a:pt x="1461" y="1588"/>
                  <a:pt x="1281" y="1545"/>
                  <a:pt x="1345" y="1619"/>
                </a:cubicBezTo>
                <a:cubicBezTo>
                  <a:pt x="1419" y="1694"/>
                  <a:pt x="1397" y="1789"/>
                  <a:pt x="1440" y="1905"/>
                </a:cubicBezTo>
                <a:cubicBezTo>
                  <a:pt x="1472" y="2022"/>
                  <a:pt x="1313" y="2116"/>
                  <a:pt x="1261" y="2054"/>
                </a:cubicBezTo>
                <a:cubicBezTo>
                  <a:pt x="1197" y="1989"/>
                  <a:pt x="1059" y="1959"/>
                  <a:pt x="985" y="1959"/>
                </a:cubicBezTo>
                <a:cubicBezTo>
                  <a:pt x="921" y="1959"/>
                  <a:pt x="932" y="1767"/>
                  <a:pt x="794" y="1715"/>
                </a:cubicBezTo>
                <a:cubicBezTo>
                  <a:pt x="658" y="1662"/>
                  <a:pt x="645" y="1862"/>
                  <a:pt x="520" y="1989"/>
                </a:cubicBezTo>
                <a:cubicBezTo>
                  <a:pt x="393" y="2116"/>
                  <a:pt x="434" y="2371"/>
                  <a:pt x="328" y="2371"/>
                </a:cubicBezTo>
                <a:cubicBezTo>
                  <a:pt x="223" y="2371"/>
                  <a:pt x="128" y="2509"/>
                  <a:pt x="63" y="2573"/>
                </a:cubicBezTo>
                <a:cubicBezTo>
                  <a:pt x="0" y="2636"/>
                  <a:pt x="106" y="2741"/>
                  <a:pt x="106" y="2741"/>
                </a:cubicBezTo>
                <a:cubicBezTo>
                  <a:pt x="382" y="2593"/>
                  <a:pt x="550" y="2741"/>
                  <a:pt x="550" y="2741"/>
                </a:cubicBezTo>
                <a:cubicBezTo>
                  <a:pt x="561" y="2752"/>
                  <a:pt x="572" y="2763"/>
                  <a:pt x="582" y="2774"/>
                </a:cubicBezTo>
                <a:cubicBezTo>
                  <a:pt x="658" y="2731"/>
                  <a:pt x="752" y="2700"/>
                  <a:pt x="826" y="2700"/>
                </a:cubicBezTo>
                <a:cubicBezTo>
                  <a:pt x="953" y="2700"/>
                  <a:pt x="1164" y="2815"/>
                  <a:pt x="1367" y="2700"/>
                </a:cubicBezTo>
              </a:path>
            </a:pathLst>
          </a:custGeom>
          <a:solidFill>
            <a:srgbClr val="CDCDCD"/>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1" name="Freeform 39"/>
          <p:cNvSpPr>
            <a:spLocks noChangeArrowheads="1"/>
          </p:cNvSpPr>
          <p:nvPr/>
        </p:nvSpPr>
        <p:spPr bwMode="auto">
          <a:xfrm>
            <a:off x="6624993" y="1622974"/>
            <a:ext cx="1279867" cy="1183976"/>
          </a:xfrm>
          <a:custGeom>
            <a:avLst/>
            <a:gdLst>
              <a:gd name="T0" fmla="*/ 5208 w 6119"/>
              <a:gd name="T1" fmla="*/ 4659 h 5664"/>
              <a:gd name="T2" fmla="*/ 5208 w 6119"/>
              <a:gd name="T3" fmla="*/ 4659 h 5664"/>
              <a:gd name="T4" fmla="*/ 5092 w 6119"/>
              <a:gd name="T5" fmla="*/ 4288 h 5664"/>
              <a:gd name="T6" fmla="*/ 5387 w 6119"/>
              <a:gd name="T7" fmla="*/ 4118 h 5664"/>
              <a:gd name="T8" fmla="*/ 5219 w 6119"/>
              <a:gd name="T9" fmla="*/ 3705 h 5664"/>
              <a:gd name="T10" fmla="*/ 5482 w 6119"/>
              <a:gd name="T11" fmla="*/ 3472 h 5664"/>
              <a:gd name="T12" fmla="*/ 5831 w 6119"/>
              <a:gd name="T13" fmla="*/ 3314 h 5664"/>
              <a:gd name="T14" fmla="*/ 5811 w 6119"/>
              <a:gd name="T15" fmla="*/ 3293 h 5664"/>
              <a:gd name="T16" fmla="*/ 6066 w 6119"/>
              <a:gd name="T17" fmla="*/ 2847 h 5664"/>
              <a:gd name="T18" fmla="*/ 5695 w 6119"/>
              <a:gd name="T19" fmla="*/ 2489 h 5664"/>
              <a:gd name="T20" fmla="*/ 5598 w 6119"/>
              <a:gd name="T21" fmla="*/ 2065 h 5664"/>
              <a:gd name="T22" fmla="*/ 5831 w 6119"/>
              <a:gd name="T23" fmla="*/ 1948 h 5664"/>
              <a:gd name="T24" fmla="*/ 5366 w 6119"/>
              <a:gd name="T25" fmla="*/ 1556 h 5664"/>
              <a:gd name="T26" fmla="*/ 5249 w 6119"/>
              <a:gd name="T27" fmla="*/ 1261 h 5664"/>
              <a:gd name="T28" fmla="*/ 4784 w 6119"/>
              <a:gd name="T29" fmla="*/ 1144 h 5664"/>
              <a:gd name="T30" fmla="*/ 5006 w 6119"/>
              <a:gd name="T31" fmla="*/ 910 h 5664"/>
              <a:gd name="T32" fmla="*/ 4932 w 6119"/>
              <a:gd name="T33" fmla="*/ 509 h 5664"/>
              <a:gd name="T34" fmla="*/ 5111 w 6119"/>
              <a:gd name="T35" fmla="*/ 244 h 5664"/>
              <a:gd name="T36" fmla="*/ 5102 w 6119"/>
              <a:gd name="T37" fmla="*/ 233 h 5664"/>
              <a:gd name="T38" fmla="*/ 4540 w 6119"/>
              <a:gd name="T39" fmla="*/ 298 h 5664"/>
              <a:gd name="T40" fmla="*/ 4372 w 6119"/>
              <a:gd name="T41" fmla="*/ 371 h 5664"/>
              <a:gd name="T42" fmla="*/ 4096 w 6119"/>
              <a:gd name="T43" fmla="*/ 1270 h 5664"/>
              <a:gd name="T44" fmla="*/ 3493 w 6119"/>
              <a:gd name="T45" fmla="*/ 1683 h 5664"/>
              <a:gd name="T46" fmla="*/ 3217 w 6119"/>
              <a:gd name="T47" fmla="*/ 1748 h 5664"/>
              <a:gd name="T48" fmla="*/ 2751 w 6119"/>
              <a:gd name="T49" fmla="*/ 2425 h 5664"/>
              <a:gd name="T50" fmla="*/ 2454 w 6119"/>
              <a:gd name="T51" fmla="*/ 2457 h 5664"/>
              <a:gd name="T52" fmla="*/ 2402 w 6119"/>
              <a:gd name="T53" fmla="*/ 2022 h 5664"/>
              <a:gd name="T54" fmla="*/ 2180 w 6119"/>
              <a:gd name="T55" fmla="*/ 2351 h 5664"/>
              <a:gd name="T56" fmla="*/ 1586 w 6119"/>
              <a:gd name="T57" fmla="*/ 2489 h 5664"/>
              <a:gd name="T58" fmla="*/ 1174 w 6119"/>
              <a:gd name="T59" fmla="*/ 2298 h 5664"/>
              <a:gd name="T60" fmla="*/ 855 w 6119"/>
              <a:gd name="T61" fmla="*/ 1959 h 5664"/>
              <a:gd name="T62" fmla="*/ 327 w 6119"/>
              <a:gd name="T63" fmla="*/ 1873 h 5664"/>
              <a:gd name="T64" fmla="*/ 168 w 6119"/>
              <a:gd name="T65" fmla="*/ 2203 h 5664"/>
              <a:gd name="T66" fmla="*/ 476 w 6119"/>
              <a:gd name="T67" fmla="*/ 2498 h 5664"/>
              <a:gd name="T68" fmla="*/ 433 w 6119"/>
              <a:gd name="T69" fmla="*/ 2763 h 5664"/>
              <a:gd name="T70" fmla="*/ 306 w 6119"/>
              <a:gd name="T71" fmla="*/ 2763 h 5664"/>
              <a:gd name="T72" fmla="*/ 252 w 6119"/>
              <a:gd name="T73" fmla="*/ 3028 h 5664"/>
              <a:gd name="T74" fmla="*/ 0 w 6119"/>
              <a:gd name="T75" fmla="*/ 3229 h 5664"/>
              <a:gd name="T76" fmla="*/ 655 w 6119"/>
              <a:gd name="T77" fmla="*/ 4086 h 5664"/>
              <a:gd name="T78" fmla="*/ 655 w 6119"/>
              <a:gd name="T79" fmla="*/ 4086 h 5664"/>
              <a:gd name="T80" fmla="*/ 888 w 6119"/>
              <a:gd name="T81" fmla="*/ 4478 h 5664"/>
              <a:gd name="T82" fmla="*/ 1364 w 6119"/>
              <a:gd name="T83" fmla="*/ 4765 h 5664"/>
              <a:gd name="T84" fmla="*/ 1607 w 6119"/>
              <a:gd name="T85" fmla="*/ 4933 h 5664"/>
              <a:gd name="T86" fmla="*/ 1872 w 6119"/>
              <a:gd name="T87" fmla="*/ 4827 h 5664"/>
              <a:gd name="T88" fmla="*/ 2211 w 6119"/>
              <a:gd name="T89" fmla="*/ 4870 h 5664"/>
              <a:gd name="T90" fmla="*/ 2709 w 6119"/>
              <a:gd name="T91" fmla="*/ 4786 h 5664"/>
              <a:gd name="T92" fmla="*/ 3206 w 6119"/>
              <a:gd name="T93" fmla="*/ 5060 h 5664"/>
              <a:gd name="T94" fmla="*/ 3493 w 6119"/>
              <a:gd name="T95" fmla="*/ 5187 h 5664"/>
              <a:gd name="T96" fmla="*/ 3725 w 6119"/>
              <a:gd name="T97" fmla="*/ 5547 h 5664"/>
              <a:gd name="T98" fmla="*/ 3715 w 6119"/>
              <a:gd name="T99" fmla="*/ 5241 h 5664"/>
              <a:gd name="T100" fmla="*/ 4583 w 6119"/>
              <a:gd name="T101" fmla="*/ 5252 h 5664"/>
              <a:gd name="T102" fmla="*/ 4816 w 6119"/>
              <a:gd name="T103" fmla="*/ 5135 h 5664"/>
              <a:gd name="T104" fmla="*/ 4827 w 6119"/>
              <a:gd name="T105" fmla="*/ 5135 h 5664"/>
              <a:gd name="T106" fmla="*/ 4879 w 6119"/>
              <a:gd name="T107" fmla="*/ 4700 h 5664"/>
              <a:gd name="T108" fmla="*/ 5208 w 6119"/>
              <a:gd name="T109" fmla="*/ 4659 h 5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119" h="5664">
                <a:moveTo>
                  <a:pt x="5208" y="4659"/>
                </a:moveTo>
                <a:lnTo>
                  <a:pt x="5208" y="4659"/>
                </a:lnTo>
                <a:cubicBezTo>
                  <a:pt x="5441" y="4510"/>
                  <a:pt x="5092" y="4288"/>
                  <a:pt x="5092" y="4288"/>
                </a:cubicBezTo>
                <a:cubicBezTo>
                  <a:pt x="5092" y="4288"/>
                  <a:pt x="5303" y="4213"/>
                  <a:pt x="5387" y="4118"/>
                </a:cubicBezTo>
                <a:cubicBezTo>
                  <a:pt x="5482" y="4034"/>
                  <a:pt x="5016" y="3748"/>
                  <a:pt x="5219" y="3705"/>
                </a:cubicBezTo>
                <a:cubicBezTo>
                  <a:pt x="5419" y="3664"/>
                  <a:pt x="5419" y="3536"/>
                  <a:pt x="5482" y="3472"/>
                </a:cubicBezTo>
                <a:cubicBezTo>
                  <a:pt x="5525" y="3431"/>
                  <a:pt x="5716" y="3356"/>
                  <a:pt x="5831" y="3314"/>
                </a:cubicBezTo>
                <a:cubicBezTo>
                  <a:pt x="5822" y="3304"/>
                  <a:pt x="5811" y="3293"/>
                  <a:pt x="5811" y="3293"/>
                </a:cubicBezTo>
                <a:cubicBezTo>
                  <a:pt x="5811" y="3101"/>
                  <a:pt x="6066" y="2847"/>
                  <a:pt x="6066" y="2847"/>
                </a:cubicBezTo>
                <a:cubicBezTo>
                  <a:pt x="6118" y="2477"/>
                  <a:pt x="5695" y="2489"/>
                  <a:pt x="5695" y="2489"/>
                </a:cubicBezTo>
                <a:cubicBezTo>
                  <a:pt x="5598" y="2065"/>
                  <a:pt x="5598" y="2065"/>
                  <a:pt x="5598" y="2065"/>
                </a:cubicBezTo>
                <a:cubicBezTo>
                  <a:pt x="5831" y="1948"/>
                  <a:pt x="5831" y="1948"/>
                  <a:pt x="5831" y="1948"/>
                </a:cubicBezTo>
                <a:cubicBezTo>
                  <a:pt x="5938" y="1610"/>
                  <a:pt x="5514" y="1599"/>
                  <a:pt x="5366" y="1556"/>
                </a:cubicBezTo>
                <a:cubicBezTo>
                  <a:pt x="5228" y="1515"/>
                  <a:pt x="5346" y="1356"/>
                  <a:pt x="5249" y="1261"/>
                </a:cubicBezTo>
                <a:cubicBezTo>
                  <a:pt x="5154" y="1153"/>
                  <a:pt x="4879" y="1239"/>
                  <a:pt x="4784" y="1144"/>
                </a:cubicBezTo>
                <a:cubicBezTo>
                  <a:pt x="4699" y="1048"/>
                  <a:pt x="4911" y="1007"/>
                  <a:pt x="5006" y="910"/>
                </a:cubicBezTo>
                <a:cubicBezTo>
                  <a:pt x="5102" y="815"/>
                  <a:pt x="4932" y="604"/>
                  <a:pt x="4932" y="509"/>
                </a:cubicBezTo>
                <a:cubicBezTo>
                  <a:pt x="4932" y="455"/>
                  <a:pt x="5027" y="328"/>
                  <a:pt x="5111" y="244"/>
                </a:cubicBezTo>
                <a:cubicBezTo>
                  <a:pt x="5102" y="233"/>
                  <a:pt x="5102" y="233"/>
                  <a:pt x="5102" y="233"/>
                </a:cubicBezTo>
                <a:cubicBezTo>
                  <a:pt x="4964" y="0"/>
                  <a:pt x="4667" y="171"/>
                  <a:pt x="4540" y="298"/>
                </a:cubicBezTo>
                <a:cubicBezTo>
                  <a:pt x="4499" y="350"/>
                  <a:pt x="4435" y="371"/>
                  <a:pt x="4372" y="371"/>
                </a:cubicBezTo>
                <a:cubicBezTo>
                  <a:pt x="4477" y="731"/>
                  <a:pt x="4264" y="1270"/>
                  <a:pt x="4096" y="1270"/>
                </a:cubicBezTo>
                <a:cubicBezTo>
                  <a:pt x="3926" y="1270"/>
                  <a:pt x="3650" y="1640"/>
                  <a:pt x="3493" y="1683"/>
                </a:cubicBezTo>
                <a:cubicBezTo>
                  <a:pt x="3344" y="1726"/>
                  <a:pt x="3280" y="1683"/>
                  <a:pt x="3217" y="1748"/>
                </a:cubicBezTo>
                <a:cubicBezTo>
                  <a:pt x="3144" y="1821"/>
                  <a:pt x="2751" y="2425"/>
                  <a:pt x="2751" y="2425"/>
                </a:cubicBezTo>
                <a:cubicBezTo>
                  <a:pt x="2454" y="2457"/>
                  <a:pt x="2454" y="2457"/>
                  <a:pt x="2454" y="2457"/>
                </a:cubicBezTo>
                <a:cubicBezTo>
                  <a:pt x="2592" y="2319"/>
                  <a:pt x="2551" y="2022"/>
                  <a:pt x="2402" y="2022"/>
                </a:cubicBezTo>
                <a:cubicBezTo>
                  <a:pt x="2243" y="2022"/>
                  <a:pt x="2180" y="2351"/>
                  <a:pt x="2180" y="2351"/>
                </a:cubicBezTo>
                <a:cubicBezTo>
                  <a:pt x="2180" y="2351"/>
                  <a:pt x="1883" y="2489"/>
                  <a:pt x="1586" y="2489"/>
                </a:cubicBezTo>
                <a:cubicBezTo>
                  <a:pt x="1301" y="2489"/>
                  <a:pt x="1323" y="2298"/>
                  <a:pt x="1174" y="2298"/>
                </a:cubicBezTo>
                <a:cubicBezTo>
                  <a:pt x="1026" y="2298"/>
                  <a:pt x="1058" y="1959"/>
                  <a:pt x="855" y="1959"/>
                </a:cubicBezTo>
                <a:cubicBezTo>
                  <a:pt x="719" y="1959"/>
                  <a:pt x="476" y="1905"/>
                  <a:pt x="327" y="1873"/>
                </a:cubicBezTo>
                <a:cubicBezTo>
                  <a:pt x="274" y="2033"/>
                  <a:pt x="168" y="2203"/>
                  <a:pt x="168" y="2203"/>
                </a:cubicBezTo>
                <a:cubicBezTo>
                  <a:pt x="476" y="2498"/>
                  <a:pt x="476" y="2498"/>
                  <a:pt x="476" y="2498"/>
                </a:cubicBezTo>
                <a:cubicBezTo>
                  <a:pt x="476" y="2498"/>
                  <a:pt x="476" y="2731"/>
                  <a:pt x="433" y="2763"/>
                </a:cubicBezTo>
                <a:cubicBezTo>
                  <a:pt x="401" y="2806"/>
                  <a:pt x="306" y="2763"/>
                  <a:pt x="306" y="2763"/>
                </a:cubicBezTo>
                <a:cubicBezTo>
                  <a:pt x="252" y="3028"/>
                  <a:pt x="252" y="3028"/>
                  <a:pt x="252" y="3028"/>
                </a:cubicBezTo>
                <a:cubicBezTo>
                  <a:pt x="0" y="3229"/>
                  <a:pt x="0" y="3229"/>
                  <a:pt x="0" y="3229"/>
                </a:cubicBezTo>
                <a:cubicBezTo>
                  <a:pt x="655" y="4086"/>
                  <a:pt x="655" y="4086"/>
                  <a:pt x="655" y="4086"/>
                </a:cubicBezTo>
                <a:lnTo>
                  <a:pt x="655" y="4086"/>
                </a:lnTo>
                <a:cubicBezTo>
                  <a:pt x="1088" y="4140"/>
                  <a:pt x="888" y="4478"/>
                  <a:pt x="888" y="4478"/>
                </a:cubicBezTo>
                <a:cubicBezTo>
                  <a:pt x="888" y="4478"/>
                  <a:pt x="1364" y="4648"/>
                  <a:pt x="1364" y="4765"/>
                </a:cubicBezTo>
                <a:cubicBezTo>
                  <a:pt x="1364" y="4881"/>
                  <a:pt x="1502" y="5039"/>
                  <a:pt x="1607" y="4933"/>
                </a:cubicBezTo>
                <a:cubicBezTo>
                  <a:pt x="1713" y="4827"/>
                  <a:pt x="1872" y="4827"/>
                  <a:pt x="1872" y="4827"/>
                </a:cubicBezTo>
                <a:cubicBezTo>
                  <a:pt x="1989" y="4944"/>
                  <a:pt x="2211" y="4870"/>
                  <a:pt x="2211" y="4870"/>
                </a:cubicBezTo>
                <a:cubicBezTo>
                  <a:pt x="2211" y="4870"/>
                  <a:pt x="2211" y="4722"/>
                  <a:pt x="2709" y="4786"/>
                </a:cubicBezTo>
                <a:cubicBezTo>
                  <a:pt x="3196" y="4838"/>
                  <a:pt x="2900" y="5144"/>
                  <a:pt x="3206" y="5060"/>
                </a:cubicBezTo>
                <a:cubicBezTo>
                  <a:pt x="3514" y="4987"/>
                  <a:pt x="3493" y="5187"/>
                  <a:pt x="3493" y="5187"/>
                </a:cubicBezTo>
                <a:cubicBezTo>
                  <a:pt x="3185" y="5420"/>
                  <a:pt x="3609" y="5663"/>
                  <a:pt x="3725" y="5547"/>
                </a:cubicBezTo>
                <a:cubicBezTo>
                  <a:pt x="3842" y="5420"/>
                  <a:pt x="3715" y="5241"/>
                  <a:pt x="3715" y="5241"/>
                </a:cubicBezTo>
                <a:cubicBezTo>
                  <a:pt x="4350" y="4954"/>
                  <a:pt x="4583" y="5252"/>
                  <a:pt x="4583" y="5252"/>
                </a:cubicBezTo>
                <a:cubicBezTo>
                  <a:pt x="4816" y="5135"/>
                  <a:pt x="4816" y="5135"/>
                  <a:pt x="4816" y="5135"/>
                </a:cubicBezTo>
                <a:cubicBezTo>
                  <a:pt x="4827" y="5135"/>
                  <a:pt x="4827" y="5135"/>
                  <a:pt x="4827" y="5135"/>
                </a:cubicBezTo>
                <a:cubicBezTo>
                  <a:pt x="4827" y="4997"/>
                  <a:pt x="4837" y="4806"/>
                  <a:pt x="4879" y="4700"/>
                </a:cubicBezTo>
                <a:cubicBezTo>
                  <a:pt x="4943" y="4532"/>
                  <a:pt x="4975" y="4795"/>
                  <a:pt x="5208" y="4659"/>
                </a:cubicBezTo>
              </a:path>
            </a:pathLst>
          </a:custGeom>
          <a:solidFill>
            <a:srgbClr val="D0D0D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2" name="Freeform 30"/>
          <p:cNvSpPr>
            <a:spLocks noChangeArrowheads="1"/>
          </p:cNvSpPr>
          <p:nvPr/>
        </p:nvSpPr>
        <p:spPr bwMode="auto">
          <a:xfrm>
            <a:off x="6525335" y="1510390"/>
            <a:ext cx="1036258" cy="633054"/>
          </a:xfrm>
          <a:custGeom>
            <a:avLst/>
            <a:gdLst>
              <a:gd name="T0" fmla="*/ 1652 w 4956"/>
              <a:gd name="T1" fmla="*/ 2838 h 3030"/>
              <a:gd name="T2" fmla="*/ 1652 w 4956"/>
              <a:gd name="T3" fmla="*/ 2838 h 3030"/>
              <a:gd name="T4" fmla="*/ 2064 w 4956"/>
              <a:gd name="T5" fmla="*/ 3029 h 3030"/>
              <a:gd name="T6" fmla="*/ 2658 w 4956"/>
              <a:gd name="T7" fmla="*/ 2891 h 3030"/>
              <a:gd name="T8" fmla="*/ 2880 w 4956"/>
              <a:gd name="T9" fmla="*/ 2562 h 3030"/>
              <a:gd name="T10" fmla="*/ 2932 w 4956"/>
              <a:gd name="T11" fmla="*/ 2997 h 3030"/>
              <a:gd name="T12" fmla="*/ 3229 w 4956"/>
              <a:gd name="T13" fmla="*/ 2965 h 3030"/>
              <a:gd name="T14" fmla="*/ 3695 w 4956"/>
              <a:gd name="T15" fmla="*/ 2288 h 3030"/>
              <a:gd name="T16" fmla="*/ 3971 w 4956"/>
              <a:gd name="T17" fmla="*/ 2223 h 3030"/>
              <a:gd name="T18" fmla="*/ 4574 w 4956"/>
              <a:gd name="T19" fmla="*/ 1810 h 3030"/>
              <a:gd name="T20" fmla="*/ 4850 w 4956"/>
              <a:gd name="T21" fmla="*/ 911 h 3030"/>
              <a:gd name="T22" fmla="*/ 4626 w 4956"/>
              <a:gd name="T23" fmla="*/ 900 h 3030"/>
              <a:gd name="T24" fmla="*/ 3779 w 4956"/>
              <a:gd name="T25" fmla="*/ 508 h 3030"/>
              <a:gd name="T26" fmla="*/ 3165 w 4956"/>
              <a:gd name="T27" fmla="*/ 583 h 3030"/>
              <a:gd name="T28" fmla="*/ 3135 w 4956"/>
              <a:gd name="T29" fmla="*/ 107 h 3030"/>
              <a:gd name="T30" fmla="*/ 2594 w 4956"/>
              <a:gd name="T31" fmla="*/ 107 h 3030"/>
              <a:gd name="T32" fmla="*/ 2350 w 4956"/>
              <a:gd name="T33" fmla="*/ 181 h 3030"/>
              <a:gd name="T34" fmla="*/ 2191 w 4956"/>
              <a:gd name="T35" fmla="*/ 657 h 3030"/>
              <a:gd name="T36" fmla="*/ 1736 w 4956"/>
              <a:gd name="T37" fmla="*/ 435 h 3030"/>
              <a:gd name="T38" fmla="*/ 1333 w 4956"/>
              <a:gd name="T39" fmla="*/ 435 h 3030"/>
              <a:gd name="T40" fmla="*/ 646 w 4956"/>
              <a:gd name="T41" fmla="*/ 403 h 3030"/>
              <a:gd name="T42" fmla="*/ 435 w 4956"/>
              <a:gd name="T43" fmla="*/ 879 h 3030"/>
              <a:gd name="T44" fmla="*/ 202 w 4956"/>
              <a:gd name="T45" fmla="*/ 1217 h 3030"/>
              <a:gd name="T46" fmla="*/ 297 w 4956"/>
              <a:gd name="T47" fmla="*/ 1525 h 3030"/>
              <a:gd name="T48" fmla="*/ 435 w 4956"/>
              <a:gd name="T49" fmla="*/ 1853 h 3030"/>
              <a:gd name="T50" fmla="*/ 265 w 4956"/>
              <a:gd name="T51" fmla="*/ 2055 h 3030"/>
              <a:gd name="T52" fmla="*/ 816 w 4956"/>
              <a:gd name="T53" fmla="*/ 2191 h 3030"/>
              <a:gd name="T54" fmla="*/ 805 w 4956"/>
              <a:gd name="T55" fmla="*/ 2413 h 3030"/>
              <a:gd name="T56" fmla="*/ 1333 w 4956"/>
              <a:gd name="T57" fmla="*/ 2499 h 3030"/>
              <a:gd name="T58" fmla="*/ 1652 w 4956"/>
              <a:gd name="T59" fmla="*/ 2838 h 30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956" h="3030">
                <a:moveTo>
                  <a:pt x="1652" y="2838"/>
                </a:moveTo>
                <a:lnTo>
                  <a:pt x="1652" y="2838"/>
                </a:lnTo>
                <a:cubicBezTo>
                  <a:pt x="1801" y="2838"/>
                  <a:pt x="1779" y="3029"/>
                  <a:pt x="2064" y="3029"/>
                </a:cubicBezTo>
                <a:cubicBezTo>
                  <a:pt x="2361" y="3029"/>
                  <a:pt x="2658" y="2891"/>
                  <a:pt x="2658" y="2891"/>
                </a:cubicBezTo>
                <a:cubicBezTo>
                  <a:pt x="2658" y="2891"/>
                  <a:pt x="2721" y="2562"/>
                  <a:pt x="2880" y="2562"/>
                </a:cubicBezTo>
                <a:cubicBezTo>
                  <a:pt x="3029" y="2562"/>
                  <a:pt x="3070" y="2859"/>
                  <a:pt x="2932" y="2997"/>
                </a:cubicBezTo>
                <a:cubicBezTo>
                  <a:pt x="3229" y="2965"/>
                  <a:pt x="3229" y="2965"/>
                  <a:pt x="3229" y="2965"/>
                </a:cubicBezTo>
                <a:cubicBezTo>
                  <a:pt x="3229" y="2965"/>
                  <a:pt x="3622" y="2361"/>
                  <a:pt x="3695" y="2288"/>
                </a:cubicBezTo>
                <a:cubicBezTo>
                  <a:pt x="3758" y="2223"/>
                  <a:pt x="3822" y="2266"/>
                  <a:pt x="3971" y="2223"/>
                </a:cubicBezTo>
                <a:cubicBezTo>
                  <a:pt x="4128" y="2180"/>
                  <a:pt x="4404" y="1810"/>
                  <a:pt x="4574" y="1810"/>
                </a:cubicBezTo>
                <a:cubicBezTo>
                  <a:pt x="4742" y="1810"/>
                  <a:pt x="4955" y="1271"/>
                  <a:pt x="4850" y="911"/>
                </a:cubicBezTo>
                <a:cubicBezTo>
                  <a:pt x="4742" y="933"/>
                  <a:pt x="4626" y="900"/>
                  <a:pt x="4626" y="900"/>
                </a:cubicBezTo>
                <a:cubicBezTo>
                  <a:pt x="4320" y="360"/>
                  <a:pt x="3779" y="508"/>
                  <a:pt x="3779" y="508"/>
                </a:cubicBezTo>
                <a:cubicBezTo>
                  <a:pt x="3430" y="360"/>
                  <a:pt x="3387" y="625"/>
                  <a:pt x="3165" y="583"/>
                </a:cubicBezTo>
                <a:cubicBezTo>
                  <a:pt x="2943" y="551"/>
                  <a:pt x="3335" y="0"/>
                  <a:pt x="3135" y="107"/>
                </a:cubicBezTo>
                <a:cubicBezTo>
                  <a:pt x="2932" y="222"/>
                  <a:pt x="2721" y="107"/>
                  <a:pt x="2594" y="107"/>
                </a:cubicBezTo>
                <a:cubicBezTo>
                  <a:pt x="2520" y="107"/>
                  <a:pt x="2426" y="138"/>
                  <a:pt x="2350" y="181"/>
                </a:cubicBezTo>
                <a:cubicBezTo>
                  <a:pt x="2499" y="370"/>
                  <a:pt x="2318" y="657"/>
                  <a:pt x="2191" y="657"/>
                </a:cubicBezTo>
                <a:cubicBezTo>
                  <a:pt x="2055" y="657"/>
                  <a:pt x="1736" y="435"/>
                  <a:pt x="1736" y="435"/>
                </a:cubicBezTo>
                <a:cubicBezTo>
                  <a:pt x="1333" y="435"/>
                  <a:pt x="1333" y="435"/>
                  <a:pt x="1333" y="435"/>
                </a:cubicBezTo>
                <a:cubicBezTo>
                  <a:pt x="1154" y="243"/>
                  <a:pt x="689" y="381"/>
                  <a:pt x="646" y="403"/>
                </a:cubicBezTo>
                <a:cubicBezTo>
                  <a:pt x="605" y="583"/>
                  <a:pt x="530" y="827"/>
                  <a:pt x="435" y="879"/>
                </a:cubicBezTo>
                <a:cubicBezTo>
                  <a:pt x="286" y="954"/>
                  <a:pt x="413" y="1017"/>
                  <a:pt x="202" y="1217"/>
                </a:cubicBezTo>
                <a:cubicBezTo>
                  <a:pt x="0" y="1430"/>
                  <a:pt x="297" y="1398"/>
                  <a:pt x="297" y="1525"/>
                </a:cubicBezTo>
                <a:cubicBezTo>
                  <a:pt x="297" y="1642"/>
                  <a:pt x="435" y="1853"/>
                  <a:pt x="435" y="1853"/>
                </a:cubicBezTo>
                <a:cubicBezTo>
                  <a:pt x="435" y="1853"/>
                  <a:pt x="265" y="1948"/>
                  <a:pt x="265" y="2055"/>
                </a:cubicBezTo>
                <a:cubicBezTo>
                  <a:pt x="265" y="2150"/>
                  <a:pt x="710" y="2096"/>
                  <a:pt x="816" y="2191"/>
                </a:cubicBezTo>
                <a:cubicBezTo>
                  <a:pt x="857" y="2234"/>
                  <a:pt x="837" y="2318"/>
                  <a:pt x="805" y="2413"/>
                </a:cubicBezTo>
                <a:cubicBezTo>
                  <a:pt x="954" y="2445"/>
                  <a:pt x="1197" y="2499"/>
                  <a:pt x="1333" y="2499"/>
                </a:cubicBezTo>
                <a:cubicBezTo>
                  <a:pt x="1536" y="2499"/>
                  <a:pt x="1504" y="2838"/>
                  <a:pt x="1652" y="2838"/>
                </a:cubicBezTo>
              </a:path>
            </a:pathLst>
          </a:custGeom>
          <a:solidFill>
            <a:srgbClr val="D3D3D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3" name="Freeform 2"/>
          <p:cNvSpPr>
            <a:spLocks noChangeArrowheads="1"/>
          </p:cNvSpPr>
          <p:nvPr/>
        </p:nvSpPr>
        <p:spPr bwMode="auto">
          <a:xfrm>
            <a:off x="6319560" y="816430"/>
            <a:ext cx="1199587" cy="830537"/>
          </a:xfrm>
          <a:custGeom>
            <a:avLst/>
            <a:gdLst>
              <a:gd name="T0" fmla="*/ 498 w 5739"/>
              <a:gd name="T1" fmla="*/ 2858 h 3971"/>
              <a:gd name="T2" fmla="*/ 498 w 5739"/>
              <a:gd name="T3" fmla="*/ 2858 h 3971"/>
              <a:gd name="T4" fmla="*/ 730 w 5739"/>
              <a:gd name="T5" fmla="*/ 3261 h 3971"/>
              <a:gd name="T6" fmla="*/ 1155 w 5739"/>
              <a:gd name="T7" fmla="*/ 3261 h 3971"/>
              <a:gd name="T8" fmla="*/ 1239 w 5739"/>
              <a:gd name="T9" fmla="*/ 3535 h 3971"/>
              <a:gd name="T10" fmla="*/ 1631 w 5739"/>
              <a:gd name="T11" fmla="*/ 3716 h 3971"/>
              <a:gd name="T12" fmla="*/ 2318 w 5739"/>
              <a:gd name="T13" fmla="*/ 3748 h 3971"/>
              <a:gd name="T14" fmla="*/ 2721 w 5739"/>
              <a:gd name="T15" fmla="*/ 3748 h 3971"/>
              <a:gd name="T16" fmla="*/ 3176 w 5739"/>
              <a:gd name="T17" fmla="*/ 3970 h 3971"/>
              <a:gd name="T18" fmla="*/ 3303 w 5739"/>
              <a:gd name="T19" fmla="*/ 3461 h 3971"/>
              <a:gd name="T20" fmla="*/ 2859 w 5739"/>
              <a:gd name="T21" fmla="*/ 3461 h 3971"/>
              <a:gd name="T22" fmla="*/ 2816 w 5739"/>
              <a:gd name="T23" fmla="*/ 3293 h 3971"/>
              <a:gd name="T24" fmla="*/ 3081 w 5739"/>
              <a:gd name="T25" fmla="*/ 3091 h 3971"/>
              <a:gd name="T26" fmla="*/ 3273 w 5739"/>
              <a:gd name="T27" fmla="*/ 2709 h 3971"/>
              <a:gd name="T28" fmla="*/ 3547 w 5739"/>
              <a:gd name="T29" fmla="*/ 2435 h 3971"/>
              <a:gd name="T30" fmla="*/ 3738 w 5739"/>
              <a:gd name="T31" fmla="*/ 2679 h 3971"/>
              <a:gd name="T32" fmla="*/ 4014 w 5739"/>
              <a:gd name="T33" fmla="*/ 2774 h 3971"/>
              <a:gd name="T34" fmla="*/ 4193 w 5739"/>
              <a:gd name="T35" fmla="*/ 2625 h 3971"/>
              <a:gd name="T36" fmla="*/ 4098 w 5739"/>
              <a:gd name="T37" fmla="*/ 2339 h 3971"/>
              <a:gd name="T38" fmla="*/ 4247 w 5739"/>
              <a:gd name="T39" fmla="*/ 2170 h 3971"/>
              <a:gd name="T40" fmla="*/ 3992 w 5739"/>
              <a:gd name="T41" fmla="*/ 1895 h 3971"/>
              <a:gd name="T42" fmla="*/ 3971 w 5739"/>
              <a:gd name="T43" fmla="*/ 1619 h 3971"/>
              <a:gd name="T44" fmla="*/ 4109 w 5739"/>
              <a:gd name="T45" fmla="*/ 1481 h 3971"/>
              <a:gd name="T46" fmla="*/ 4447 w 5739"/>
              <a:gd name="T47" fmla="*/ 1821 h 3971"/>
              <a:gd name="T48" fmla="*/ 4743 w 5739"/>
              <a:gd name="T49" fmla="*/ 1673 h 3971"/>
              <a:gd name="T50" fmla="*/ 5008 w 5739"/>
              <a:gd name="T51" fmla="*/ 1746 h 3971"/>
              <a:gd name="T52" fmla="*/ 5283 w 5739"/>
              <a:gd name="T53" fmla="*/ 1386 h 3971"/>
              <a:gd name="T54" fmla="*/ 5622 w 5739"/>
              <a:gd name="T55" fmla="*/ 1238 h 3971"/>
              <a:gd name="T56" fmla="*/ 5305 w 5739"/>
              <a:gd name="T57" fmla="*/ 1121 h 3971"/>
              <a:gd name="T58" fmla="*/ 5389 w 5739"/>
              <a:gd name="T59" fmla="*/ 752 h 3971"/>
              <a:gd name="T60" fmla="*/ 5029 w 5739"/>
              <a:gd name="T61" fmla="*/ 794 h 3971"/>
              <a:gd name="T62" fmla="*/ 3992 w 5739"/>
              <a:gd name="T63" fmla="*/ 95 h 3971"/>
              <a:gd name="T64" fmla="*/ 3547 w 5739"/>
              <a:gd name="T65" fmla="*/ 74 h 3971"/>
              <a:gd name="T66" fmla="*/ 3070 w 5739"/>
              <a:gd name="T67" fmla="*/ 582 h 3971"/>
              <a:gd name="T68" fmla="*/ 2838 w 5739"/>
              <a:gd name="T69" fmla="*/ 444 h 3971"/>
              <a:gd name="T70" fmla="*/ 2499 w 5739"/>
              <a:gd name="T71" fmla="*/ 761 h 3971"/>
              <a:gd name="T72" fmla="*/ 2224 w 5739"/>
              <a:gd name="T73" fmla="*/ 1143 h 3971"/>
              <a:gd name="T74" fmla="*/ 1959 w 5739"/>
              <a:gd name="T75" fmla="*/ 1429 h 3971"/>
              <a:gd name="T76" fmla="*/ 1250 w 5739"/>
              <a:gd name="T77" fmla="*/ 1535 h 3971"/>
              <a:gd name="T78" fmla="*/ 911 w 5739"/>
              <a:gd name="T79" fmla="*/ 1726 h 3971"/>
              <a:gd name="T80" fmla="*/ 594 w 5739"/>
              <a:gd name="T81" fmla="*/ 1705 h 3971"/>
              <a:gd name="T82" fmla="*/ 0 w 5739"/>
              <a:gd name="T83" fmla="*/ 2435 h 3971"/>
              <a:gd name="T84" fmla="*/ 498 w 5739"/>
              <a:gd name="T85" fmla="*/ 2858 h 3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739" h="3971">
                <a:moveTo>
                  <a:pt x="498" y="2858"/>
                </a:moveTo>
                <a:lnTo>
                  <a:pt x="498" y="2858"/>
                </a:lnTo>
                <a:cubicBezTo>
                  <a:pt x="730" y="3261"/>
                  <a:pt x="730" y="3261"/>
                  <a:pt x="730" y="3261"/>
                </a:cubicBezTo>
                <a:cubicBezTo>
                  <a:pt x="1155" y="3261"/>
                  <a:pt x="1155" y="3261"/>
                  <a:pt x="1155" y="3261"/>
                </a:cubicBezTo>
                <a:cubicBezTo>
                  <a:pt x="1239" y="3535"/>
                  <a:pt x="1239" y="3535"/>
                  <a:pt x="1239" y="3535"/>
                </a:cubicBezTo>
                <a:cubicBezTo>
                  <a:pt x="1239" y="3535"/>
                  <a:pt x="1631" y="3578"/>
                  <a:pt x="1631" y="3716"/>
                </a:cubicBezTo>
                <a:cubicBezTo>
                  <a:pt x="1631" y="3716"/>
                  <a:pt x="2129" y="3556"/>
                  <a:pt x="2318" y="3748"/>
                </a:cubicBezTo>
                <a:cubicBezTo>
                  <a:pt x="2721" y="3748"/>
                  <a:pt x="2721" y="3748"/>
                  <a:pt x="2721" y="3748"/>
                </a:cubicBezTo>
                <a:cubicBezTo>
                  <a:pt x="2721" y="3748"/>
                  <a:pt x="3040" y="3970"/>
                  <a:pt x="3176" y="3970"/>
                </a:cubicBezTo>
                <a:cubicBezTo>
                  <a:pt x="3303" y="3970"/>
                  <a:pt x="3505" y="3653"/>
                  <a:pt x="3303" y="3461"/>
                </a:cubicBezTo>
                <a:cubicBezTo>
                  <a:pt x="3303" y="3461"/>
                  <a:pt x="3135" y="3313"/>
                  <a:pt x="2859" y="3461"/>
                </a:cubicBezTo>
                <a:cubicBezTo>
                  <a:pt x="2859" y="3461"/>
                  <a:pt x="2753" y="3356"/>
                  <a:pt x="2816" y="3293"/>
                </a:cubicBezTo>
                <a:cubicBezTo>
                  <a:pt x="2881" y="3229"/>
                  <a:pt x="2976" y="3091"/>
                  <a:pt x="3081" y="3091"/>
                </a:cubicBezTo>
                <a:cubicBezTo>
                  <a:pt x="3187" y="3091"/>
                  <a:pt x="3146" y="2836"/>
                  <a:pt x="3273" y="2709"/>
                </a:cubicBezTo>
                <a:cubicBezTo>
                  <a:pt x="3398" y="2582"/>
                  <a:pt x="3411" y="2382"/>
                  <a:pt x="3547" y="2435"/>
                </a:cubicBezTo>
                <a:cubicBezTo>
                  <a:pt x="3685" y="2487"/>
                  <a:pt x="3674" y="2679"/>
                  <a:pt x="3738" y="2679"/>
                </a:cubicBezTo>
                <a:cubicBezTo>
                  <a:pt x="3812" y="2679"/>
                  <a:pt x="3950" y="2709"/>
                  <a:pt x="4014" y="2774"/>
                </a:cubicBezTo>
                <a:cubicBezTo>
                  <a:pt x="4066" y="2836"/>
                  <a:pt x="4225" y="2742"/>
                  <a:pt x="4193" y="2625"/>
                </a:cubicBezTo>
                <a:cubicBezTo>
                  <a:pt x="4150" y="2509"/>
                  <a:pt x="4172" y="2414"/>
                  <a:pt x="4098" y="2339"/>
                </a:cubicBezTo>
                <a:cubicBezTo>
                  <a:pt x="4034" y="2265"/>
                  <a:pt x="4214" y="2308"/>
                  <a:pt x="4247" y="2170"/>
                </a:cubicBezTo>
                <a:cubicBezTo>
                  <a:pt x="4266" y="2022"/>
                  <a:pt x="4182" y="1895"/>
                  <a:pt x="3992" y="1895"/>
                </a:cubicBezTo>
                <a:cubicBezTo>
                  <a:pt x="3971" y="1619"/>
                  <a:pt x="3971" y="1619"/>
                  <a:pt x="3971" y="1619"/>
                </a:cubicBezTo>
                <a:cubicBezTo>
                  <a:pt x="4109" y="1481"/>
                  <a:pt x="4109" y="1481"/>
                  <a:pt x="4109" y="1481"/>
                </a:cubicBezTo>
                <a:cubicBezTo>
                  <a:pt x="4447" y="1821"/>
                  <a:pt x="4447" y="1821"/>
                  <a:pt x="4447" y="1821"/>
                </a:cubicBezTo>
                <a:cubicBezTo>
                  <a:pt x="4743" y="1673"/>
                  <a:pt x="4743" y="1673"/>
                  <a:pt x="4743" y="1673"/>
                </a:cubicBezTo>
                <a:cubicBezTo>
                  <a:pt x="5008" y="1746"/>
                  <a:pt x="5008" y="1746"/>
                  <a:pt x="5008" y="1746"/>
                </a:cubicBezTo>
                <a:cubicBezTo>
                  <a:pt x="5283" y="1386"/>
                  <a:pt x="5283" y="1386"/>
                  <a:pt x="5283" y="1386"/>
                </a:cubicBezTo>
                <a:cubicBezTo>
                  <a:pt x="5283" y="1386"/>
                  <a:pt x="5738" y="1418"/>
                  <a:pt x="5622" y="1238"/>
                </a:cubicBezTo>
                <a:cubicBezTo>
                  <a:pt x="5516" y="1059"/>
                  <a:pt x="5389" y="1291"/>
                  <a:pt x="5305" y="1121"/>
                </a:cubicBezTo>
                <a:cubicBezTo>
                  <a:pt x="5251" y="1026"/>
                  <a:pt x="5326" y="867"/>
                  <a:pt x="5389" y="752"/>
                </a:cubicBezTo>
                <a:cubicBezTo>
                  <a:pt x="5283" y="761"/>
                  <a:pt x="5156" y="772"/>
                  <a:pt x="5029" y="794"/>
                </a:cubicBezTo>
                <a:cubicBezTo>
                  <a:pt x="4596" y="847"/>
                  <a:pt x="3992" y="201"/>
                  <a:pt x="3992" y="95"/>
                </a:cubicBezTo>
                <a:cubicBezTo>
                  <a:pt x="3992" y="0"/>
                  <a:pt x="3695" y="11"/>
                  <a:pt x="3547" y="74"/>
                </a:cubicBezTo>
                <a:cubicBezTo>
                  <a:pt x="3398" y="128"/>
                  <a:pt x="3251" y="582"/>
                  <a:pt x="3070" y="582"/>
                </a:cubicBezTo>
                <a:cubicBezTo>
                  <a:pt x="2902" y="582"/>
                  <a:pt x="2954" y="444"/>
                  <a:pt x="2838" y="444"/>
                </a:cubicBezTo>
                <a:cubicBezTo>
                  <a:pt x="2732" y="444"/>
                  <a:pt x="2669" y="699"/>
                  <a:pt x="2499" y="761"/>
                </a:cubicBezTo>
                <a:cubicBezTo>
                  <a:pt x="2329" y="826"/>
                  <a:pt x="2224" y="899"/>
                  <a:pt x="2224" y="1143"/>
                </a:cubicBezTo>
                <a:cubicBezTo>
                  <a:pt x="2224" y="1397"/>
                  <a:pt x="2182" y="1324"/>
                  <a:pt x="1959" y="1429"/>
                </a:cubicBezTo>
                <a:cubicBezTo>
                  <a:pt x="1747" y="1546"/>
                  <a:pt x="1568" y="1567"/>
                  <a:pt x="1250" y="1535"/>
                </a:cubicBezTo>
                <a:cubicBezTo>
                  <a:pt x="922" y="1503"/>
                  <a:pt x="1092" y="1726"/>
                  <a:pt x="911" y="1726"/>
                </a:cubicBezTo>
                <a:cubicBezTo>
                  <a:pt x="730" y="1726"/>
                  <a:pt x="721" y="1705"/>
                  <a:pt x="594" y="1705"/>
                </a:cubicBezTo>
                <a:cubicBezTo>
                  <a:pt x="498" y="1705"/>
                  <a:pt x="213" y="2170"/>
                  <a:pt x="0" y="2435"/>
                </a:cubicBezTo>
                <a:cubicBezTo>
                  <a:pt x="265" y="2498"/>
                  <a:pt x="711" y="2657"/>
                  <a:pt x="498" y="2858"/>
                </a:cubicBezTo>
              </a:path>
            </a:pathLst>
          </a:custGeom>
          <a:solidFill>
            <a:srgbClr val="D6D6D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4" name="Freeform 18"/>
          <p:cNvSpPr>
            <a:spLocks noChangeArrowheads="1"/>
          </p:cNvSpPr>
          <p:nvPr/>
        </p:nvSpPr>
        <p:spPr bwMode="auto">
          <a:xfrm>
            <a:off x="5716998" y="1326749"/>
            <a:ext cx="1044563" cy="1410067"/>
          </a:xfrm>
          <a:custGeom>
            <a:avLst/>
            <a:gdLst>
              <a:gd name="T0" fmla="*/ 4383 w 4998"/>
              <a:gd name="T1" fmla="*/ 5939 h 6744"/>
              <a:gd name="T2" fmla="*/ 4383 w 4998"/>
              <a:gd name="T3" fmla="*/ 5939 h 6744"/>
              <a:gd name="T4" fmla="*/ 4775 w 4998"/>
              <a:gd name="T5" fmla="*/ 5769 h 6744"/>
              <a:gd name="T6" fmla="*/ 4997 w 4998"/>
              <a:gd name="T7" fmla="*/ 5504 h 6744"/>
              <a:gd name="T8" fmla="*/ 4342 w 4998"/>
              <a:gd name="T9" fmla="*/ 4647 h 6744"/>
              <a:gd name="T10" fmla="*/ 4594 w 4998"/>
              <a:gd name="T11" fmla="*/ 4446 h 6744"/>
              <a:gd name="T12" fmla="*/ 4648 w 4998"/>
              <a:gd name="T13" fmla="*/ 4181 h 6744"/>
              <a:gd name="T14" fmla="*/ 4775 w 4998"/>
              <a:gd name="T15" fmla="*/ 4181 h 6744"/>
              <a:gd name="T16" fmla="*/ 4818 w 4998"/>
              <a:gd name="T17" fmla="*/ 3916 h 6744"/>
              <a:gd name="T18" fmla="*/ 4510 w 4998"/>
              <a:gd name="T19" fmla="*/ 3621 h 6744"/>
              <a:gd name="T20" fmla="*/ 4680 w 4998"/>
              <a:gd name="T21" fmla="*/ 3069 h 6744"/>
              <a:gd name="T22" fmla="*/ 4129 w 4998"/>
              <a:gd name="T23" fmla="*/ 2933 h 6744"/>
              <a:gd name="T24" fmla="*/ 4299 w 4998"/>
              <a:gd name="T25" fmla="*/ 2731 h 6744"/>
              <a:gd name="T26" fmla="*/ 4161 w 4998"/>
              <a:gd name="T27" fmla="*/ 2403 h 6744"/>
              <a:gd name="T28" fmla="*/ 4066 w 4998"/>
              <a:gd name="T29" fmla="*/ 2095 h 6744"/>
              <a:gd name="T30" fmla="*/ 4299 w 4998"/>
              <a:gd name="T31" fmla="*/ 1757 h 6744"/>
              <a:gd name="T32" fmla="*/ 4510 w 4998"/>
              <a:gd name="T33" fmla="*/ 1281 h 6744"/>
              <a:gd name="T34" fmla="*/ 4510 w 4998"/>
              <a:gd name="T35" fmla="*/ 1281 h 6744"/>
              <a:gd name="T36" fmla="*/ 4118 w 4998"/>
              <a:gd name="T37" fmla="*/ 1100 h 6744"/>
              <a:gd name="T38" fmla="*/ 4034 w 4998"/>
              <a:gd name="T39" fmla="*/ 826 h 6744"/>
              <a:gd name="T40" fmla="*/ 3609 w 4998"/>
              <a:gd name="T41" fmla="*/ 826 h 6744"/>
              <a:gd name="T42" fmla="*/ 3377 w 4998"/>
              <a:gd name="T43" fmla="*/ 423 h 6744"/>
              <a:gd name="T44" fmla="*/ 2879 w 4998"/>
              <a:gd name="T45" fmla="*/ 0 h 6744"/>
              <a:gd name="T46" fmla="*/ 2710 w 4998"/>
              <a:gd name="T47" fmla="*/ 158 h 6744"/>
              <a:gd name="T48" fmla="*/ 2297 w 4998"/>
              <a:gd name="T49" fmla="*/ 401 h 6744"/>
              <a:gd name="T50" fmla="*/ 1916 w 4998"/>
              <a:gd name="T51" fmla="*/ 1207 h 6744"/>
              <a:gd name="T52" fmla="*/ 1547 w 4998"/>
              <a:gd name="T53" fmla="*/ 1662 h 6744"/>
              <a:gd name="T54" fmla="*/ 1079 w 4998"/>
              <a:gd name="T55" fmla="*/ 2371 h 6744"/>
              <a:gd name="T56" fmla="*/ 847 w 4998"/>
              <a:gd name="T57" fmla="*/ 2647 h 6744"/>
              <a:gd name="T58" fmla="*/ 668 w 4998"/>
              <a:gd name="T59" fmla="*/ 2933 h 6744"/>
              <a:gd name="T60" fmla="*/ 857 w 4998"/>
              <a:gd name="T61" fmla="*/ 3091 h 6744"/>
              <a:gd name="T62" fmla="*/ 720 w 4998"/>
              <a:gd name="T63" fmla="*/ 3323 h 6744"/>
              <a:gd name="T64" fmla="*/ 381 w 4998"/>
              <a:gd name="T65" fmla="*/ 3653 h 6744"/>
              <a:gd name="T66" fmla="*/ 222 w 4998"/>
              <a:gd name="T67" fmla="*/ 3959 h 6744"/>
              <a:gd name="T68" fmla="*/ 43 w 4998"/>
              <a:gd name="T69" fmla="*/ 4297 h 6744"/>
              <a:gd name="T70" fmla="*/ 84 w 4998"/>
              <a:gd name="T71" fmla="*/ 4584 h 6744"/>
              <a:gd name="T72" fmla="*/ 0 w 4998"/>
              <a:gd name="T73" fmla="*/ 4657 h 6744"/>
              <a:gd name="T74" fmla="*/ 11 w 4998"/>
              <a:gd name="T75" fmla="*/ 5134 h 6744"/>
              <a:gd name="T76" fmla="*/ 286 w 4998"/>
              <a:gd name="T77" fmla="*/ 5144 h 6744"/>
              <a:gd name="T78" fmla="*/ 560 w 4998"/>
              <a:gd name="T79" fmla="*/ 5112 h 6744"/>
              <a:gd name="T80" fmla="*/ 709 w 4998"/>
              <a:gd name="T81" fmla="*/ 4741 h 6744"/>
              <a:gd name="T82" fmla="*/ 836 w 4998"/>
              <a:gd name="T83" fmla="*/ 4976 h 6744"/>
              <a:gd name="T84" fmla="*/ 1323 w 4998"/>
              <a:gd name="T85" fmla="*/ 4911 h 6744"/>
              <a:gd name="T86" fmla="*/ 1429 w 4998"/>
              <a:gd name="T87" fmla="*/ 4722 h 6744"/>
              <a:gd name="T88" fmla="*/ 1588 w 4998"/>
              <a:gd name="T89" fmla="*/ 5123 h 6744"/>
              <a:gd name="T90" fmla="*/ 1439 w 4998"/>
              <a:gd name="T91" fmla="*/ 5271 h 6744"/>
              <a:gd name="T92" fmla="*/ 1609 w 4998"/>
              <a:gd name="T93" fmla="*/ 5420 h 6744"/>
              <a:gd name="T94" fmla="*/ 2191 w 4998"/>
              <a:gd name="T95" fmla="*/ 5144 h 6744"/>
              <a:gd name="T96" fmla="*/ 2413 w 4998"/>
              <a:gd name="T97" fmla="*/ 5388 h 6744"/>
              <a:gd name="T98" fmla="*/ 2635 w 4998"/>
              <a:gd name="T99" fmla="*/ 5896 h 6744"/>
              <a:gd name="T100" fmla="*/ 3006 w 4998"/>
              <a:gd name="T101" fmla="*/ 5875 h 6744"/>
              <a:gd name="T102" fmla="*/ 3092 w 4998"/>
              <a:gd name="T103" fmla="*/ 6086 h 6744"/>
              <a:gd name="T104" fmla="*/ 3038 w 4998"/>
              <a:gd name="T105" fmla="*/ 6288 h 6744"/>
              <a:gd name="T106" fmla="*/ 3642 w 4998"/>
              <a:gd name="T107" fmla="*/ 6743 h 6744"/>
              <a:gd name="T108" fmla="*/ 4107 w 4998"/>
              <a:gd name="T109" fmla="*/ 6605 h 6744"/>
              <a:gd name="T110" fmla="*/ 4118 w 4998"/>
              <a:gd name="T111" fmla="*/ 6616 h 6744"/>
              <a:gd name="T112" fmla="*/ 4372 w 4998"/>
              <a:gd name="T113" fmla="*/ 6340 h 6744"/>
              <a:gd name="T114" fmla="*/ 4383 w 4998"/>
              <a:gd name="T115" fmla="*/ 5939 h 6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998" h="6744">
                <a:moveTo>
                  <a:pt x="4383" y="5939"/>
                </a:moveTo>
                <a:lnTo>
                  <a:pt x="4383" y="5939"/>
                </a:lnTo>
                <a:cubicBezTo>
                  <a:pt x="4456" y="5853"/>
                  <a:pt x="4775" y="5769"/>
                  <a:pt x="4775" y="5769"/>
                </a:cubicBezTo>
                <a:cubicBezTo>
                  <a:pt x="4997" y="5504"/>
                  <a:pt x="4997" y="5504"/>
                  <a:pt x="4997" y="5504"/>
                </a:cubicBezTo>
                <a:cubicBezTo>
                  <a:pt x="4342" y="4647"/>
                  <a:pt x="4342" y="4647"/>
                  <a:pt x="4342" y="4647"/>
                </a:cubicBezTo>
                <a:cubicBezTo>
                  <a:pt x="4594" y="4446"/>
                  <a:pt x="4594" y="4446"/>
                  <a:pt x="4594" y="4446"/>
                </a:cubicBezTo>
                <a:cubicBezTo>
                  <a:pt x="4648" y="4181"/>
                  <a:pt x="4648" y="4181"/>
                  <a:pt x="4648" y="4181"/>
                </a:cubicBezTo>
                <a:cubicBezTo>
                  <a:pt x="4648" y="4181"/>
                  <a:pt x="4743" y="4224"/>
                  <a:pt x="4775" y="4181"/>
                </a:cubicBezTo>
                <a:cubicBezTo>
                  <a:pt x="4818" y="4149"/>
                  <a:pt x="4818" y="3916"/>
                  <a:pt x="4818" y="3916"/>
                </a:cubicBezTo>
                <a:cubicBezTo>
                  <a:pt x="4510" y="3621"/>
                  <a:pt x="4510" y="3621"/>
                  <a:pt x="4510" y="3621"/>
                </a:cubicBezTo>
                <a:cubicBezTo>
                  <a:pt x="4510" y="3621"/>
                  <a:pt x="4775" y="3175"/>
                  <a:pt x="4680" y="3069"/>
                </a:cubicBezTo>
                <a:cubicBezTo>
                  <a:pt x="4574" y="2974"/>
                  <a:pt x="4129" y="3028"/>
                  <a:pt x="4129" y="2933"/>
                </a:cubicBezTo>
                <a:cubicBezTo>
                  <a:pt x="4129" y="2826"/>
                  <a:pt x="4299" y="2731"/>
                  <a:pt x="4299" y="2731"/>
                </a:cubicBezTo>
                <a:cubicBezTo>
                  <a:pt x="4299" y="2731"/>
                  <a:pt x="4161" y="2520"/>
                  <a:pt x="4161" y="2403"/>
                </a:cubicBezTo>
                <a:cubicBezTo>
                  <a:pt x="4161" y="2276"/>
                  <a:pt x="3864" y="2308"/>
                  <a:pt x="4066" y="2095"/>
                </a:cubicBezTo>
                <a:cubicBezTo>
                  <a:pt x="4277" y="1895"/>
                  <a:pt x="4150" y="1832"/>
                  <a:pt x="4299" y="1757"/>
                </a:cubicBezTo>
                <a:cubicBezTo>
                  <a:pt x="4394" y="1705"/>
                  <a:pt x="4469" y="1461"/>
                  <a:pt x="4510" y="1281"/>
                </a:cubicBezTo>
                <a:lnTo>
                  <a:pt x="4510" y="1281"/>
                </a:lnTo>
                <a:cubicBezTo>
                  <a:pt x="4510" y="1143"/>
                  <a:pt x="4118" y="1100"/>
                  <a:pt x="4118" y="1100"/>
                </a:cubicBezTo>
                <a:cubicBezTo>
                  <a:pt x="4034" y="826"/>
                  <a:pt x="4034" y="826"/>
                  <a:pt x="4034" y="826"/>
                </a:cubicBezTo>
                <a:cubicBezTo>
                  <a:pt x="3609" y="826"/>
                  <a:pt x="3609" y="826"/>
                  <a:pt x="3609" y="826"/>
                </a:cubicBezTo>
                <a:cubicBezTo>
                  <a:pt x="3377" y="423"/>
                  <a:pt x="3377" y="423"/>
                  <a:pt x="3377" y="423"/>
                </a:cubicBezTo>
                <a:cubicBezTo>
                  <a:pt x="3590" y="222"/>
                  <a:pt x="3144" y="63"/>
                  <a:pt x="2879" y="0"/>
                </a:cubicBezTo>
                <a:cubicBezTo>
                  <a:pt x="2805" y="74"/>
                  <a:pt x="2753" y="138"/>
                  <a:pt x="2710" y="158"/>
                </a:cubicBezTo>
                <a:cubicBezTo>
                  <a:pt x="2530" y="244"/>
                  <a:pt x="2383" y="169"/>
                  <a:pt x="2297" y="401"/>
                </a:cubicBezTo>
                <a:cubicBezTo>
                  <a:pt x="2213" y="645"/>
                  <a:pt x="2118" y="1121"/>
                  <a:pt x="1916" y="1207"/>
                </a:cubicBezTo>
                <a:cubicBezTo>
                  <a:pt x="1715" y="1302"/>
                  <a:pt x="1547" y="1578"/>
                  <a:pt x="1547" y="1662"/>
                </a:cubicBezTo>
                <a:cubicBezTo>
                  <a:pt x="1547" y="1757"/>
                  <a:pt x="1239" y="2298"/>
                  <a:pt x="1079" y="2371"/>
                </a:cubicBezTo>
                <a:cubicBezTo>
                  <a:pt x="911" y="2444"/>
                  <a:pt x="868" y="2509"/>
                  <a:pt x="847" y="2647"/>
                </a:cubicBezTo>
                <a:cubicBezTo>
                  <a:pt x="825" y="2774"/>
                  <a:pt x="698" y="2806"/>
                  <a:pt x="668" y="2933"/>
                </a:cubicBezTo>
                <a:cubicBezTo>
                  <a:pt x="635" y="3058"/>
                  <a:pt x="795" y="3039"/>
                  <a:pt x="857" y="3091"/>
                </a:cubicBezTo>
                <a:cubicBezTo>
                  <a:pt x="922" y="3155"/>
                  <a:pt x="825" y="3229"/>
                  <a:pt x="720" y="3323"/>
                </a:cubicBezTo>
                <a:cubicBezTo>
                  <a:pt x="625" y="3429"/>
                  <a:pt x="455" y="3504"/>
                  <a:pt x="381" y="3653"/>
                </a:cubicBezTo>
                <a:cubicBezTo>
                  <a:pt x="297" y="3789"/>
                  <a:pt x="318" y="3864"/>
                  <a:pt x="222" y="3959"/>
                </a:cubicBezTo>
                <a:cubicBezTo>
                  <a:pt x="127" y="4054"/>
                  <a:pt x="75" y="4149"/>
                  <a:pt x="43" y="4297"/>
                </a:cubicBezTo>
                <a:cubicBezTo>
                  <a:pt x="21" y="4457"/>
                  <a:pt x="148" y="4467"/>
                  <a:pt x="84" y="4584"/>
                </a:cubicBezTo>
                <a:cubicBezTo>
                  <a:pt x="64" y="4627"/>
                  <a:pt x="32" y="4647"/>
                  <a:pt x="0" y="4657"/>
                </a:cubicBezTo>
                <a:cubicBezTo>
                  <a:pt x="159" y="4901"/>
                  <a:pt x="11" y="5134"/>
                  <a:pt x="11" y="5134"/>
                </a:cubicBezTo>
                <a:cubicBezTo>
                  <a:pt x="11" y="5134"/>
                  <a:pt x="243" y="5176"/>
                  <a:pt x="286" y="5144"/>
                </a:cubicBezTo>
                <a:cubicBezTo>
                  <a:pt x="318" y="5112"/>
                  <a:pt x="560" y="5112"/>
                  <a:pt x="560" y="5112"/>
                </a:cubicBezTo>
                <a:cubicBezTo>
                  <a:pt x="560" y="5112"/>
                  <a:pt x="560" y="4741"/>
                  <a:pt x="709" y="4741"/>
                </a:cubicBezTo>
                <a:cubicBezTo>
                  <a:pt x="857" y="4741"/>
                  <a:pt x="836" y="4976"/>
                  <a:pt x="836" y="4976"/>
                </a:cubicBezTo>
                <a:cubicBezTo>
                  <a:pt x="1323" y="4911"/>
                  <a:pt x="1323" y="4911"/>
                  <a:pt x="1323" y="4911"/>
                </a:cubicBezTo>
                <a:cubicBezTo>
                  <a:pt x="1429" y="4722"/>
                  <a:pt x="1429" y="4722"/>
                  <a:pt x="1429" y="4722"/>
                </a:cubicBezTo>
                <a:cubicBezTo>
                  <a:pt x="1620" y="4722"/>
                  <a:pt x="1588" y="5123"/>
                  <a:pt x="1588" y="5123"/>
                </a:cubicBezTo>
                <a:cubicBezTo>
                  <a:pt x="1439" y="5271"/>
                  <a:pt x="1439" y="5271"/>
                  <a:pt x="1439" y="5271"/>
                </a:cubicBezTo>
                <a:cubicBezTo>
                  <a:pt x="1609" y="5420"/>
                  <a:pt x="1609" y="5420"/>
                  <a:pt x="1609" y="5420"/>
                </a:cubicBezTo>
                <a:cubicBezTo>
                  <a:pt x="1609" y="5420"/>
                  <a:pt x="2053" y="5144"/>
                  <a:pt x="2191" y="5144"/>
                </a:cubicBezTo>
                <a:cubicBezTo>
                  <a:pt x="2340" y="5144"/>
                  <a:pt x="2413" y="5388"/>
                  <a:pt x="2413" y="5388"/>
                </a:cubicBezTo>
                <a:cubicBezTo>
                  <a:pt x="2721" y="5304"/>
                  <a:pt x="2635" y="5896"/>
                  <a:pt x="2635" y="5896"/>
                </a:cubicBezTo>
                <a:cubicBezTo>
                  <a:pt x="2635" y="5896"/>
                  <a:pt x="2975" y="5843"/>
                  <a:pt x="3006" y="5875"/>
                </a:cubicBezTo>
                <a:cubicBezTo>
                  <a:pt x="3049" y="5907"/>
                  <a:pt x="3155" y="6023"/>
                  <a:pt x="3092" y="6086"/>
                </a:cubicBezTo>
                <a:cubicBezTo>
                  <a:pt x="3027" y="6150"/>
                  <a:pt x="3038" y="6288"/>
                  <a:pt x="3038" y="6288"/>
                </a:cubicBezTo>
                <a:cubicBezTo>
                  <a:pt x="3642" y="6743"/>
                  <a:pt x="3642" y="6743"/>
                  <a:pt x="3642" y="6743"/>
                </a:cubicBezTo>
                <a:cubicBezTo>
                  <a:pt x="4107" y="6605"/>
                  <a:pt x="4107" y="6605"/>
                  <a:pt x="4107" y="6605"/>
                </a:cubicBezTo>
                <a:cubicBezTo>
                  <a:pt x="4107" y="6605"/>
                  <a:pt x="4118" y="6605"/>
                  <a:pt x="4118" y="6616"/>
                </a:cubicBezTo>
                <a:cubicBezTo>
                  <a:pt x="4372" y="6340"/>
                  <a:pt x="4372" y="6340"/>
                  <a:pt x="4372" y="6340"/>
                </a:cubicBezTo>
                <a:cubicBezTo>
                  <a:pt x="4372" y="6340"/>
                  <a:pt x="4299" y="6013"/>
                  <a:pt x="4383" y="5939"/>
                </a:cubicBezTo>
              </a:path>
            </a:pathLst>
          </a:custGeom>
          <a:solidFill>
            <a:schemeClr val="bg1">
              <a:lumMod val="8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5" name="Freeform 3"/>
          <p:cNvSpPr>
            <a:spLocks noChangeArrowheads="1"/>
          </p:cNvSpPr>
          <p:nvPr/>
        </p:nvSpPr>
        <p:spPr bwMode="auto">
          <a:xfrm>
            <a:off x="5024929" y="2292017"/>
            <a:ext cx="1638820" cy="967114"/>
          </a:xfrm>
          <a:custGeom>
            <a:avLst/>
            <a:gdLst>
              <a:gd name="T0" fmla="*/ 1388 w 7836"/>
              <a:gd name="T1" fmla="*/ 3642 h 4627"/>
              <a:gd name="T2" fmla="*/ 1388 w 7836"/>
              <a:gd name="T3" fmla="*/ 3642 h 4627"/>
              <a:gd name="T4" fmla="*/ 1472 w 7836"/>
              <a:gd name="T5" fmla="*/ 3810 h 4627"/>
              <a:gd name="T6" fmla="*/ 1716 w 7836"/>
              <a:gd name="T7" fmla="*/ 3810 h 4627"/>
              <a:gd name="T8" fmla="*/ 1886 w 7836"/>
              <a:gd name="T9" fmla="*/ 4148 h 4627"/>
              <a:gd name="T10" fmla="*/ 2140 w 7836"/>
              <a:gd name="T11" fmla="*/ 3875 h 4627"/>
              <a:gd name="T12" fmla="*/ 2287 w 7836"/>
              <a:gd name="T13" fmla="*/ 3789 h 4627"/>
              <a:gd name="T14" fmla="*/ 2457 w 7836"/>
              <a:gd name="T15" fmla="*/ 4075 h 4627"/>
              <a:gd name="T16" fmla="*/ 2563 w 7836"/>
              <a:gd name="T17" fmla="*/ 3661 h 4627"/>
              <a:gd name="T18" fmla="*/ 2817 w 7836"/>
              <a:gd name="T19" fmla="*/ 3642 h 4627"/>
              <a:gd name="T20" fmla="*/ 3230 w 7836"/>
              <a:gd name="T21" fmla="*/ 3536 h 4627"/>
              <a:gd name="T22" fmla="*/ 3282 w 7836"/>
              <a:gd name="T23" fmla="*/ 4012 h 4627"/>
              <a:gd name="T24" fmla="*/ 3558 w 7836"/>
              <a:gd name="T25" fmla="*/ 4138 h 4627"/>
              <a:gd name="T26" fmla="*/ 3685 w 7836"/>
              <a:gd name="T27" fmla="*/ 4519 h 4627"/>
              <a:gd name="T28" fmla="*/ 3939 w 7836"/>
              <a:gd name="T29" fmla="*/ 4191 h 4627"/>
              <a:gd name="T30" fmla="*/ 4129 w 7836"/>
              <a:gd name="T31" fmla="*/ 4372 h 4627"/>
              <a:gd name="T32" fmla="*/ 4924 w 7836"/>
              <a:gd name="T33" fmla="*/ 4170 h 4627"/>
              <a:gd name="T34" fmla="*/ 5622 w 7836"/>
              <a:gd name="T35" fmla="*/ 4499 h 4627"/>
              <a:gd name="T36" fmla="*/ 5782 w 7836"/>
              <a:gd name="T37" fmla="*/ 4626 h 4627"/>
              <a:gd name="T38" fmla="*/ 6290 w 7836"/>
              <a:gd name="T39" fmla="*/ 4413 h 4627"/>
              <a:gd name="T40" fmla="*/ 6501 w 7836"/>
              <a:gd name="T41" fmla="*/ 4064 h 4627"/>
              <a:gd name="T42" fmla="*/ 6459 w 7836"/>
              <a:gd name="T43" fmla="*/ 3642 h 4627"/>
              <a:gd name="T44" fmla="*/ 6745 w 7836"/>
              <a:gd name="T45" fmla="*/ 3461 h 4627"/>
              <a:gd name="T46" fmla="*/ 6534 w 7836"/>
              <a:gd name="T47" fmla="*/ 3260 h 4627"/>
              <a:gd name="T48" fmla="*/ 6872 w 7836"/>
              <a:gd name="T49" fmla="*/ 3101 h 4627"/>
              <a:gd name="T50" fmla="*/ 7348 w 7836"/>
              <a:gd name="T51" fmla="*/ 3101 h 4627"/>
              <a:gd name="T52" fmla="*/ 7411 w 7836"/>
              <a:gd name="T53" fmla="*/ 1989 h 4627"/>
              <a:gd name="T54" fmla="*/ 6946 w 7836"/>
              <a:gd name="T55" fmla="*/ 2127 h 4627"/>
              <a:gd name="T56" fmla="*/ 6342 w 7836"/>
              <a:gd name="T57" fmla="*/ 1672 h 4627"/>
              <a:gd name="T58" fmla="*/ 6396 w 7836"/>
              <a:gd name="T59" fmla="*/ 1470 h 4627"/>
              <a:gd name="T60" fmla="*/ 6310 w 7836"/>
              <a:gd name="T61" fmla="*/ 1259 h 4627"/>
              <a:gd name="T62" fmla="*/ 5939 w 7836"/>
              <a:gd name="T63" fmla="*/ 1280 h 4627"/>
              <a:gd name="T64" fmla="*/ 5717 w 7836"/>
              <a:gd name="T65" fmla="*/ 772 h 4627"/>
              <a:gd name="T66" fmla="*/ 5495 w 7836"/>
              <a:gd name="T67" fmla="*/ 528 h 4627"/>
              <a:gd name="T68" fmla="*/ 4913 w 7836"/>
              <a:gd name="T69" fmla="*/ 804 h 4627"/>
              <a:gd name="T70" fmla="*/ 4743 w 7836"/>
              <a:gd name="T71" fmla="*/ 655 h 4627"/>
              <a:gd name="T72" fmla="*/ 4892 w 7836"/>
              <a:gd name="T73" fmla="*/ 507 h 4627"/>
              <a:gd name="T74" fmla="*/ 4733 w 7836"/>
              <a:gd name="T75" fmla="*/ 106 h 4627"/>
              <a:gd name="T76" fmla="*/ 4627 w 7836"/>
              <a:gd name="T77" fmla="*/ 295 h 4627"/>
              <a:gd name="T78" fmla="*/ 4140 w 7836"/>
              <a:gd name="T79" fmla="*/ 360 h 4627"/>
              <a:gd name="T80" fmla="*/ 4013 w 7836"/>
              <a:gd name="T81" fmla="*/ 125 h 4627"/>
              <a:gd name="T82" fmla="*/ 3864 w 7836"/>
              <a:gd name="T83" fmla="*/ 496 h 4627"/>
              <a:gd name="T84" fmla="*/ 3590 w 7836"/>
              <a:gd name="T85" fmla="*/ 528 h 4627"/>
              <a:gd name="T86" fmla="*/ 3315 w 7836"/>
              <a:gd name="T87" fmla="*/ 518 h 4627"/>
              <a:gd name="T88" fmla="*/ 3304 w 7836"/>
              <a:gd name="T89" fmla="*/ 41 h 4627"/>
              <a:gd name="T90" fmla="*/ 3060 w 7836"/>
              <a:gd name="T91" fmla="*/ 31 h 4627"/>
              <a:gd name="T92" fmla="*/ 2955 w 7836"/>
              <a:gd name="T93" fmla="*/ 222 h 4627"/>
              <a:gd name="T94" fmla="*/ 2722 w 7836"/>
              <a:gd name="T95" fmla="*/ 433 h 4627"/>
              <a:gd name="T96" fmla="*/ 2541 w 7836"/>
              <a:gd name="T97" fmla="*/ 571 h 4627"/>
              <a:gd name="T98" fmla="*/ 2287 w 7836"/>
              <a:gd name="T99" fmla="*/ 985 h 4627"/>
              <a:gd name="T100" fmla="*/ 2319 w 7836"/>
              <a:gd name="T101" fmla="*/ 1227 h 4627"/>
              <a:gd name="T102" fmla="*/ 2213 w 7836"/>
              <a:gd name="T103" fmla="*/ 1502 h 4627"/>
              <a:gd name="T104" fmla="*/ 1991 w 7836"/>
              <a:gd name="T105" fmla="*/ 1619 h 4627"/>
              <a:gd name="T106" fmla="*/ 1388 w 7836"/>
              <a:gd name="T107" fmla="*/ 2371 h 4627"/>
              <a:gd name="T108" fmla="*/ 1050 w 7836"/>
              <a:gd name="T109" fmla="*/ 2211 h 4627"/>
              <a:gd name="T110" fmla="*/ 255 w 7836"/>
              <a:gd name="T111" fmla="*/ 2317 h 4627"/>
              <a:gd name="T112" fmla="*/ 54 w 7836"/>
              <a:gd name="T113" fmla="*/ 2530 h 4627"/>
              <a:gd name="T114" fmla="*/ 11 w 7836"/>
              <a:gd name="T115" fmla="*/ 2741 h 4627"/>
              <a:gd name="T116" fmla="*/ 244 w 7836"/>
              <a:gd name="T117" fmla="*/ 3133 h 4627"/>
              <a:gd name="T118" fmla="*/ 1388 w 7836"/>
              <a:gd name="T119" fmla="*/ 3642 h 4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836" h="4627">
                <a:moveTo>
                  <a:pt x="1388" y="3642"/>
                </a:moveTo>
                <a:lnTo>
                  <a:pt x="1388" y="3642"/>
                </a:lnTo>
                <a:cubicBezTo>
                  <a:pt x="1472" y="3810"/>
                  <a:pt x="1472" y="3810"/>
                  <a:pt x="1472" y="3810"/>
                </a:cubicBezTo>
                <a:cubicBezTo>
                  <a:pt x="1716" y="3810"/>
                  <a:pt x="1716" y="3810"/>
                  <a:pt x="1716" y="3810"/>
                </a:cubicBezTo>
                <a:cubicBezTo>
                  <a:pt x="1716" y="3810"/>
                  <a:pt x="1811" y="4148"/>
                  <a:pt x="1886" y="4148"/>
                </a:cubicBezTo>
                <a:cubicBezTo>
                  <a:pt x="1970" y="4148"/>
                  <a:pt x="2140" y="4118"/>
                  <a:pt x="2140" y="3875"/>
                </a:cubicBezTo>
                <a:cubicBezTo>
                  <a:pt x="2140" y="3642"/>
                  <a:pt x="2287" y="3661"/>
                  <a:pt x="2287" y="3789"/>
                </a:cubicBezTo>
                <a:cubicBezTo>
                  <a:pt x="2287" y="3916"/>
                  <a:pt x="2319" y="4075"/>
                  <a:pt x="2457" y="4075"/>
                </a:cubicBezTo>
                <a:cubicBezTo>
                  <a:pt x="2595" y="4075"/>
                  <a:pt x="2500" y="3726"/>
                  <a:pt x="2563" y="3661"/>
                </a:cubicBezTo>
                <a:cubicBezTo>
                  <a:pt x="2627" y="3599"/>
                  <a:pt x="2700" y="3525"/>
                  <a:pt x="2817" y="3642"/>
                </a:cubicBezTo>
                <a:cubicBezTo>
                  <a:pt x="2933" y="3747"/>
                  <a:pt x="3030" y="3450"/>
                  <a:pt x="3230" y="3536"/>
                </a:cubicBezTo>
                <a:cubicBezTo>
                  <a:pt x="3368" y="3599"/>
                  <a:pt x="3282" y="4012"/>
                  <a:pt x="3282" y="4012"/>
                </a:cubicBezTo>
                <a:cubicBezTo>
                  <a:pt x="3558" y="4138"/>
                  <a:pt x="3558" y="4138"/>
                  <a:pt x="3558" y="4138"/>
                </a:cubicBezTo>
                <a:cubicBezTo>
                  <a:pt x="3558" y="4138"/>
                  <a:pt x="3579" y="4519"/>
                  <a:pt x="3685" y="4519"/>
                </a:cubicBezTo>
                <a:cubicBezTo>
                  <a:pt x="3802" y="4519"/>
                  <a:pt x="3844" y="4191"/>
                  <a:pt x="3939" y="4191"/>
                </a:cubicBezTo>
                <a:cubicBezTo>
                  <a:pt x="4024" y="4191"/>
                  <a:pt x="4056" y="4372"/>
                  <a:pt x="4129" y="4372"/>
                </a:cubicBezTo>
                <a:cubicBezTo>
                  <a:pt x="4204" y="4372"/>
                  <a:pt x="4924" y="4170"/>
                  <a:pt x="4924" y="4170"/>
                </a:cubicBezTo>
                <a:cubicBezTo>
                  <a:pt x="4924" y="4170"/>
                  <a:pt x="5390" y="4499"/>
                  <a:pt x="5622" y="4499"/>
                </a:cubicBezTo>
                <a:cubicBezTo>
                  <a:pt x="5622" y="4499"/>
                  <a:pt x="5590" y="4626"/>
                  <a:pt x="5782" y="4626"/>
                </a:cubicBezTo>
                <a:cubicBezTo>
                  <a:pt x="5972" y="4626"/>
                  <a:pt x="6290" y="4413"/>
                  <a:pt x="6290" y="4413"/>
                </a:cubicBezTo>
                <a:cubicBezTo>
                  <a:pt x="6290" y="4413"/>
                  <a:pt x="6353" y="4064"/>
                  <a:pt x="6501" y="4064"/>
                </a:cubicBezTo>
                <a:cubicBezTo>
                  <a:pt x="6639" y="4064"/>
                  <a:pt x="6459" y="3642"/>
                  <a:pt x="6459" y="3642"/>
                </a:cubicBezTo>
                <a:cubicBezTo>
                  <a:pt x="6745" y="3461"/>
                  <a:pt x="6745" y="3461"/>
                  <a:pt x="6745" y="3461"/>
                </a:cubicBezTo>
                <a:cubicBezTo>
                  <a:pt x="6534" y="3260"/>
                  <a:pt x="6534" y="3260"/>
                  <a:pt x="6534" y="3260"/>
                </a:cubicBezTo>
                <a:cubicBezTo>
                  <a:pt x="6534" y="3260"/>
                  <a:pt x="6702" y="3101"/>
                  <a:pt x="6872" y="3101"/>
                </a:cubicBezTo>
                <a:cubicBezTo>
                  <a:pt x="7040" y="3101"/>
                  <a:pt x="7211" y="3166"/>
                  <a:pt x="7348" y="3101"/>
                </a:cubicBezTo>
                <a:cubicBezTo>
                  <a:pt x="7486" y="3028"/>
                  <a:pt x="7835" y="2297"/>
                  <a:pt x="7411" y="1989"/>
                </a:cubicBezTo>
                <a:cubicBezTo>
                  <a:pt x="6946" y="2127"/>
                  <a:pt x="6946" y="2127"/>
                  <a:pt x="6946" y="2127"/>
                </a:cubicBezTo>
                <a:cubicBezTo>
                  <a:pt x="6342" y="1672"/>
                  <a:pt x="6342" y="1672"/>
                  <a:pt x="6342" y="1672"/>
                </a:cubicBezTo>
                <a:cubicBezTo>
                  <a:pt x="6342" y="1672"/>
                  <a:pt x="6331" y="1534"/>
                  <a:pt x="6396" y="1470"/>
                </a:cubicBezTo>
                <a:cubicBezTo>
                  <a:pt x="6459" y="1407"/>
                  <a:pt x="6353" y="1291"/>
                  <a:pt x="6310" y="1259"/>
                </a:cubicBezTo>
                <a:cubicBezTo>
                  <a:pt x="6279" y="1227"/>
                  <a:pt x="5939" y="1280"/>
                  <a:pt x="5939" y="1280"/>
                </a:cubicBezTo>
                <a:cubicBezTo>
                  <a:pt x="5939" y="1280"/>
                  <a:pt x="6025" y="688"/>
                  <a:pt x="5717" y="772"/>
                </a:cubicBezTo>
                <a:cubicBezTo>
                  <a:pt x="5717" y="772"/>
                  <a:pt x="5644" y="528"/>
                  <a:pt x="5495" y="528"/>
                </a:cubicBezTo>
                <a:cubicBezTo>
                  <a:pt x="5357" y="528"/>
                  <a:pt x="4913" y="804"/>
                  <a:pt x="4913" y="804"/>
                </a:cubicBezTo>
                <a:cubicBezTo>
                  <a:pt x="4743" y="655"/>
                  <a:pt x="4743" y="655"/>
                  <a:pt x="4743" y="655"/>
                </a:cubicBezTo>
                <a:cubicBezTo>
                  <a:pt x="4892" y="507"/>
                  <a:pt x="4892" y="507"/>
                  <a:pt x="4892" y="507"/>
                </a:cubicBezTo>
                <a:cubicBezTo>
                  <a:pt x="4892" y="507"/>
                  <a:pt x="4924" y="106"/>
                  <a:pt x="4733" y="106"/>
                </a:cubicBezTo>
                <a:cubicBezTo>
                  <a:pt x="4627" y="295"/>
                  <a:pt x="4627" y="295"/>
                  <a:pt x="4627" y="295"/>
                </a:cubicBezTo>
                <a:cubicBezTo>
                  <a:pt x="4140" y="360"/>
                  <a:pt x="4140" y="360"/>
                  <a:pt x="4140" y="360"/>
                </a:cubicBezTo>
                <a:cubicBezTo>
                  <a:pt x="4140" y="360"/>
                  <a:pt x="4161" y="125"/>
                  <a:pt x="4013" y="125"/>
                </a:cubicBezTo>
                <a:cubicBezTo>
                  <a:pt x="3864" y="125"/>
                  <a:pt x="3864" y="496"/>
                  <a:pt x="3864" y="496"/>
                </a:cubicBezTo>
                <a:cubicBezTo>
                  <a:pt x="3864" y="496"/>
                  <a:pt x="3622" y="496"/>
                  <a:pt x="3590" y="528"/>
                </a:cubicBezTo>
                <a:cubicBezTo>
                  <a:pt x="3547" y="560"/>
                  <a:pt x="3315" y="518"/>
                  <a:pt x="3315" y="518"/>
                </a:cubicBezTo>
                <a:cubicBezTo>
                  <a:pt x="3315" y="518"/>
                  <a:pt x="3463" y="285"/>
                  <a:pt x="3304" y="41"/>
                </a:cubicBezTo>
                <a:cubicBezTo>
                  <a:pt x="3241" y="63"/>
                  <a:pt x="3155" y="52"/>
                  <a:pt x="3060" y="31"/>
                </a:cubicBezTo>
                <a:cubicBezTo>
                  <a:pt x="2922" y="0"/>
                  <a:pt x="2955" y="125"/>
                  <a:pt x="2955" y="222"/>
                </a:cubicBezTo>
                <a:cubicBezTo>
                  <a:pt x="2955" y="317"/>
                  <a:pt x="2838" y="433"/>
                  <a:pt x="2722" y="433"/>
                </a:cubicBezTo>
                <a:cubicBezTo>
                  <a:pt x="2595" y="433"/>
                  <a:pt x="2573" y="412"/>
                  <a:pt x="2541" y="571"/>
                </a:cubicBezTo>
                <a:cubicBezTo>
                  <a:pt x="2521" y="731"/>
                  <a:pt x="2362" y="920"/>
                  <a:pt x="2287" y="985"/>
                </a:cubicBezTo>
                <a:cubicBezTo>
                  <a:pt x="2224" y="1047"/>
                  <a:pt x="2287" y="1099"/>
                  <a:pt x="2319" y="1227"/>
                </a:cubicBezTo>
                <a:cubicBezTo>
                  <a:pt x="2341" y="1364"/>
                  <a:pt x="2287" y="1502"/>
                  <a:pt x="2213" y="1502"/>
                </a:cubicBezTo>
                <a:cubicBezTo>
                  <a:pt x="2129" y="1502"/>
                  <a:pt x="2086" y="1375"/>
                  <a:pt x="1991" y="1619"/>
                </a:cubicBezTo>
                <a:cubicBezTo>
                  <a:pt x="1907" y="1851"/>
                  <a:pt x="1515" y="2371"/>
                  <a:pt x="1388" y="2371"/>
                </a:cubicBezTo>
                <a:cubicBezTo>
                  <a:pt x="1250" y="2371"/>
                  <a:pt x="1187" y="2233"/>
                  <a:pt x="1050" y="2211"/>
                </a:cubicBezTo>
                <a:cubicBezTo>
                  <a:pt x="922" y="2192"/>
                  <a:pt x="255" y="2181"/>
                  <a:pt x="255" y="2317"/>
                </a:cubicBezTo>
                <a:cubicBezTo>
                  <a:pt x="255" y="2455"/>
                  <a:pt x="149" y="2508"/>
                  <a:pt x="54" y="2530"/>
                </a:cubicBezTo>
                <a:cubicBezTo>
                  <a:pt x="0" y="2541"/>
                  <a:pt x="22" y="2657"/>
                  <a:pt x="11" y="2741"/>
                </a:cubicBezTo>
                <a:cubicBezTo>
                  <a:pt x="108" y="2847"/>
                  <a:pt x="244" y="3017"/>
                  <a:pt x="244" y="3133"/>
                </a:cubicBezTo>
                <a:cubicBezTo>
                  <a:pt x="244" y="3312"/>
                  <a:pt x="1388" y="3642"/>
                  <a:pt x="1388" y="3642"/>
                </a:cubicBezTo>
              </a:path>
            </a:pathLst>
          </a:custGeom>
          <a:solidFill>
            <a:schemeClr val="bg1">
              <a:lumMod val="8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6" name="Freeform 9"/>
          <p:cNvSpPr>
            <a:spLocks noChangeArrowheads="1"/>
          </p:cNvSpPr>
          <p:nvPr/>
        </p:nvSpPr>
        <p:spPr bwMode="auto">
          <a:xfrm>
            <a:off x="8009132" y="5010641"/>
            <a:ext cx="944905" cy="963423"/>
          </a:xfrm>
          <a:custGeom>
            <a:avLst/>
            <a:gdLst>
              <a:gd name="T0" fmla="*/ 4045 w 4522"/>
              <a:gd name="T1" fmla="*/ 3886 h 4606"/>
              <a:gd name="T2" fmla="*/ 4045 w 4522"/>
              <a:gd name="T3" fmla="*/ 3886 h 4606"/>
              <a:gd name="T4" fmla="*/ 3791 w 4522"/>
              <a:gd name="T5" fmla="*/ 3642 h 4606"/>
              <a:gd name="T6" fmla="*/ 3853 w 4522"/>
              <a:gd name="T7" fmla="*/ 3186 h 4606"/>
              <a:gd name="T8" fmla="*/ 3791 w 4522"/>
              <a:gd name="T9" fmla="*/ 2836 h 4606"/>
              <a:gd name="T10" fmla="*/ 3515 w 4522"/>
              <a:gd name="T11" fmla="*/ 2498 h 4606"/>
              <a:gd name="T12" fmla="*/ 4023 w 4522"/>
              <a:gd name="T13" fmla="*/ 2466 h 4606"/>
              <a:gd name="T14" fmla="*/ 4066 w 4522"/>
              <a:gd name="T15" fmla="*/ 2212 h 4606"/>
              <a:gd name="T16" fmla="*/ 4330 w 4522"/>
              <a:gd name="T17" fmla="*/ 2382 h 4606"/>
              <a:gd name="T18" fmla="*/ 4394 w 4522"/>
              <a:gd name="T19" fmla="*/ 2095 h 4606"/>
              <a:gd name="T20" fmla="*/ 4002 w 4522"/>
              <a:gd name="T21" fmla="*/ 1843 h 4606"/>
              <a:gd name="T22" fmla="*/ 4321 w 4522"/>
              <a:gd name="T23" fmla="*/ 1578 h 4606"/>
              <a:gd name="T24" fmla="*/ 4151 w 4522"/>
              <a:gd name="T25" fmla="*/ 1354 h 4606"/>
              <a:gd name="T26" fmla="*/ 3950 w 4522"/>
              <a:gd name="T27" fmla="*/ 1164 h 4606"/>
              <a:gd name="T28" fmla="*/ 3717 w 4522"/>
              <a:gd name="T29" fmla="*/ 1016 h 4606"/>
              <a:gd name="T30" fmla="*/ 3463 w 4522"/>
              <a:gd name="T31" fmla="*/ 953 h 4606"/>
              <a:gd name="T32" fmla="*/ 3558 w 4522"/>
              <a:gd name="T33" fmla="*/ 761 h 4606"/>
              <a:gd name="T34" fmla="*/ 3209 w 4522"/>
              <a:gd name="T35" fmla="*/ 593 h 4606"/>
              <a:gd name="T36" fmla="*/ 3526 w 4522"/>
              <a:gd name="T37" fmla="*/ 518 h 4606"/>
              <a:gd name="T38" fmla="*/ 3558 w 4522"/>
              <a:gd name="T39" fmla="*/ 285 h 4606"/>
              <a:gd name="T40" fmla="*/ 3261 w 4522"/>
              <a:gd name="T41" fmla="*/ 169 h 4606"/>
              <a:gd name="T42" fmla="*/ 3144 w 4522"/>
              <a:gd name="T43" fmla="*/ 0 h 4606"/>
              <a:gd name="T44" fmla="*/ 2849 w 4522"/>
              <a:gd name="T45" fmla="*/ 455 h 4606"/>
              <a:gd name="T46" fmla="*/ 2192 w 4522"/>
              <a:gd name="T47" fmla="*/ 307 h 4606"/>
              <a:gd name="T48" fmla="*/ 1970 w 4522"/>
              <a:gd name="T49" fmla="*/ 466 h 4606"/>
              <a:gd name="T50" fmla="*/ 1621 w 4522"/>
              <a:gd name="T51" fmla="*/ 423 h 4606"/>
              <a:gd name="T52" fmla="*/ 1567 w 4522"/>
              <a:gd name="T53" fmla="*/ 656 h 4606"/>
              <a:gd name="T54" fmla="*/ 1091 w 4522"/>
              <a:gd name="T55" fmla="*/ 709 h 4606"/>
              <a:gd name="T56" fmla="*/ 953 w 4522"/>
              <a:gd name="T57" fmla="*/ 1597 h 4606"/>
              <a:gd name="T58" fmla="*/ 953 w 4522"/>
              <a:gd name="T59" fmla="*/ 1895 h 4606"/>
              <a:gd name="T60" fmla="*/ 0 w 4522"/>
              <a:gd name="T61" fmla="*/ 2308 h 4606"/>
              <a:gd name="T62" fmla="*/ 54 w 4522"/>
              <a:gd name="T63" fmla="*/ 2804 h 4606"/>
              <a:gd name="T64" fmla="*/ 265 w 4522"/>
              <a:gd name="T65" fmla="*/ 3272 h 4606"/>
              <a:gd name="T66" fmla="*/ 530 w 4522"/>
              <a:gd name="T67" fmla="*/ 3461 h 4606"/>
              <a:gd name="T68" fmla="*/ 806 w 4522"/>
              <a:gd name="T69" fmla="*/ 3843 h 4606"/>
              <a:gd name="T70" fmla="*/ 912 w 4522"/>
              <a:gd name="T71" fmla="*/ 4002 h 4606"/>
              <a:gd name="T72" fmla="*/ 1261 w 4522"/>
              <a:gd name="T73" fmla="*/ 3886 h 4606"/>
              <a:gd name="T74" fmla="*/ 1748 w 4522"/>
              <a:gd name="T75" fmla="*/ 4118 h 4606"/>
              <a:gd name="T76" fmla="*/ 2297 w 4522"/>
              <a:gd name="T77" fmla="*/ 4140 h 4606"/>
              <a:gd name="T78" fmla="*/ 2657 w 4522"/>
              <a:gd name="T79" fmla="*/ 4351 h 4606"/>
              <a:gd name="T80" fmla="*/ 3209 w 4522"/>
              <a:gd name="T81" fmla="*/ 4584 h 4606"/>
              <a:gd name="T82" fmla="*/ 3631 w 4522"/>
              <a:gd name="T83" fmla="*/ 4446 h 4606"/>
              <a:gd name="T84" fmla="*/ 4034 w 4522"/>
              <a:gd name="T85" fmla="*/ 4297 h 4606"/>
              <a:gd name="T86" fmla="*/ 4161 w 4522"/>
              <a:gd name="T87" fmla="*/ 4297 h 4606"/>
              <a:gd name="T88" fmla="*/ 4045 w 4522"/>
              <a:gd name="T89" fmla="*/ 3886 h 4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522" h="4606">
                <a:moveTo>
                  <a:pt x="4045" y="3886"/>
                </a:moveTo>
                <a:lnTo>
                  <a:pt x="4045" y="3886"/>
                </a:lnTo>
                <a:cubicBezTo>
                  <a:pt x="3791" y="3759"/>
                  <a:pt x="3791" y="3864"/>
                  <a:pt x="3791" y="3642"/>
                </a:cubicBezTo>
                <a:cubicBezTo>
                  <a:pt x="3791" y="3429"/>
                  <a:pt x="3853" y="3377"/>
                  <a:pt x="3853" y="3186"/>
                </a:cubicBezTo>
                <a:cubicBezTo>
                  <a:pt x="3853" y="2985"/>
                  <a:pt x="3907" y="2953"/>
                  <a:pt x="3791" y="2836"/>
                </a:cubicBezTo>
                <a:cubicBezTo>
                  <a:pt x="3685" y="2731"/>
                  <a:pt x="3515" y="2636"/>
                  <a:pt x="3515" y="2498"/>
                </a:cubicBezTo>
                <a:cubicBezTo>
                  <a:pt x="3515" y="2360"/>
                  <a:pt x="3959" y="2520"/>
                  <a:pt x="4023" y="2466"/>
                </a:cubicBezTo>
                <a:cubicBezTo>
                  <a:pt x="4077" y="2414"/>
                  <a:pt x="3959" y="2212"/>
                  <a:pt x="4066" y="2212"/>
                </a:cubicBezTo>
                <a:cubicBezTo>
                  <a:pt x="4172" y="2212"/>
                  <a:pt x="4151" y="2382"/>
                  <a:pt x="4330" y="2382"/>
                </a:cubicBezTo>
                <a:cubicBezTo>
                  <a:pt x="4521" y="2382"/>
                  <a:pt x="4500" y="2095"/>
                  <a:pt x="4394" y="2095"/>
                </a:cubicBezTo>
                <a:cubicBezTo>
                  <a:pt x="4278" y="2095"/>
                  <a:pt x="4002" y="2033"/>
                  <a:pt x="4002" y="1843"/>
                </a:cubicBezTo>
                <a:cubicBezTo>
                  <a:pt x="4002" y="1662"/>
                  <a:pt x="4278" y="1725"/>
                  <a:pt x="4321" y="1578"/>
                </a:cubicBezTo>
                <a:cubicBezTo>
                  <a:pt x="4362" y="1429"/>
                  <a:pt x="4278" y="1238"/>
                  <a:pt x="4151" y="1354"/>
                </a:cubicBezTo>
                <a:cubicBezTo>
                  <a:pt x="4034" y="1472"/>
                  <a:pt x="3864" y="1238"/>
                  <a:pt x="3950" y="1164"/>
                </a:cubicBezTo>
                <a:cubicBezTo>
                  <a:pt x="4023" y="1080"/>
                  <a:pt x="3896" y="837"/>
                  <a:pt x="3717" y="1016"/>
                </a:cubicBezTo>
                <a:cubicBezTo>
                  <a:pt x="3526" y="1196"/>
                  <a:pt x="3463" y="1048"/>
                  <a:pt x="3463" y="953"/>
                </a:cubicBezTo>
                <a:cubicBezTo>
                  <a:pt x="3463" y="856"/>
                  <a:pt x="3642" y="869"/>
                  <a:pt x="3558" y="761"/>
                </a:cubicBezTo>
                <a:cubicBezTo>
                  <a:pt x="3463" y="656"/>
                  <a:pt x="3209" y="720"/>
                  <a:pt x="3209" y="593"/>
                </a:cubicBezTo>
                <a:cubicBezTo>
                  <a:pt x="3209" y="466"/>
                  <a:pt x="3366" y="615"/>
                  <a:pt x="3526" y="518"/>
                </a:cubicBezTo>
                <a:cubicBezTo>
                  <a:pt x="3696" y="423"/>
                  <a:pt x="3726" y="285"/>
                  <a:pt x="3558" y="285"/>
                </a:cubicBezTo>
                <a:cubicBezTo>
                  <a:pt x="3388" y="285"/>
                  <a:pt x="3261" y="296"/>
                  <a:pt x="3261" y="169"/>
                </a:cubicBezTo>
                <a:cubicBezTo>
                  <a:pt x="3261" y="169"/>
                  <a:pt x="3239" y="0"/>
                  <a:pt x="3144" y="0"/>
                </a:cubicBezTo>
                <a:cubicBezTo>
                  <a:pt x="3060" y="0"/>
                  <a:pt x="2965" y="455"/>
                  <a:pt x="2849" y="455"/>
                </a:cubicBezTo>
                <a:cubicBezTo>
                  <a:pt x="2732" y="455"/>
                  <a:pt x="2256" y="244"/>
                  <a:pt x="2192" y="307"/>
                </a:cubicBezTo>
                <a:cubicBezTo>
                  <a:pt x="2129" y="371"/>
                  <a:pt x="2075" y="466"/>
                  <a:pt x="1970" y="466"/>
                </a:cubicBezTo>
                <a:cubicBezTo>
                  <a:pt x="1853" y="466"/>
                  <a:pt x="1621" y="423"/>
                  <a:pt x="1621" y="423"/>
                </a:cubicBezTo>
                <a:cubicBezTo>
                  <a:pt x="1567" y="656"/>
                  <a:pt x="1567" y="656"/>
                  <a:pt x="1567" y="656"/>
                </a:cubicBezTo>
                <a:cubicBezTo>
                  <a:pt x="1091" y="709"/>
                  <a:pt x="1091" y="709"/>
                  <a:pt x="1091" y="709"/>
                </a:cubicBezTo>
                <a:cubicBezTo>
                  <a:pt x="1091" y="709"/>
                  <a:pt x="996" y="1472"/>
                  <a:pt x="953" y="1597"/>
                </a:cubicBezTo>
                <a:cubicBezTo>
                  <a:pt x="901" y="1716"/>
                  <a:pt x="1006" y="1789"/>
                  <a:pt x="953" y="1895"/>
                </a:cubicBezTo>
                <a:cubicBezTo>
                  <a:pt x="901" y="2011"/>
                  <a:pt x="371" y="2308"/>
                  <a:pt x="0" y="2308"/>
                </a:cubicBezTo>
                <a:cubicBezTo>
                  <a:pt x="0" y="2308"/>
                  <a:pt x="54" y="2709"/>
                  <a:pt x="54" y="2804"/>
                </a:cubicBezTo>
                <a:cubicBezTo>
                  <a:pt x="54" y="2912"/>
                  <a:pt x="339" y="3048"/>
                  <a:pt x="265" y="3272"/>
                </a:cubicBezTo>
                <a:cubicBezTo>
                  <a:pt x="190" y="3494"/>
                  <a:pt x="425" y="3356"/>
                  <a:pt x="530" y="3461"/>
                </a:cubicBezTo>
                <a:cubicBezTo>
                  <a:pt x="625" y="3556"/>
                  <a:pt x="731" y="3769"/>
                  <a:pt x="806" y="3843"/>
                </a:cubicBezTo>
                <a:cubicBezTo>
                  <a:pt x="836" y="3875"/>
                  <a:pt x="879" y="3938"/>
                  <a:pt x="912" y="4002"/>
                </a:cubicBezTo>
                <a:cubicBezTo>
                  <a:pt x="1049" y="3959"/>
                  <a:pt x="1101" y="3886"/>
                  <a:pt x="1261" y="3886"/>
                </a:cubicBezTo>
                <a:cubicBezTo>
                  <a:pt x="1451" y="3886"/>
                  <a:pt x="1578" y="4013"/>
                  <a:pt x="1748" y="4118"/>
                </a:cubicBezTo>
                <a:cubicBezTo>
                  <a:pt x="1905" y="4213"/>
                  <a:pt x="2129" y="4118"/>
                  <a:pt x="2297" y="4140"/>
                </a:cubicBezTo>
                <a:cubicBezTo>
                  <a:pt x="2457" y="4149"/>
                  <a:pt x="2519" y="4213"/>
                  <a:pt x="2657" y="4351"/>
                </a:cubicBezTo>
                <a:cubicBezTo>
                  <a:pt x="2795" y="4489"/>
                  <a:pt x="3103" y="4552"/>
                  <a:pt x="3209" y="4584"/>
                </a:cubicBezTo>
                <a:cubicBezTo>
                  <a:pt x="3325" y="4605"/>
                  <a:pt x="3515" y="4446"/>
                  <a:pt x="3631" y="4446"/>
                </a:cubicBezTo>
                <a:cubicBezTo>
                  <a:pt x="3748" y="4446"/>
                  <a:pt x="3886" y="4297"/>
                  <a:pt x="4034" y="4297"/>
                </a:cubicBezTo>
                <a:cubicBezTo>
                  <a:pt x="4077" y="4297"/>
                  <a:pt x="4118" y="4297"/>
                  <a:pt x="4161" y="4297"/>
                </a:cubicBezTo>
                <a:cubicBezTo>
                  <a:pt x="4183" y="4140"/>
                  <a:pt x="4172" y="3948"/>
                  <a:pt x="4045" y="3886"/>
                </a:cubicBezTo>
              </a:path>
            </a:pathLst>
          </a:custGeom>
          <a:solidFill>
            <a:srgbClr val="9A9A9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7" name="Freeform 33"/>
          <p:cNvSpPr>
            <a:spLocks noChangeArrowheads="1"/>
          </p:cNvSpPr>
          <p:nvPr/>
        </p:nvSpPr>
        <p:spPr bwMode="auto">
          <a:xfrm>
            <a:off x="9158890" y="2402756"/>
            <a:ext cx="1235574" cy="854530"/>
          </a:xfrm>
          <a:custGeom>
            <a:avLst/>
            <a:gdLst>
              <a:gd name="T0" fmla="*/ 657 w 5908"/>
              <a:gd name="T1" fmla="*/ 1588 h 4089"/>
              <a:gd name="T2" fmla="*/ 657 w 5908"/>
              <a:gd name="T3" fmla="*/ 1588 h 4089"/>
              <a:gd name="T4" fmla="*/ 550 w 5908"/>
              <a:gd name="T5" fmla="*/ 2151 h 4089"/>
              <a:gd name="T6" fmla="*/ 996 w 5908"/>
              <a:gd name="T7" fmla="*/ 2700 h 4089"/>
              <a:gd name="T8" fmla="*/ 1218 w 5908"/>
              <a:gd name="T9" fmla="*/ 2627 h 4089"/>
              <a:gd name="T10" fmla="*/ 1334 w 5908"/>
              <a:gd name="T11" fmla="*/ 2700 h 4089"/>
              <a:gd name="T12" fmla="*/ 1313 w 5908"/>
              <a:gd name="T13" fmla="*/ 2965 h 4089"/>
              <a:gd name="T14" fmla="*/ 1461 w 5908"/>
              <a:gd name="T15" fmla="*/ 3366 h 4089"/>
              <a:gd name="T16" fmla="*/ 1694 w 5908"/>
              <a:gd name="T17" fmla="*/ 3823 h 4089"/>
              <a:gd name="T18" fmla="*/ 2022 w 5908"/>
              <a:gd name="T19" fmla="*/ 4002 h 4089"/>
              <a:gd name="T20" fmla="*/ 2974 w 5908"/>
              <a:gd name="T21" fmla="*/ 3833 h 4089"/>
              <a:gd name="T22" fmla="*/ 3123 w 5908"/>
              <a:gd name="T23" fmla="*/ 3717 h 4089"/>
              <a:gd name="T24" fmla="*/ 3588 w 5908"/>
              <a:gd name="T25" fmla="*/ 3971 h 4089"/>
              <a:gd name="T26" fmla="*/ 4066 w 5908"/>
              <a:gd name="T27" fmla="*/ 4088 h 4089"/>
              <a:gd name="T28" fmla="*/ 4362 w 5908"/>
              <a:gd name="T29" fmla="*/ 3780 h 4089"/>
              <a:gd name="T30" fmla="*/ 4637 w 5908"/>
              <a:gd name="T31" fmla="*/ 3547 h 4089"/>
              <a:gd name="T32" fmla="*/ 4965 w 5908"/>
              <a:gd name="T33" fmla="*/ 3336 h 4089"/>
              <a:gd name="T34" fmla="*/ 5209 w 5908"/>
              <a:gd name="T35" fmla="*/ 3696 h 4089"/>
              <a:gd name="T36" fmla="*/ 5441 w 5908"/>
              <a:gd name="T37" fmla="*/ 3398 h 4089"/>
              <a:gd name="T38" fmla="*/ 5771 w 5908"/>
              <a:gd name="T39" fmla="*/ 3431 h 4089"/>
              <a:gd name="T40" fmla="*/ 5907 w 5908"/>
              <a:gd name="T41" fmla="*/ 3314 h 4089"/>
              <a:gd name="T42" fmla="*/ 5728 w 5908"/>
              <a:gd name="T43" fmla="*/ 2987 h 4089"/>
              <a:gd name="T44" fmla="*/ 5590 w 5908"/>
              <a:gd name="T45" fmla="*/ 1642 h 4089"/>
              <a:gd name="T46" fmla="*/ 5463 w 5908"/>
              <a:gd name="T47" fmla="*/ 1377 h 4089"/>
              <a:gd name="T48" fmla="*/ 5251 w 5908"/>
              <a:gd name="T49" fmla="*/ 1166 h 4089"/>
              <a:gd name="T50" fmla="*/ 5303 w 5908"/>
              <a:gd name="T51" fmla="*/ 953 h 4089"/>
              <a:gd name="T52" fmla="*/ 5176 w 5908"/>
              <a:gd name="T53" fmla="*/ 487 h 4089"/>
              <a:gd name="T54" fmla="*/ 4902 w 5908"/>
              <a:gd name="T55" fmla="*/ 192 h 4089"/>
              <a:gd name="T56" fmla="*/ 4510 w 5908"/>
              <a:gd name="T57" fmla="*/ 170 h 4089"/>
              <a:gd name="T58" fmla="*/ 4256 w 5908"/>
              <a:gd name="T59" fmla="*/ 170 h 4089"/>
              <a:gd name="T60" fmla="*/ 4150 w 5908"/>
              <a:gd name="T61" fmla="*/ 276 h 4089"/>
              <a:gd name="T62" fmla="*/ 3907 w 5908"/>
              <a:gd name="T63" fmla="*/ 127 h 4089"/>
              <a:gd name="T64" fmla="*/ 3547 w 5908"/>
              <a:gd name="T65" fmla="*/ 43 h 4089"/>
              <a:gd name="T66" fmla="*/ 3377 w 5908"/>
              <a:gd name="T67" fmla="*/ 308 h 4089"/>
              <a:gd name="T68" fmla="*/ 3071 w 5908"/>
              <a:gd name="T69" fmla="*/ 382 h 4089"/>
              <a:gd name="T70" fmla="*/ 2711 w 5908"/>
              <a:gd name="T71" fmla="*/ 213 h 4089"/>
              <a:gd name="T72" fmla="*/ 2614 w 5908"/>
              <a:gd name="T73" fmla="*/ 425 h 4089"/>
              <a:gd name="T74" fmla="*/ 1737 w 5908"/>
              <a:gd name="T75" fmla="*/ 890 h 4089"/>
              <a:gd name="T76" fmla="*/ 1440 w 5908"/>
              <a:gd name="T77" fmla="*/ 774 h 4089"/>
              <a:gd name="T78" fmla="*/ 1366 w 5908"/>
              <a:gd name="T79" fmla="*/ 519 h 4089"/>
              <a:gd name="T80" fmla="*/ 1196 w 5908"/>
              <a:gd name="T81" fmla="*/ 690 h 4089"/>
              <a:gd name="T82" fmla="*/ 763 w 5908"/>
              <a:gd name="T83" fmla="*/ 679 h 4089"/>
              <a:gd name="T84" fmla="*/ 509 w 5908"/>
              <a:gd name="T85" fmla="*/ 425 h 4089"/>
              <a:gd name="T86" fmla="*/ 0 w 5908"/>
              <a:gd name="T87" fmla="*/ 679 h 4089"/>
              <a:gd name="T88" fmla="*/ 74 w 5908"/>
              <a:gd name="T89" fmla="*/ 1049 h 4089"/>
              <a:gd name="T90" fmla="*/ 657 w 5908"/>
              <a:gd name="T91" fmla="*/ 1588 h 40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908" h="4089">
                <a:moveTo>
                  <a:pt x="657" y="1588"/>
                </a:moveTo>
                <a:lnTo>
                  <a:pt x="657" y="1588"/>
                </a:lnTo>
                <a:cubicBezTo>
                  <a:pt x="550" y="2151"/>
                  <a:pt x="550" y="2151"/>
                  <a:pt x="550" y="2151"/>
                </a:cubicBezTo>
                <a:cubicBezTo>
                  <a:pt x="996" y="2700"/>
                  <a:pt x="996" y="2700"/>
                  <a:pt x="996" y="2700"/>
                </a:cubicBezTo>
                <a:cubicBezTo>
                  <a:pt x="996" y="2700"/>
                  <a:pt x="1218" y="2700"/>
                  <a:pt x="1218" y="2627"/>
                </a:cubicBezTo>
                <a:cubicBezTo>
                  <a:pt x="1218" y="2552"/>
                  <a:pt x="1334" y="2616"/>
                  <a:pt x="1334" y="2700"/>
                </a:cubicBezTo>
                <a:cubicBezTo>
                  <a:pt x="1334" y="2795"/>
                  <a:pt x="1218" y="2860"/>
                  <a:pt x="1313" y="2965"/>
                </a:cubicBezTo>
                <a:cubicBezTo>
                  <a:pt x="1418" y="3071"/>
                  <a:pt x="1513" y="3314"/>
                  <a:pt x="1461" y="3366"/>
                </a:cubicBezTo>
                <a:cubicBezTo>
                  <a:pt x="1461" y="3366"/>
                  <a:pt x="1778" y="3558"/>
                  <a:pt x="1694" y="3823"/>
                </a:cubicBezTo>
                <a:cubicBezTo>
                  <a:pt x="1694" y="3823"/>
                  <a:pt x="1916" y="4002"/>
                  <a:pt x="2022" y="4002"/>
                </a:cubicBezTo>
                <a:cubicBezTo>
                  <a:pt x="2127" y="4002"/>
                  <a:pt x="2974" y="3907"/>
                  <a:pt x="2974" y="3833"/>
                </a:cubicBezTo>
                <a:cubicBezTo>
                  <a:pt x="2974" y="3758"/>
                  <a:pt x="3017" y="3717"/>
                  <a:pt x="3123" y="3717"/>
                </a:cubicBezTo>
                <a:cubicBezTo>
                  <a:pt x="3228" y="3717"/>
                  <a:pt x="3483" y="3855"/>
                  <a:pt x="3588" y="3971"/>
                </a:cubicBezTo>
                <a:cubicBezTo>
                  <a:pt x="3705" y="4088"/>
                  <a:pt x="4066" y="4088"/>
                  <a:pt x="4066" y="4088"/>
                </a:cubicBezTo>
                <a:cubicBezTo>
                  <a:pt x="4066" y="4088"/>
                  <a:pt x="4202" y="3780"/>
                  <a:pt x="4362" y="3780"/>
                </a:cubicBezTo>
                <a:cubicBezTo>
                  <a:pt x="4521" y="3780"/>
                  <a:pt x="4732" y="3737"/>
                  <a:pt x="4637" y="3547"/>
                </a:cubicBezTo>
                <a:cubicBezTo>
                  <a:pt x="4532" y="3357"/>
                  <a:pt x="4806" y="3336"/>
                  <a:pt x="4965" y="3336"/>
                </a:cubicBezTo>
                <a:cubicBezTo>
                  <a:pt x="5124" y="3336"/>
                  <a:pt x="5114" y="3696"/>
                  <a:pt x="5209" y="3696"/>
                </a:cubicBezTo>
                <a:cubicBezTo>
                  <a:pt x="5303" y="3696"/>
                  <a:pt x="5495" y="3706"/>
                  <a:pt x="5441" y="3398"/>
                </a:cubicBezTo>
                <a:cubicBezTo>
                  <a:pt x="5441" y="3398"/>
                  <a:pt x="5685" y="3336"/>
                  <a:pt x="5771" y="3431"/>
                </a:cubicBezTo>
                <a:cubicBezTo>
                  <a:pt x="5771" y="3431"/>
                  <a:pt x="5812" y="3357"/>
                  <a:pt x="5907" y="3314"/>
                </a:cubicBezTo>
                <a:cubicBezTo>
                  <a:pt x="5833" y="3133"/>
                  <a:pt x="5728" y="2987"/>
                  <a:pt x="5728" y="2987"/>
                </a:cubicBezTo>
                <a:cubicBezTo>
                  <a:pt x="5728" y="2118"/>
                  <a:pt x="5590" y="1642"/>
                  <a:pt x="5590" y="1642"/>
                </a:cubicBezTo>
                <a:cubicBezTo>
                  <a:pt x="5379" y="1567"/>
                  <a:pt x="5463" y="1377"/>
                  <a:pt x="5463" y="1377"/>
                </a:cubicBezTo>
                <a:cubicBezTo>
                  <a:pt x="5251" y="1166"/>
                  <a:pt x="5251" y="1166"/>
                  <a:pt x="5251" y="1166"/>
                </a:cubicBezTo>
                <a:cubicBezTo>
                  <a:pt x="5303" y="953"/>
                  <a:pt x="5303" y="953"/>
                  <a:pt x="5303" y="953"/>
                </a:cubicBezTo>
                <a:cubicBezTo>
                  <a:pt x="5040" y="847"/>
                  <a:pt x="5176" y="614"/>
                  <a:pt x="5176" y="487"/>
                </a:cubicBezTo>
                <a:cubicBezTo>
                  <a:pt x="5176" y="382"/>
                  <a:pt x="4997" y="244"/>
                  <a:pt x="4902" y="192"/>
                </a:cubicBezTo>
                <a:cubicBezTo>
                  <a:pt x="4754" y="213"/>
                  <a:pt x="4562" y="170"/>
                  <a:pt x="4510" y="170"/>
                </a:cubicBezTo>
                <a:cubicBezTo>
                  <a:pt x="4426" y="170"/>
                  <a:pt x="4256" y="170"/>
                  <a:pt x="4256" y="170"/>
                </a:cubicBezTo>
                <a:cubicBezTo>
                  <a:pt x="4150" y="276"/>
                  <a:pt x="4150" y="276"/>
                  <a:pt x="4150" y="276"/>
                </a:cubicBezTo>
                <a:cubicBezTo>
                  <a:pt x="3907" y="127"/>
                  <a:pt x="3907" y="127"/>
                  <a:pt x="3907" y="127"/>
                </a:cubicBezTo>
                <a:cubicBezTo>
                  <a:pt x="3907" y="127"/>
                  <a:pt x="3780" y="0"/>
                  <a:pt x="3547" y="43"/>
                </a:cubicBezTo>
                <a:cubicBezTo>
                  <a:pt x="3303" y="75"/>
                  <a:pt x="3377" y="308"/>
                  <a:pt x="3377" y="308"/>
                </a:cubicBezTo>
                <a:cubicBezTo>
                  <a:pt x="3071" y="382"/>
                  <a:pt x="3071" y="382"/>
                  <a:pt x="3071" y="382"/>
                </a:cubicBezTo>
                <a:cubicBezTo>
                  <a:pt x="3071" y="382"/>
                  <a:pt x="2858" y="170"/>
                  <a:pt x="2711" y="213"/>
                </a:cubicBezTo>
                <a:cubicBezTo>
                  <a:pt x="2562" y="254"/>
                  <a:pt x="2614" y="425"/>
                  <a:pt x="2614" y="425"/>
                </a:cubicBezTo>
                <a:cubicBezTo>
                  <a:pt x="1832" y="466"/>
                  <a:pt x="1737" y="890"/>
                  <a:pt x="1737" y="890"/>
                </a:cubicBezTo>
                <a:cubicBezTo>
                  <a:pt x="1440" y="774"/>
                  <a:pt x="1440" y="774"/>
                  <a:pt x="1440" y="774"/>
                </a:cubicBezTo>
                <a:cubicBezTo>
                  <a:pt x="1440" y="774"/>
                  <a:pt x="1440" y="604"/>
                  <a:pt x="1366" y="519"/>
                </a:cubicBezTo>
                <a:cubicBezTo>
                  <a:pt x="1291" y="446"/>
                  <a:pt x="1196" y="690"/>
                  <a:pt x="1196" y="690"/>
                </a:cubicBezTo>
                <a:cubicBezTo>
                  <a:pt x="1196" y="690"/>
                  <a:pt x="826" y="826"/>
                  <a:pt x="763" y="679"/>
                </a:cubicBezTo>
                <a:cubicBezTo>
                  <a:pt x="709" y="530"/>
                  <a:pt x="509" y="425"/>
                  <a:pt x="509" y="425"/>
                </a:cubicBezTo>
                <a:cubicBezTo>
                  <a:pt x="0" y="679"/>
                  <a:pt x="0" y="679"/>
                  <a:pt x="0" y="679"/>
                </a:cubicBezTo>
                <a:cubicBezTo>
                  <a:pt x="74" y="1049"/>
                  <a:pt x="74" y="1049"/>
                  <a:pt x="74" y="1049"/>
                </a:cubicBezTo>
                <a:lnTo>
                  <a:pt x="657" y="1588"/>
                </a:lnTo>
              </a:path>
            </a:pathLst>
          </a:custGeom>
          <a:solidFill>
            <a:srgbClr val="B8B8B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8" name="Freeform 94"/>
          <p:cNvSpPr>
            <a:spLocks noChangeArrowheads="1"/>
          </p:cNvSpPr>
          <p:nvPr/>
        </p:nvSpPr>
        <p:spPr bwMode="auto">
          <a:xfrm>
            <a:off x="10345203" y="2436635"/>
            <a:ext cx="36813" cy="42079"/>
          </a:xfrm>
          <a:custGeom>
            <a:avLst/>
            <a:gdLst>
              <a:gd name="T0" fmla="*/ 91656 w 91"/>
              <a:gd name="T1" fmla="*/ 38702 h 104"/>
              <a:gd name="T2" fmla="*/ 91656 w 91"/>
              <a:gd name="T3" fmla="*/ 38702 h 104"/>
              <a:gd name="T4" fmla="*/ 45828 w 91"/>
              <a:gd name="T5" fmla="*/ 0 h 104"/>
              <a:gd name="T6" fmla="*/ 13239 w 91"/>
              <a:gd name="T7" fmla="*/ 0 h 104"/>
              <a:gd name="T8" fmla="*/ 0 w 91"/>
              <a:gd name="T9" fmla="*/ 19351 h 104"/>
              <a:gd name="T10" fmla="*/ 13239 w 91"/>
              <a:gd name="T11" fmla="*/ 38702 h 104"/>
              <a:gd name="T12" fmla="*/ 19350 w 91"/>
              <a:gd name="T13" fmla="*/ 72311 h 104"/>
              <a:gd name="T14" fmla="*/ 32589 w 91"/>
              <a:gd name="T15" fmla="*/ 85552 h 104"/>
              <a:gd name="T16" fmla="*/ 52957 w 91"/>
              <a:gd name="T17" fmla="*/ 91662 h 104"/>
              <a:gd name="T18" fmla="*/ 78416 w 91"/>
              <a:gd name="T19" fmla="*/ 98792 h 104"/>
              <a:gd name="T20" fmla="*/ 91656 w 91"/>
              <a:gd name="T21" fmla="*/ 72311 h 104"/>
              <a:gd name="T22" fmla="*/ 85545 w 91"/>
              <a:gd name="T23" fmla="*/ 72311 h 104"/>
              <a:gd name="T24" fmla="*/ 91656 w 91"/>
              <a:gd name="T25" fmla="*/ 38702 h 1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1" h="104">
                <a:moveTo>
                  <a:pt x="90" y="38"/>
                </a:moveTo>
                <a:lnTo>
                  <a:pt x="90" y="38"/>
                </a:lnTo>
                <a:cubicBezTo>
                  <a:pt x="77" y="25"/>
                  <a:pt x="64" y="0"/>
                  <a:pt x="45" y="0"/>
                </a:cubicBezTo>
                <a:cubicBezTo>
                  <a:pt x="32" y="0"/>
                  <a:pt x="26" y="0"/>
                  <a:pt x="13" y="0"/>
                </a:cubicBezTo>
                <a:cubicBezTo>
                  <a:pt x="6" y="0"/>
                  <a:pt x="0" y="13"/>
                  <a:pt x="0" y="19"/>
                </a:cubicBezTo>
                <a:cubicBezTo>
                  <a:pt x="6" y="25"/>
                  <a:pt x="13" y="32"/>
                  <a:pt x="13" y="38"/>
                </a:cubicBezTo>
                <a:cubicBezTo>
                  <a:pt x="13" y="51"/>
                  <a:pt x="13" y="58"/>
                  <a:pt x="19" y="71"/>
                </a:cubicBezTo>
                <a:cubicBezTo>
                  <a:pt x="19" y="84"/>
                  <a:pt x="26" y="84"/>
                  <a:pt x="32" y="84"/>
                </a:cubicBezTo>
                <a:cubicBezTo>
                  <a:pt x="39" y="84"/>
                  <a:pt x="45" y="84"/>
                  <a:pt x="52" y="90"/>
                </a:cubicBezTo>
                <a:cubicBezTo>
                  <a:pt x="58" y="90"/>
                  <a:pt x="64" y="103"/>
                  <a:pt x="77" y="97"/>
                </a:cubicBezTo>
                <a:cubicBezTo>
                  <a:pt x="84" y="97"/>
                  <a:pt x="90" y="77"/>
                  <a:pt x="90" y="71"/>
                </a:cubicBezTo>
                <a:cubicBezTo>
                  <a:pt x="84" y="71"/>
                  <a:pt x="84" y="71"/>
                  <a:pt x="84" y="71"/>
                </a:cubicBezTo>
                <a:lnTo>
                  <a:pt x="90" y="38"/>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8" name="Block Arc 117"/>
          <p:cNvSpPr>
            <a:spLocks noChangeAspect="1"/>
          </p:cNvSpPr>
          <p:nvPr/>
        </p:nvSpPr>
        <p:spPr>
          <a:xfrm rot="16200000" flipH="1">
            <a:off x="9412362" y="1847071"/>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535682" y="1972674"/>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926115" y="3004732"/>
            <a:ext cx="203200" cy="203200"/>
          </a:xfrm>
          <a:prstGeom prst="triangle">
            <a:avLst/>
          </a:prstGeom>
          <a:solidFill>
            <a:srgbClr val="34738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189A8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8928181" y="3494340"/>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051501" y="3619943"/>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9441934" y="4652001"/>
            <a:ext cx="203200" cy="203200"/>
          </a:xfrm>
          <a:prstGeom prst="triangle">
            <a:avLst/>
          </a:prstGeom>
          <a:solidFill>
            <a:srgbClr val="EF9D2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ROMANIA MAP</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4100306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50" fill="hold"/>
                                        <p:tgtEl>
                                          <p:spTgt spid="48"/>
                                        </p:tgtEl>
                                        <p:attrNameLst>
                                          <p:attrName>ppt_x</p:attrName>
                                        </p:attrNameLst>
                                      </p:cBhvr>
                                      <p:tavLst>
                                        <p:tav tm="0">
                                          <p:val>
                                            <p:strVal val="#ppt_x"/>
                                          </p:val>
                                        </p:tav>
                                        <p:tav tm="100000">
                                          <p:val>
                                            <p:strVal val="#ppt_x"/>
                                          </p:val>
                                        </p:tav>
                                      </p:tavLst>
                                    </p:anim>
                                    <p:anim calcmode="lin" valueType="num">
                                      <p:cBhvr additive="base">
                                        <p:cTn id="12" dur="15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650"/>
                            </p:stCondLst>
                            <p:childTnLst>
                              <p:par>
                                <p:cTn id="14" presetID="2" presetClass="entr" presetSubtype="4" fill="hold" grpId="0" nodeType="afterEffect">
                                  <p:stCondLst>
                                    <p:cond delay="0"/>
                                  </p:stCondLst>
                                  <p:childTnLst>
                                    <p:set>
                                      <p:cBhvr>
                                        <p:cTn id="15" dur="1" fill="hold">
                                          <p:stCondLst>
                                            <p:cond delay="0"/>
                                          </p:stCondLst>
                                        </p:cTn>
                                        <p:tgtEl>
                                          <p:spTgt spid="49"/>
                                        </p:tgtEl>
                                        <p:attrNameLst>
                                          <p:attrName>style.visibility</p:attrName>
                                        </p:attrNameLst>
                                      </p:cBhvr>
                                      <p:to>
                                        <p:strVal val="visible"/>
                                      </p:to>
                                    </p:set>
                                    <p:anim calcmode="lin" valueType="num">
                                      <p:cBhvr additive="base">
                                        <p:cTn id="16" dur="150" fill="hold"/>
                                        <p:tgtEl>
                                          <p:spTgt spid="49"/>
                                        </p:tgtEl>
                                        <p:attrNameLst>
                                          <p:attrName>ppt_x</p:attrName>
                                        </p:attrNameLst>
                                      </p:cBhvr>
                                      <p:tavLst>
                                        <p:tav tm="0">
                                          <p:val>
                                            <p:strVal val="#ppt_x"/>
                                          </p:val>
                                        </p:tav>
                                        <p:tav tm="100000">
                                          <p:val>
                                            <p:strVal val="#ppt_x"/>
                                          </p:val>
                                        </p:tav>
                                      </p:tavLst>
                                    </p:anim>
                                    <p:anim calcmode="lin" valueType="num">
                                      <p:cBhvr additive="base">
                                        <p:cTn id="17" dur="150" fill="hold"/>
                                        <p:tgtEl>
                                          <p:spTgt spid="49"/>
                                        </p:tgtEl>
                                        <p:attrNameLst>
                                          <p:attrName>ppt_y</p:attrName>
                                        </p:attrNameLst>
                                      </p:cBhvr>
                                      <p:tavLst>
                                        <p:tav tm="0">
                                          <p:val>
                                            <p:strVal val="1+#ppt_h/2"/>
                                          </p:val>
                                        </p:tav>
                                        <p:tav tm="100000">
                                          <p:val>
                                            <p:strVal val="#ppt_y"/>
                                          </p:val>
                                        </p:tav>
                                      </p:tavLst>
                                    </p:anim>
                                  </p:childTnLst>
                                </p:cTn>
                              </p:par>
                            </p:childTnLst>
                          </p:cTn>
                        </p:par>
                        <p:par>
                          <p:cTn id="18" fill="hold">
                            <p:stCondLst>
                              <p:cond delay="800"/>
                            </p:stCondLst>
                            <p:childTnLst>
                              <p:par>
                                <p:cTn id="19" presetID="2" presetClass="entr" presetSubtype="4"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150" fill="hold"/>
                                        <p:tgtEl>
                                          <p:spTgt spid="50"/>
                                        </p:tgtEl>
                                        <p:attrNameLst>
                                          <p:attrName>ppt_x</p:attrName>
                                        </p:attrNameLst>
                                      </p:cBhvr>
                                      <p:tavLst>
                                        <p:tav tm="0">
                                          <p:val>
                                            <p:strVal val="#ppt_x"/>
                                          </p:val>
                                        </p:tav>
                                        <p:tav tm="100000">
                                          <p:val>
                                            <p:strVal val="#ppt_x"/>
                                          </p:val>
                                        </p:tav>
                                      </p:tavLst>
                                    </p:anim>
                                    <p:anim calcmode="lin" valueType="num">
                                      <p:cBhvr additive="base">
                                        <p:cTn id="22" dur="150" fill="hold"/>
                                        <p:tgtEl>
                                          <p:spTgt spid="50"/>
                                        </p:tgtEl>
                                        <p:attrNameLst>
                                          <p:attrName>ppt_y</p:attrName>
                                        </p:attrNameLst>
                                      </p:cBhvr>
                                      <p:tavLst>
                                        <p:tav tm="0">
                                          <p:val>
                                            <p:strVal val="1+#ppt_h/2"/>
                                          </p:val>
                                        </p:tav>
                                        <p:tav tm="100000">
                                          <p:val>
                                            <p:strVal val="#ppt_y"/>
                                          </p:val>
                                        </p:tav>
                                      </p:tavLst>
                                    </p:anim>
                                  </p:childTnLst>
                                </p:cTn>
                              </p:par>
                            </p:childTnLst>
                          </p:cTn>
                        </p:par>
                        <p:par>
                          <p:cTn id="23" fill="hold">
                            <p:stCondLst>
                              <p:cond delay="950"/>
                            </p:stCondLst>
                            <p:childTnLst>
                              <p:par>
                                <p:cTn id="24" presetID="2" presetClass="entr" presetSubtype="4"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150" fill="hold"/>
                                        <p:tgtEl>
                                          <p:spTgt spid="51"/>
                                        </p:tgtEl>
                                        <p:attrNameLst>
                                          <p:attrName>ppt_x</p:attrName>
                                        </p:attrNameLst>
                                      </p:cBhvr>
                                      <p:tavLst>
                                        <p:tav tm="0">
                                          <p:val>
                                            <p:strVal val="#ppt_x"/>
                                          </p:val>
                                        </p:tav>
                                        <p:tav tm="100000">
                                          <p:val>
                                            <p:strVal val="#ppt_x"/>
                                          </p:val>
                                        </p:tav>
                                      </p:tavLst>
                                    </p:anim>
                                    <p:anim calcmode="lin" valueType="num">
                                      <p:cBhvr additive="base">
                                        <p:cTn id="27" dur="15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1100"/>
                            </p:stCondLst>
                            <p:childTnLst>
                              <p:par>
                                <p:cTn id="29" presetID="2" presetClass="entr" presetSubtype="4"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150" fill="hold"/>
                                        <p:tgtEl>
                                          <p:spTgt spid="52"/>
                                        </p:tgtEl>
                                        <p:attrNameLst>
                                          <p:attrName>ppt_x</p:attrName>
                                        </p:attrNameLst>
                                      </p:cBhvr>
                                      <p:tavLst>
                                        <p:tav tm="0">
                                          <p:val>
                                            <p:strVal val="#ppt_x"/>
                                          </p:val>
                                        </p:tav>
                                        <p:tav tm="100000">
                                          <p:val>
                                            <p:strVal val="#ppt_x"/>
                                          </p:val>
                                        </p:tav>
                                      </p:tavLst>
                                    </p:anim>
                                    <p:anim calcmode="lin" valueType="num">
                                      <p:cBhvr additive="base">
                                        <p:cTn id="32" dur="150" fill="hold"/>
                                        <p:tgtEl>
                                          <p:spTgt spid="52"/>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2"/>
                                        </p:tgtEl>
                                        <p:attrNameLst>
                                          <p:attrName>style.visibility</p:attrName>
                                        </p:attrNameLst>
                                      </p:cBhvr>
                                      <p:to>
                                        <p:strVal val="visible"/>
                                      </p:to>
                                    </p:set>
                                    <p:anim calcmode="lin" valueType="num">
                                      <p:cBhvr additive="base">
                                        <p:cTn id="36" dur="150" fill="hold"/>
                                        <p:tgtEl>
                                          <p:spTgt spid="72"/>
                                        </p:tgtEl>
                                        <p:attrNameLst>
                                          <p:attrName>ppt_x</p:attrName>
                                        </p:attrNameLst>
                                      </p:cBhvr>
                                      <p:tavLst>
                                        <p:tav tm="0">
                                          <p:val>
                                            <p:strVal val="#ppt_x"/>
                                          </p:val>
                                        </p:tav>
                                        <p:tav tm="100000">
                                          <p:val>
                                            <p:strVal val="#ppt_x"/>
                                          </p:val>
                                        </p:tav>
                                      </p:tavLst>
                                    </p:anim>
                                    <p:anim calcmode="lin" valueType="num">
                                      <p:cBhvr additive="base">
                                        <p:cTn id="37" dur="150" fill="hold"/>
                                        <p:tgtEl>
                                          <p:spTgt spid="72"/>
                                        </p:tgtEl>
                                        <p:attrNameLst>
                                          <p:attrName>ppt_y</p:attrName>
                                        </p:attrNameLst>
                                      </p:cBhvr>
                                      <p:tavLst>
                                        <p:tav tm="0">
                                          <p:val>
                                            <p:strVal val="1+#ppt_h/2"/>
                                          </p:val>
                                        </p:tav>
                                        <p:tav tm="100000">
                                          <p:val>
                                            <p:strVal val="#ppt_y"/>
                                          </p:val>
                                        </p:tav>
                                      </p:tavLst>
                                    </p:anim>
                                  </p:childTnLst>
                                </p:cTn>
                              </p:par>
                            </p:childTnLst>
                          </p:cTn>
                        </p:par>
                        <p:par>
                          <p:cTn id="38" fill="hold">
                            <p:stCondLst>
                              <p:cond delay="1400"/>
                            </p:stCondLst>
                            <p:childTnLst>
                              <p:par>
                                <p:cTn id="39" presetID="2" presetClass="entr" presetSubtype="4" fill="hold" grpId="0" nodeType="afterEffect">
                                  <p:stCondLst>
                                    <p:cond delay="0"/>
                                  </p:stCondLst>
                                  <p:childTnLst>
                                    <p:set>
                                      <p:cBhvr>
                                        <p:cTn id="40" dur="1" fill="hold">
                                          <p:stCondLst>
                                            <p:cond delay="0"/>
                                          </p:stCondLst>
                                        </p:cTn>
                                        <p:tgtEl>
                                          <p:spTgt spid="73"/>
                                        </p:tgtEl>
                                        <p:attrNameLst>
                                          <p:attrName>style.visibility</p:attrName>
                                        </p:attrNameLst>
                                      </p:cBhvr>
                                      <p:to>
                                        <p:strVal val="visible"/>
                                      </p:to>
                                    </p:set>
                                    <p:anim calcmode="lin" valueType="num">
                                      <p:cBhvr additive="base">
                                        <p:cTn id="41" dur="150" fill="hold"/>
                                        <p:tgtEl>
                                          <p:spTgt spid="73"/>
                                        </p:tgtEl>
                                        <p:attrNameLst>
                                          <p:attrName>ppt_x</p:attrName>
                                        </p:attrNameLst>
                                      </p:cBhvr>
                                      <p:tavLst>
                                        <p:tav tm="0">
                                          <p:val>
                                            <p:strVal val="#ppt_x"/>
                                          </p:val>
                                        </p:tav>
                                        <p:tav tm="100000">
                                          <p:val>
                                            <p:strVal val="#ppt_x"/>
                                          </p:val>
                                        </p:tav>
                                      </p:tavLst>
                                    </p:anim>
                                    <p:anim calcmode="lin" valueType="num">
                                      <p:cBhvr additive="base">
                                        <p:cTn id="42" dur="150" fill="hold"/>
                                        <p:tgtEl>
                                          <p:spTgt spid="73"/>
                                        </p:tgtEl>
                                        <p:attrNameLst>
                                          <p:attrName>ppt_y</p:attrName>
                                        </p:attrNameLst>
                                      </p:cBhvr>
                                      <p:tavLst>
                                        <p:tav tm="0">
                                          <p:val>
                                            <p:strVal val="1+#ppt_h/2"/>
                                          </p:val>
                                        </p:tav>
                                        <p:tav tm="100000">
                                          <p:val>
                                            <p:strVal val="#ppt_y"/>
                                          </p:val>
                                        </p:tav>
                                      </p:tavLst>
                                    </p:anim>
                                  </p:childTnLst>
                                </p:cTn>
                              </p:par>
                            </p:childTnLst>
                          </p:cTn>
                        </p:par>
                        <p:par>
                          <p:cTn id="43" fill="hold">
                            <p:stCondLst>
                              <p:cond delay="1550"/>
                            </p:stCondLst>
                            <p:childTnLst>
                              <p:par>
                                <p:cTn id="44" presetID="2" presetClass="entr" presetSubtype="4" fill="hold" grpId="0" nodeType="afterEffect">
                                  <p:stCondLst>
                                    <p:cond delay="0"/>
                                  </p:stCondLst>
                                  <p:childTnLst>
                                    <p:set>
                                      <p:cBhvr>
                                        <p:cTn id="45" dur="1" fill="hold">
                                          <p:stCondLst>
                                            <p:cond delay="0"/>
                                          </p:stCondLst>
                                        </p:cTn>
                                        <p:tgtEl>
                                          <p:spTgt spid="74"/>
                                        </p:tgtEl>
                                        <p:attrNameLst>
                                          <p:attrName>style.visibility</p:attrName>
                                        </p:attrNameLst>
                                      </p:cBhvr>
                                      <p:to>
                                        <p:strVal val="visible"/>
                                      </p:to>
                                    </p:set>
                                    <p:anim calcmode="lin" valueType="num">
                                      <p:cBhvr additive="base">
                                        <p:cTn id="46" dur="150" fill="hold"/>
                                        <p:tgtEl>
                                          <p:spTgt spid="74"/>
                                        </p:tgtEl>
                                        <p:attrNameLst>
                                          <p:attrName>ppt_x</p:attrName>
                                        </p:attrNameLst>
                                      </p:cBhvr>
                                      <p:tavLst>
                                        <p:tav tm="0">
                                          <p:val>
                                            <p:strVal val="#ppt_x"/>
                                          </p:val>
                                        </p:tav>
                                        <p:tav tm="100000">
                                          <p:val>
                                            <p:strVal val="#ppt_x"/>
                                          </p:val>
                                        </p:tav>
                                      </p:tavLst>
                                    </p:anim>
                                    <p:anim calcmode="lin" valueType="num">
                                      <p:cBhvr additive="base">
                                        <p:cTn id="47" dur="150" fill="hold"/>
                                        <p:tgtEl>
                                          <p:spTgt spid="74"/>
                                        </p:tgtEl>
                                        <p:attrNameLst>
                                          <p:attrName>ppt_y</p:attrName>
                                        </p:attrNameLst>
                                      </p:cBhvr>
                                      <p:tavLst>
                                        <p:tav tm="0">
                                          <p:val>
                                            <p:strVal val="1+#ppt_h/2"/>
                                          </p:val>
                                        </p:tav>
                                        <p:tav tm="100000">
                                          <p:val>
                                            <p:strVal val="#ppt_y"/>
                                          </p:val>
                                        </p:tav>
                                      </p:tavLst>
                                    </p:anim>
                                  </p:childTnLst>
                                </p:cTn>
                              </p:par>
                            </p:childTnLst>
                          </p:cTn>
                        </p:par>
                        <p:par>
                          <p:cTn id="48" fill="hold">
                            <p:stCondLst>
                              <p:cond delay="1700"/>
                            </p:stCondLst>
                            <p:childTnLst>
                              <p:par>
                                <p:cTn id="49" presetID="2" presetClass="entr" presetSubtype="4" fill="hold" grpId="0" nodeType="afterEffect">
                                  <p:stCondLst>
                                    <p:cond delay="0"/>
                                  </p:stCondLst>
                                  <p:childTnLst>
                                    <p:set>
                                      <p:cBhvr>
                                        <p:cTn id="50" dur="1" fill="hold">
                                          <p:stCondLst>
                                            <p:cond delay="0"/>
                                          </p:stCondLst>
                                        </p:cTn>
                                        <p:tgtEl>
                                          <p:spTgt spid="75"/>
                                        </p:tgtEl>
                                        <p:attrNameLst>
                                          <p:attrName>style.visibility</p:attrName>
                                        </p:attrNameLst>
                                      </p:cBhvr>
                                      <p:to>
                                        <p:strVal val="visible"/>
                                      </p:to>
                                    </p:set>
                                    <p:anim calcmode="lin" valueType="num">
                                      <p:cBhvr additive="base">
                                        <p:cTn id="51" dur="150" fill="hold"/>
                                        <p:tgtEl>
                                          <p:spTgt spid="75"/>
                                        </p:tgtEl>
                                        <p:attrNameLst>
                                          <p:attrName>ppt_x</p:attrName>
                                        </p:attrNameLst>
                                      </p:cBhvr>
                                      <p:tavLst>
                                        <p:tav tm="0">
                                          <p:val>
                                            <p:strVal val="#ppt_x"/>
                                          </p:val>
                                        </p:tav>
                                        <p:tav tm="100000">
                                          <p:val>
                                            <p:strVal val="#ppt_x"/>
                                          </p:val>
                                        </p:tav>
                                      </p:tavLst>
                                    </p:anim>
                                    <p:anim calcmode="lin" valueType="num">
                                      <p:cBhvr additive="base">
                                        <p:cTn id="52" dur="150" fill="hold"/>
                                        <p:tgtEl>
                                          <p:spTgt spid="75"/>
                                        </p:tgtEl>
                                        <p:attrNameLst>
                                          <p:attrName>ppt_y</p:attrName>
                                        </p:attrNameLst>
                                      </p:cBhvr>
                                      <p:tavLst>
                                        <p:tav tm="0">
                                          <p:val>
                                            <p:strVal val="1+#ppt_h/2"/>
                                          </p:val>
                                        </p:tav>
                                        <p:tav tm="100000">
                                          <p:val>
                                            <p:strVal val="#ppt_y"/>
                                          </p:val>
                                        </p:tav>
                                      </p:tavLst>
                                    </p:anim>
                                  </p:childTnLst>
                                </p:cTn>
                              </p:par>
                            </p:childTnLst>
                          </p:cTn>
                        </p:par>
                        <p:par>
                          <p:cTn id="53" fill="hold">
                            <p:stCondLst>
                              <p:cond delay="1850"/>
                            </p:stCondLst>
                            <p:childTnLst>
                              <p:par>
                                <p:cTn id="54" presetID="2" presetClass="entr" presetSubtype="4" fill="hold" grpId="0" nodeType="afterEffect">
                                  <p:stCondLst>
                                    <p:cond delay="0"/>
                                  </p:stCondLst>
                                  <p:childTnLst>
                                    <p:set>
                                      <p:cBhvr>
                                        <p:cTn id="55" dur="1" fill="hold">
                                          <p:stCondLst>
                                            <p:cond delay="0"/>
                                          </p:stCondLst>
                                        </p:cTn>
                                        <p:tgtEl>
                                          <p:spTgt spid="76"/>
                                        </p:tgtEl>
                                        <p:attrNameLst>
                                          <p:attrName>style.visibility</p:attrName>
                                        </p:attrNameLst>
                                      </p:cBhvr>
                                      <p:to>
                                        <p:strVal val="visible"/>
                                      </p:to>
                                    </p:set>
                                    <p:anim calcmode="lin" valueType="num">
                                      <p:cBhvr additive="base">
                                        <p:cTn id="56" dur="150" fill="hold"/>
                                        <p:tgtEl>
                                          <p:spTgt spid="76"/>
                                        </p:tgtEl>
                                        <p:attrNameLst>
                                          <p:attrName>ppt_x</p:attrName>
                                        </p:attrNameLst>
                                      </p:cBhvr>
                                      <p:tavLst>
                                        <p:tav tm="0">
                                          <p:val>
                                            <p:strVal val="#ppt_x"/>
                                          </p:val>
                                        </p:tav>
                                        <p:tav tm="100000">
                                          <p:val>
                                            <p:strVal val="#ppt_x"/>
                                          </p:val>
                                        </p:tav>
                                      </p:tavLst>
                                    </p:anim>
                                    <p:anim calcmode="lin" valueType="num">
                                      <p:cBhvr additive="base">
                                        <p:cTn id="57" dur="150" fill="hold"/>
                                        <p:tgtEl>
                                          <p:spTgt spid="76"/>
                                        </p:tgtEl>
                                        <p:attrNameLst>
                                          <p:attrName>ppt_y</p:attrName>
                                        </p:attrNameLst>
                                      </p:cBhvr>
                                      <p:tavLst>
                                        <p:tav tm="0">
                                          <p:val>
                                            <p:strVal val="1+#ppt_h/2"/>
                                          </p:val>
                                        </p:tav>
                                        <p:tav tm="100000">
                                          <p:val>
                                            <p:strVal val="#ppt_y"/>
                                          </p:val>
                                        </p:tav>
                                      </p:tavLst>
                                    </p:anim>
                                  </p:childTnLst>
                                </p:cTn>
                              </p:par>
                            </p:childTnLst>
                          </p:cTn>
                        </p:par>
                        <p:par>
                          <p:cTn id="58" fill="hold">
                            <p:stCondLst>
                              <p:cond delay="2000"/>
                            </p:stCondLst>
                            <p:childTnLst>
                              <p:par>
                                <p:cTn id="59" presetID="2" presetClass="entr" presetSubtype="4"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additive="base">
                                        <p:cTn id="61" dur="150" fill="hold"/>
                                        <p:tgtEl>
                                          <p:spTgt spid="77"/>
                                        </p:tgtEl>
                                        <p:attrNameLst>
                                          <p:attrName>ppt_x</p:attrName>
                                        </p:attrNameLst>
                                      </p:cBhvr>
                                      <p:tavLst>
                                        <p:tav tm="0">
                                          <p:val>
                                            <p:strVal val="#ppt_x"/>
                                          </p:val>
                                        </p:tav>
                                        <p:tav tm="100000">
                                          <p:val>
                                            <p:strVal val="#ppt_x"/>
                                          </p:val>
                                        </p:tav>
                                      </p:tavLst>
                                    </p:anim>
                                    <p:anim calcmode="lin" valueType="num">
                                      <p:cBhvr additive="base">
                                        <p:cTn id="62" dur="150" fill="hold"/>
                                        <p:tgtEl>
                                          <p:spTgt spid="77"/>
                                        </p:tgtEl>
                                        <p:attrNameLst>
                                          <p:attrName>ppt_y</p:attrName>
                                        </p:attrNameLst>
                                      </p:cBhvr>
                                      <p:tavLst>
                                        <p:tav tm="0">
                                          <p:val>
                                            <p:strVal val="1+#ppt_h/2"/>
                                          </p:val>
                                        </p:tav>
                                        <p:tav tm="100000">
                                          <p:val>
                                            <p:strVal val="#ppt_y"/>
                                          </p:val>
                                        </p:tav>
                                      </p:tavLst>
                                    </p:anim>
                                  </p:childTnLst>
                                </p:cTn>
                              </p:par>
                            </p:childTnLst>
                          </p:cTn>
                        </p:par>
                        <p:par>
                          <p:cTn id="63" fill="hold">
                            <p:stCondLst>
                              <p:cond delay="2150"/>
                            </p:stCondLst>
                            <p:childTnLst>
                              <p:par>
                                <p:cTn id="64" presetID="2" presetClass="entr" presetSubtype="4" fill="hold" grpId="0" nodeType="afterEffect">
                                  <p:stCondLst>
                                    <p:cond delay="0"/>
                                  </p:stCondLst>
                                  <p:childTnLst>
                                    <p:set>
                                      <p:cBhvr>
                                        <p:cTn id="65" dur="1" fill="hold">
                                          <p:stCondLst>
                                            <p:cond delay="0"/>
                                          </p:stCondLst>
                                        </p:cTn>
                                        <p:tgtEl>
                                          <p:spTgt spid="78"/>
                                        </p:tgtEl>
                                        <p:attrNameLst>
                                          <p:attrName>style.visibility</p:attrName>
                                        </p:attrNameLst>
                                      </p:cBhvr>
                                      <p:to>
                                        <p:strVal val="visible"/>
                                      </p:to>
                                    </p:set>
                                    <p:anim calcmode="lin" valueType="num">
                                      <p:cBhvr additive="base">
                                        <p:cTn id="66" dur="150" fill="hold"/>
                                        <p:tgtEl>
                                          <p:spTgt spid="78"/>
                                        </p:tgtEl>
                                        <p:attrNameLst>
                                          <p:attrName>ppt_x</p:attrName>
                                        </p:attrNameLst>
                                      </p:cBhvr>
                                      <p:tavLst>
                                        <p:tav tm="0">
                                          <p:val>
                                            <p:strVal val="#ppt_x"/>
                                          </p:val>
                                        </p:tav>
                                        <p:tav tm="100000">
                                          <p:val>
                                            <p:strVal val="#ppt_x"/>
                                          </p:val>
                                        </p:tav>
                                      </p:tavLst>
                                    </p:anim>
                                    <p:anim calcmode="lin" valueType="num">
                                      <p:cBhvr additive="base">
                                        <p:cTn id="67" dur="150" fill="hold"/>
                                        <p:tgtEl>
                                          <p:spTgt spid="78"/>
                                        </p:tgtEl>
                                        <p:attrNameLst>
                                          <p:attrName>ppt_y</p:attrName>
                                        </p:attrNameLst>
                                      </p:cBhvr>
                                      <p:tavLst>
                                        <p:tav tm="0">
                                          <p:val>
                                            <p:strVal val="1+#ppt_h/2"/>
                                          </p:val>
                                        </p:tav>
                                        <p:tav tm="100000">
                                          <p:val>
                                            <p:strVal val="#ppt_y"/>
                                          </p:val>
                                        </p:tav>
                                      </p:tavLst>
                                    </p:anim>
                                  </p:childTnLst>
                                </p:cTn>
                              </p:par>
                            </p:childTnLst>
                          </p:cTn>
                        </p:par>
                        <p:par>
                          <p:cTn id="68" fill="hold">
                            <p:stCondLst>
                              <p:cond delay="2300"/>
                            </p:stCondLst>
                            <p:childTnLst>
                              <p:par>
                                <p:cTn id="69" presetID="2" presetClass="entr" presetSubtype="4" fill="hold" grpId="0" nodeType="afterEffect">
                                  <p:stCondLst>
                                    <p:cond delay="0"/>
                                  </p:stCondLst>
                                  <p:childTnLst>
                                    <p:set>
                                      <p:cBhvr>
                                        <p:cTn id="70" dur="1" fill="hold">
                                          <p:stCondLst>
                                            <p:cond delay="0"/>
                                          </p:stCondLst>
                                        </p:cTn>
                                        <p:tgtEl>
                                          <p:spTgt spid="79"/>
                                        </p:tgtEl>
                                        <p:attrNameLst>
                                          <p:attrName>style.visibility</p:attrName>
                                        </p:attrNameLst>
                                      </p:cBhvr>
                                      <p:to>
                                        <p:strVal val="visible"/>
                                      </p:to>
                                    </p:set>
                                    <p:anim calcmode="lin" valueType="num">
                                      <p:cBhvr additive="base">
                                        <p:cTn id="71" dur="150" fill="hold"/>
                                        <p:tgtEl>
                                          <p:spTgt spid="79"/>
                                        </p:tgtEl>
                                        <p:attrNameLst>
                                          <p:attrName>ppt_x</p:attrName>
                                        </p:attrNameLst>
                                      </p:cBhvr>
                                      <p:tavLst>
                                        <p:tav tm="0">
                                          <p:val>
                                            <p:strVal val="#ppt_x"/>
                                          </p:val>
                                        </p:tav>
                                        <p:tav tm="100000">
                                          <p:val>
                                            <p:strVal val="#ppt_x"/>
                                          </p:val>
                                        </p:tav>
                                      </p:tavLst>
                                    </p:anim>
                                    <p:anim calcmode="lin" valueType="num">
                                      <p:cBhvr additive="base">
                                        <p:cTn id="72" dur="150" fill="hold"/>
                                        <p:tgtEl>
                                          <p:spTgt spid="79"/>
                                        </p:tgtEl>
                                        <p:attrNameLst>
                                          <p:attrName>ppt_y</p:attrName>
                                        </p:attrNameLst>
                                      </p:cBhvr>
                                      <p:tavLst>
                                        <p:tav tm="0">
                                          <p:val>
                                            <p:strVal val="1+#ppt_h/2"/>
                                          </p:val>
                                        </p:tav>
                                        <p:tav tm="100000">
                                          <p:val>
                                            <p:strVal val="#ppt_y"/>
                                          </p:val>
                                        </p:tav>
                                      </p:tavLst>
                                    </p:anim>
                                  </p:childTnLst>
                                </p:cTn>
                              </p:par>
                            </p:childTnLst>
                          </p:cTn>
                        </p:par>
                        <p:par>
                          <p:cTn id="73" fill="hold">
                            <p:stCondLst>
                              <p:cond delay="2450"/>
                            </p:stCondLst>
                            <p:childTnLst>
                              <p:par>
                                <p:cTn id="74" presetID="2" presetClass="entr" presetSubtype="4" fill="hold" grpId="0" nodeType="afterEffect">
                                  <p:stCondLst>
                                    <p:cond delay="0"/>
                                  </p:stCondLst>
                                  <p:childTnLst>
                                    <p:set>
                                      <p:cBhvr>
                                        <p:cTn id="75" dur="1" fill="hold">
                                          <p:stCondLst>
                                            <p:cond delay="0"/>
                                          </p:stCondLst>
                                        </p:cTn>
                                        <p:tgtEl>
                                          <p:spTgt spid="80"/>
                                        </p:tgtEl>
                                        <p:attrNameLst>
                                          <p:attrName>style.visibility</p:attrName>
                                        </p:attrNameLst>
                                      </p:cBhvr>
                                      <p:to>
                                        <p:strVal val="visible"/>
                                      </p:to>
                                    </p:set>
                                    <p:anim calcmode="lin" valueType="num">
                                      <p:cBhvr additive="base">
                                        <p:cTn id="76" dur="150" fill="hold"/>
                                        <p:tgtEl>
                                          <p:spTgt spid="80"/>
                                        </p:tgtEl>
                                        <p:attrNameLst>
                                          <p:attrName>ppt_x</p:attrName>
                                        </p:attrNameLst>
                                      </p:cBhvr>
                                      <p:tavLst>
                                        <p:tav tm="0">
                                          <p:val>
                                            <p:strVal val="#ppt_x"/>
                                          </p:val>
                                        </p:tav>
                                        <p:tav tm="100000">
                                          <p:val>
                                            <p:strVal val="#ppt_x"/>
                                          </p:val>
                                        </p:tav>
                                      </p:tavLst>
                                    </p:anim>
                                    <p:anim calcmode="lin" valueType="num">
                                      <p:cBhvr additive="base">
                                        <p:cTn id="77" dur="150" fill="hold"/>
                                        <p:tgtEl>
                                          <p:spTgt spid="80"/>
                                        </p:tgtEl>
                                        <p:attrNameLst>
                                          <p:attrName>ppt_y</p:attrName>
                                        </p:attrNameLst>
                                      </p:cBhvr>
                                      <p:tavLst>
                                        <p:tav tm="0">
                                          <p:val>
                                            <p:strVal val="1+#ppt_h/2"/>
                                          </p:val>
                                        </p:tav>
                                        <p:tav tm="100000">
                                          <p:val>
                                            <p:strVal val="#ppt_y"/>
                                          </p:val>
                                        </p:tav>
                                      </p:tavLst>
                                    </p:anim>
                                  </p:childTnLst>
                                </p:cTn>
                              </p:par>
                            </p:childTnLst>
                          </p:cTn>
                        </p:par>
                        <p:par>
                          <p:cTn id="78" fill="hold">
                            <p:stCondLst>
                              <p:cond delay="2600"/>
                            </p:stCondLst>
                            <p:childTnLst>
                              <p:par>
                                <p:cTn id="79" presetID="2" presetClass="entr" presetSubtype="4" fill="hold" grpId="0" nodeType="afterEffect">
                                  <p:stCondLst>
                                    <p:cond delay="0"/>
                                  </p:stCondLst>
                                  <p:childTnLst>
                                    <p:set>
                                      <p:cBhvr>
                                        <p:cTn id="80" dur="1" fill="hold">
                                          <p:stCondLst>
                                            <p:cond delay="0"/>
                                          </p:stCondLst>
                                        </p:cTn>
                                        <p:tgtEl>
                                          <p:spTgt spid="81"/>
                                        </p:tgtEl>
                                        <p:attrNameLst>
                                          <p:attrName>style.visibility</p:attrName>
                                        </p:attrNameLst>
                                      </p:cBhvr>
                                      <p:to>
                                        <p:strVal val="visible"/>
                                      </p:to>
                                    </p:set>
                                    <p:anim calcmode="lin" valueType="num">
                                      <p:cBhvr additive="base">
                                        <p:cTn id="81" dur="150" fill="hold"/>
                                        <p:tgtEl>
                                          <p:spTgt spid="81"/>
                                        </p:tgtEl>
                                        <p:attrNameLst>
                                          <p:attrName>ppt_x</p:attrName>
                                        </p:attrNameLst>
                                      </p:cBhvr>
                                      <p:tavLst>
                                        <p:tav tm="0">
                                          <p:val>
                                            <p:strVal val="#ppt_x"/>
                                          </p:val>
                                        </p:tav>
                                        <p:tav tm="100000">
                                          <p:val>
                                            <p:strVal val="#ppt_x"/>
                                          </p:val>
                                        </p:tav>
                                      </p:tavLst>
                                    </p:anim>
                                    <p:anim calcmode="lin" valueType="num">
                                      <p:cBhvr additive="base">
                                        <p:cTn id="82" dur="150" fill="hold"/>
                                        <p:tgtEl>
                                          <p:spTgt spid="81"/>
                                        </p:tgtEl>
                                        <p:attrNameLst>
                                          <p:attrName>ppt_y</p:attrName>
                                        </p:attrNameLst>
                                      </p:cBhvr>
                                      <p:tavLst>
                                        <p:tav tm="0">
                                          <p:val>
                                            <p:strVal val="1+#ppt_h/2"/>
                                          </p:val>
                                        </p:tav>
                                        <p:tav tm="100000">
                                          <p:val>
                                            <p:strVal val="#ppt_y"/>
                                          </p:val>
                                        </p:tav>
                                      </p:tavLst>
                                    </p:anim>
                                  </p:childTnLst>
                                </p:cTn>
                              </p:par>
                            </p:childTnLst>
                          </p:cTn>
                        </p:par>
                        <p:par>
                          <p:cTn id="83" fill="hold">
                            <p:stCondLst>
                              <p:cond delay="2750"/>
                            </p:stCondLst>
                            <p:childTnLst>
                              <p:par>
                                <p:cTn id="84" presetID="2" presetClass="entr" presetSubtype="4" fill="hold" grpId="0" nodeType="afterEffect">
                                  <p:stCondLst>
                                    <p:cond delay="0"/>
                                  </p:stCondLst>
                                  <p:childTnLst>
                                    <p:set>
                                      <p:cBhvr>
                                        <p:cTn id="85" dur="1" fill="hold">
                                          <p:stCondLst>
                                            <p:cond delay="0"/>
                                          </p:stCondLst>
                                        </p:cTn>
                                        <p:tgtEl>
                                          <p:spTgt spid="82"/>
                                        </p:tgtEl>
                                        <p:attrNameLst>
                                          <p:attrName>style.visibility</p:attrName>
                                        </p:attrNameLst>
                                      </p:cBhvr>
                                      <p:to>
                                        <p:strVal val="visible"/>
                                      </p:to>
                                    </p:set>
                                    <p:anim calcmode="lin" valueType="num">
                                      <p:cBhvr additive="base">
                                        <p:cTn id="86" dur="150" fill="hold"/>
                                        <p:tgtEl>
                                          <p:spTgt spid="82"/>
                                        </p:tgtEl>
                                        <p:attrNameLst>
                                          <p:attrName>ppt_x</p:attrName>
                                        </p:attrNameLst>
                                      </p:cBhvr>
                                      <p:tavLst>
                                        <p:tav tm="0">
                                          <p:val>
                                            <p:strVal val="#ppt_x"/>
                                          </p:val>
                                        </p:tav>
                                        <p:tav tm="100000">
                                          <p:val>
                                            <p:strVal val="#ppt_x"/>
                                          </p:val>
                                        </p:tav>
                                      </p:tavLst>
                                    </p:anim>
                                    <p:anim calcmode="lin" valueType="num">
                                      <p:cBhvr additive="base">
                                        <p:cTn id="87" dur="150" fill="hold"/>
                                        <p:tgtEl>
                                          <p:spTgt spid="82"/>
                                        </p:tgtEl>
                                        <p:attrNameLst>
                                          <p:attrName>ppt_y</p:attrName>
                                        </p:attrNameLst>
                                      </p:cBhvr>
                                      <p:tavLst>
                                        <p:tav tm="0">
                                          <p:val>
                                            <p:strVal val="1+#ppt_h/2"/>
                                          </p:val>
                                        </p:tav>
                                        <p:tav tm="100000">
                                          <p:val>
                                            <p:strVal val="#ppt_y"/>
                                          </p:val>
                                        </p:tav>
                                      </p:tavLst>
                                    </p:anim>
                                  </p:childTnLst>
                                </p:cTn>
                              </p:par>
                            </p:childTnLst>
                          </p:cTn>
                        </p:par>
                        <p:par>
                          <p:cTn id="88" fill="hold">
                            <p:stCondLst>
                              <p:cond delay="2900"/>
                            </p:stCondLst>
                            <p:childTnLst>
                              <p:par>
                                <p:cTn id="89" presetID="2" presetClass="entr" presetSubtype="4" fill="hold" grpId="0" nodeType="afterEffect">
                                  <p:stCondLst>
                                    <p:cond delay="0"/>
                                  </p:stCondLst>
                                  <p:childTnLst>
                                    <p:set>
                                      <p:cBhvr>
                                        <p:cTn id="90" dur="1" fill="hold">
                                          <p:stCondLst>
                                            <p:cond delay="0"/>
                                          </p:stCondLst>
                                        </p:cTn>
                                        <p:tgtEl>
                                          <p:spTgt spid="83"/>
                                        </p:tgtEl>
                                        <p:attrNameLst>
                                          <p:attrName>style.visibility</p:attrName>
                                        </p:attrNameLst>
                                      </p:cBhvr>
                                      <p:to>
                                        <p:strVal val="visible"/>
                                      </p:to>
                                    </p:set>
                                    <p:anim calcmode="lin" valueType="num">
                                      <p:cBhvr additive="base">
                                        <p:cTn id="91" dur="150" fill="hold"/>
                                        <p:tgtEl>
                                          <p:spTgt spid="83"/>
                                        </p:tgtEl>
                                        <p:attrNameLst>
                                          <p:attrName>ppt_x</p:attrName>
                                        </p:attrNameLst>
                                      </p:cBhvr>
                                      <p:tavLst>
                                        <p:tav tm="0">
                                          <p:val>
                                            <p:strVal val="#ppt_x"/>
                                          </p:val>
                                        </p:tav>
                                        <p:tav tm="100000">
                                          <p:val>
                                            <p:strVal val="#ppt_x"/>
                                          </p:val>
                                        </p:tav>
                                      </p:tavLst>
                                    </p:anim>
                                    <p:anim calcmode="lin" valueType="num">
                                      <p:cBhvr additive="base">
                                        <p:cTn id="92" dur="150" fill="hold"/>
                                        <p:tgtEl>
                                          <p:spTgt spid="83"/>
                                        </p:tgtEl>
                                        <p:attrNameLst>
                                          <p:attrName>ppt_y</p:attrName>
                                        </p:attrNameLst>
                                      </p:cBhvr>
                                      <p:tavLst>
                                        <p:tav tm="0">
                                          <p:val>
                                            <p:strVal val="1+#ppt_h/2"/>
                                          </p:val>
                                        </p:tav>
                                        <p:tav tm="100000">
                                          <p:val>
                                            <p:strVal val="#ppt_y"/>
                                          </p:val>
                                        </p:tav>
                                      </p:tavLst>
                                    </p:anim>
                                  </p:childTnLst>
                                </p:cTn>
                              </p:par>
                            </p:childTnLst>
                          </p:cTn>
                        </p:par>
                        <p:par>
                          <p:cTn id="93" fill="hold">
                            <p:stCondLst>
                              <p:cond delay="3050"/>
                            </p:stCondLst>
                            <p:childTnLst>
                              <p:par>
                                <p:cTn id="94" presetID="2" presetClass="entr" presetSubtype="4" fill="hold" grpId="0" nodeType="afterEffect">
                                  <p:stCondLst>
                                    <p:cond delay="0"/>
                                  </p:stCondLst>
                                  <p:childTnLst>
                                    <p:set>
                                      <p:cBhvr>
                                        <p:cTn id="95" dur="1" fill="hold">
                                          <p:stCondLst>
                                            <p:cond delay="0"/>
                                          </p:stCondLst>
                                        </p:cTn>
                                        <p:tgtEl>
                                          <p:spTgt spid="84"/>
                                        </p:tgtEl>
                                        <p:attrNameLst>
                                          <p:attrName>style.visibility</p:attrName>
                                        </p:attrNameLst>
                                      </p:cBhvr>
                                      <p:to>
                                        <p:strVal val="visible"/>
                                      </p:to>
                                    </p:set>
                                    <p:anim calcmode="lin" valueType="num">
                                      <p:cBhvr additive="base">
                                        <p:cTn id="96" dur="150" fill="hold"/>
                                        <p:tgtEl>
                                          <p:spTgt spid="84"/>
                                        </p:tgtEl>
                                        <p:attrNameLst>
                                          <p:attrName>ppt_x</p:attrName>
                                        </p:attrNameLst>
                                      </p:cBhvr>
                                      <p:tavLst>
                                        <p:tav tm="0">
                                          <p:val>
                                            <p:strVal val="#ppt_x"/>
                                          </p:val>
                                        </p:tav>
                                        <p:tav tm="100000">
                                          <p:val>
                                            <p:strVal val="#ppt_x"/>
                                          </p:val>
                                        </p:tav>
                                      </p:tavLst>
                                    </p:anim>
                                    <p:anim calcmode="lin" valueType="num">
                                      <p:cBhvr additive="base">
                                        <p:cTn id="97" dur="150" fill="hold"/>
                                        <p:tgtEl>
                                          <p:spTgt spid="84"/>
                                        </p:tgtEl>
                                        <p:attrNameLst>
                                          <p:attrName>ppt_y</p:attrName>
                                        </p:attrNameLst>
                                      </p:cBhvr>
                                      <p:tavLst>
                                        <p:tav tm="0">
                                          <p:val>
                                            <p:strVal val="1+#ppt_h/2"/>
                                          </p:val>
                                        </p:tav>
                                        <p:tav tm="100000">
                                          <p:val>
                                            <p:strVal val="#ppt_y"/>
                                          </p:val>
                                        </p:tav>
                                      </p:tavLst>
                                    </p:anim>
                                  </p:childTnLst>
                                </p:cTn>
                              </p:par>
                            </p:childTnLst>
                          </p:cTn>
                        </p:par>
                        <p:par>
                          <p:cTn id="98" fill="hold">
                            <p:stCondLst>
                              <p:cond delay="3200"/>
                            </p:stCondLst>
                            <p:childTnLst>
                              <p:par>
                                <p:cTn id="99" presetID="2" presetClass="entr" presetSubtype="4" fill="hold" grpId="0" nodeType="afterEffect">
                                  <p:stCondLst>
                                    <p:cond delay="0"/>
                                  </p:stCondLst>
                                  <p:childTnLst>
                                    <p:set>
                                      <p:cBhvr>
                                        <p:cTn id="100" dur="1" fill="hold">
                                          <p:stCondLst>
                                            <p:cond delay="0"/>
                                          </p:stCondLst>
                                        </p:cTn>
                                        <p:tgtEl>
                                          <p:spTgt spid="85"/>
                                        </p:tgtEl>
                                        <p:attrNameLst>
                                          <p:attrName>style.visibility</p:attrName>
                                        </p:attrNameLst>
                                      </p:cBhvr>
                                      <p:to>
                                        <p:strVal val="visible"/>
                                      </p:to>
                                    </p:set>
                                    <p:anim calcmode="lin" valueType="num">
                                      <p:cBhvr additive="base">
                                        <p:cTn id="101" dur="150" fill="hold"/>
                                        <p:tgtEl>
                                          <p:spTgt spid="85"/>
                                        </p:tgtEl>
                                        <p:attrNameLst>
                                          <p:attrName>ppt_x</p:attrName>
                                        </p:attrNameLst>
                                      </p:cBhvr>
                                      <p:tavLst>
                                        <p:tav tm="0">
                                          <p:val>
                                            <p:strVal val="#ppt_x"/>
                                          </p:val>
                                        </p:tav>
                                        <p:tav tm="100000">
                                          <p:val>
                                            <p:strVal val="#ppt_x"/>
                                          </p:val>
                                        </p:tav>
                                      </p:tavLst>
                                    </p:anim>
                                    <p:anim calcmode="lin" valueType="num">
                                      <p:cBhvr additive="base">
                                        <p:cTn id="102" dur="150" fill="hold"/>
                                        <p:tgtEl>
                                          <p:spTgt spid="85"/>
                                        </p:tgtEl>
                                        <p:attrNameLst>
                                          <p:attrName>ppt_y</p:attrName>
                                        </p:attrNameLst>
                                      </p:cBhvr>
                                      <p:tavLst>
                                        <p:tav tm="0">
                                          <p:val>
                                            <p:strVal val="1+#ppt_h/2"/>
                                          </p:val>
                                        </p:tav>
                                        <p:tav tm="100000">
                                          <p:val>
                                            <p:strVal val="#ppt_y"/>
                                          </p:val>
                                        </p:tav>
                                      </p:tavLst>
                                    </p:anim>
                                  </p:childTnLst>
                                </p:cTn>
                              </p:par>
                            </p:childTnLst>
                          </p:cTn>
                        </p:par>
                        <p:par>
                          <p:cTn id="103" fill="hold">
                            <p:stCondLst>
                              <p:cond delay="3350"/>
                            </p:stCondLst>
                            <p:childTnLst>
                              <p:par>
                                <p:cTn id="104" presetID="2" presetClass="entr" presetSubtype="4" fill="hold" grpId="0" nodeType="afterEffect">
                                  <p:stCondLst>
                                    <p:cond delay="0"/>
                                  </p:stCondLst>
                                  <p:childTnLst>
                                    <p:set>
                                      <p:cBhvr>
                                        <p:cTn id="105" dur="1" fill="hold">
                                          <p:stCondLst>
                                            <p:cond delay="0"/>
                                          </p:stCondLst>
                                        </p:cTn>
                                        <p:tgtEl>
                                          <p:spTgt spid="86"/>
                                        </p:tgtEl>
                                        <p:attrNameLst>
                                          <p:attrName>style.visibility</p:attrName>
                                        </p:attrNameLst>
                                      </p:cBhvr>
                                      <p:to>
                                        <p:strVal val="visible"/>
                                      </p:to>
                                    </p:set>
                                    <p:anim calcmode="lin" valueType="num">
                                      <p:cBhvr additive="base">
                                        <p:cTn id="106" dur="150" fill="hold"/>
                                        <p:tgtEl>
                                          <p:spTgt spid="86"/>
                                        </p:tgtEl>
                                        <p:attrNameLst>
                                          <p:attrName>ppt_x</p:attrName>
                                        </p:attrNameLst>
                                      </p:cBhvr>
                                      <p:tavLst>
                                        <p:tav tm="0">
                                          <p:val>
                                            <p:strVal val="#ppt_x"/>
                                          </p:val>
                                        </p:tav>
                                        <p:tav tm="100000">
                                          <p:val>
                                            <p:strVal val="#ppt_x"/>
                                          </p:val>
                                        </p:tav>
                                      </p:tavLst>
                                    </p:anim>
                                    <p:anim calcmode="lin" valueType="num">
                                      <p:cBhvr additive="base">
                                        <p:cTn id="107" dur="150" fill="hold"/>
                                        <p:tgtEl>
                                          <p:spTgt spid="86"/>
                                        </p:tgtEl>
                                        <p:attrNameLst>
                                          <p:attrName>ppt_y</p:attrName>
                                        </p:attrNameLst>
                                      </p:cBhvr>
                                      <p:tavLst>
                                        <p:tav tm="0">
                                          <p:val>
                                            <p:strVal val="1+#ppt_h/2"/>
                                          </p:val>
                                        </p:tav>
                                        <p:tav tm="100000">
                                          <p:val>
                                            <p:strVal val="#ppt_y"/>
                                          </p:val>
                                        </p:tav>
                                      </p:tavLst>
                                    </p:anim>
                                  </p:childTnLst>
                                </p:cTn>
                              </p:par>
                            </p:childTnLst>
                          </p:cTn>
                        </p:par>
                        <p:par>
                          <p:cTn id="108" fill="hold">
                            <p:stCondLst>
                              <p:cond delay="3500"/>
                            </p:stCondLst>
                            <p:childTnLst>
                              <p:par>
                                <p:cTn id="109" presetID="2" presetClass="entr" presetSubtype="4" fill="hold" grpId="0" nodeType="afterEffect">
                                  <p:stCondLst>
                                    <p:cond delay="0"/>
                                  </p:stCondLst>
                                  <p:childTnLst>
                                    <p:set>
                                      <p:cBhvr>
                                        <p:cTn id="110" dur="1" fill="hold">
                                          <p:stCondLst>
                                            <p:cond delay="0"/>
                                          </p:stCondLst>
                                        </p:cTn>
                                        <p:tgtEl>
                                          <p:spTgt spid="87"/>
                                        </p:tgtEl>
                                        <p:attrNameLst>
                                          <p:attrName>style.visibility</p:attrName>
                                        </p:attrNameLst>
                                      </p:cBhvr>
                                      <p:to>
                                        <p:strVal val="visible"/>
                                      </p:to>
                                    </p:set>
                                    <p:anim calcmode="lin" valueType="num">
                                      <p:cBhvr additive="base">
                                        <p:cTn id="111" dur="150" fill="hold"/>
                                        <p:tgtEl>
                                          <p:spTgt spid="87"/>
                                        </p:tgtEl>
                                        <p:attrNameLst>
                                          <p:attrName>ppt_x</p:attrName>
                                        </p:attrNameLst>
                                      </p:cBhvr>
                                      <p:tavLst>
                                        <p:tav tm="0">
                                          <p:val>
                                            <p:strVal val="#ppt_x"/>
                                          </p:val>
                                        </p:tav>
                                        <p:tav tm="100000">
                                          <p:val>
                                            <p:strVal val="#ppt_x"/>
                                          </p:val>
                                        </p:tav>
                                      </p:tavLst>
                                    </p:anim>
                                    <p:anim calcmode="lin" valueType="num">
                                      <p:cBhvr additive="base">
                                        <p:cTn id="112" dur="150" fill="hold"/>
                                        <p:tgtEl>
                                          <p:spTgt spid="87"/>
                                        </p:tgtEl>
                                        <p:attrNameLst>
                                          <p:attrName>ppt_y</p:attrName>
                                        </p:attrNameLst>
                                      </p:cBhvr>
                                      <p:tavLst>
                                        <p:tav tm="0">
                                          <p:val>
                                            <p:strVal val="1+#ppt_h/2"/>
                                          </p:val>
                                        </p:tav>
                                        <p:tav tm="100000">
                                          <p:val>
                                            <p:strVal val="#ppt_y"/>
                                          </p:val>
                                        </p:tav>
                                      </p:tavLst>
                                    </p:anim>
                                  </p:childTnLst>
                                </p:cTn>
                              </p:par>
                            </p:childTnLst>
                          </p:cTn>
                        </p:par>
                        <p:par>
                          <p:cTn id="113" fill="hold">
                            <p:stCondLst>
                              <p:cond delay="3650"/>
                            </p:stCondLst>
                            <p:childTnLst>
                              <p:par>
                                <p:cTn id="114" presetID="2" presetClass="entr" presetSubtype="4" fill="hold" grpId="0" nodeType="afterEffect">
                                  <p:stCondLst>
                                    <p:cond delay="0"/>
                                  </p:stCondLst>
                                  <p:childTnLst>
                                    <p:set>
                                      <p:cBhvr>
                                        <p:cTn id="115" dur="1" fill="hold">
                                          <p:stCondLst>
                                            <p:cond delay="0"/>
                                          </p:stCondLst>
                                        </p:cTn>
                                        <p:tgtEl>
                                          <p:spTgt spid="88"/>
                                        </p:tgtEl>
                                        <p:attrNameLst>
                                          <p:attrName>style.visibility</p:attrName>
                                        </p:attrNameLst>
                                      </p:cBhvr>
                                      <p:to>
                                        <p:strVal val="visible"/>
                                      </p:to>
                                    </p:set>
                                    <p:anim calcmode="lin" valueType="num">
                                      <p:cBhvr additive="base">
                                        <p:cTn id="116" dur="150" fill="hold"/>
                                        <p:tgtEl>
                                          <p:spTgt spid="88"/>
                                        </p:tgtEl>
                                        <p:attrNameLst>
                                          <p:attrName>ppt_x</p:attrName>
                                        </p:attrNameLst>
                                      </p:cBhvr>
                                      <p:tavLst>
                                        <p:tav tm="0">
                                          <p:val>
                                            <p:strVal val="#ppt_x"/>
                                          </p:val>
                                        </p:tav>
                                        <p:tav tm="100000">
                                          <p:val>
                                            <p:strVal val="#ppt_x"/>
                                          </p:val>
                                        </p:tav>
                                      </p:tavLst>
                                    </p:anim>
                                    <p:anim calcmode="lin" valueType="num">
                                      <p:cBhvr additive="base">
                                        <p:cTn id="117" dur="150" fill="hold"/>
                                        <p:tgtEl>
                                          <p:spTgt spid="88"/>
                                        </p:tgtEl>
                                        <p:attrNameLst>
                                          <p:attrName>ppt_y</p:attrName>
                                        </p:attrNameLst>
                                      </p:cBhvr>
                                      <p:tavLst>
                                        <p:tav tm="0">
                                          <p:val>
                                            <p:strVal val="1+#ppt_h/2"/>
                                          </p:val>
                                        </p:tav>
                                        <p:tav tm="100000">
                                          <p:val>
                                            <p:strVal val="#ppt_y"/>
                                          </p:val>
                                        </p:tav>
                                      </p:tavLst>
                                    </p:anim>
                                  </p:childTnLst>
                                </p:cTn>
                              </p:par>
                            </p:childTnLst>
                          </p:cTn>
                        </p:par>
                        <p:par>
                          <p:cTn id="118" fill="hold">
                            <p:stCondLst>
                              <p:cond delay="3800"/>
                            </p:stCondLst>
                            <p:childTnLst>
                              <p:par>
                                <p:cTn id="119" presetID="2" presetClass="entr" presetSubtype="4" fill="hold" grpId="0" nodeType="afterEffect">
                                  <p:stCondLst>
                                    <p:cond delay="0"/>
                                  </p:stCondLst>
                                  <p:childTnLst>
                                    <p:set>
                                      <p:cBhvr>
                                        <p:cTn id="120" dur="1" fill="hold">
                                          <p:stCondLst>
                                            <p:cond delay="0"/>
                                          </p:stCondLst>
                                        </p:cTn>
                                        <p:tgtEl>
                                          <p:spTgt spid="89"/>
                                        </p:tgtEl>
                                        <p:attrNameLst>
                                          <p:attrName>style.visibility</p:attrName>
                                        </p:attrNameLst>
                                      </p:cBhvr>
                                      <p:to>
                                        <p:strVal val="visible"/>
                                      </p:to>
                                    </p:set>
                                    <p:anim calcmode="lin" valueType="num">
                                      <p:cBhvr additive="base">
                                        <p:cTn id="121" dur="150" fill="hold"/>
                                        <p:tgtEl>
                                          <p:spTgt spid="89"/>
                                        </p:tgtEl>
                                        <p:attrNameLst>
                                          <p:attrName>ppt_x</p:attrName>
                                        </p:attrNameLst>
                                      </p:cBhvr>
                                      <p:tavLst>
                                        <p:tav tm="0">
                                          <p:val>
                                            <p:strVal val="#ppt_x"/>
                                          </p:val>
                                        </p:tav>
                                        <p:tav tm="100000">
                                          <p:val>
                                            <p:strVal val="#ppt_x"/>
                                          </p:val>
                                        </p:tav>
                                      </p:tavLst>
                                    </p:anim>
                                    <p:anim calcmode="lin" valueType="num">
                                      <p:cBhvr additive="base">
                                        <p:cTn id="122" dur="150" fill="hold"/>
                                        <p:tgtEl>
                                          <p:spTgt spid="89"/>
                                        </p:tgtEl>
                                        <p:attrNameLst>
                                          <p:attrName>ppt_y</p:attrName>
                                        </p:attrNameLst>
                                      </p:cBhvr>
                                      <p:tavLst>
                                        <p:tav tm="0">
                                          <p:val>
                                            <p:strVal val="1+#ppt_h/2"/>
                                          </p:val>
                                        </p:tav>
                                        <p:tav tm="100000">
                                          <p:val>
                                            <p:strVal val="#ppt_y"/>
                                          </p:val>
                                        </p:tav>
                                      </p:tavLst>
                                    </p:anim>
                                  </p:childTnLst>
                                </p:cTn>
                              </p:par>
                            </p:childTnLst>
                          </p:cTn>
                        </p:par>
                        <p:par>
                          <p:cTn id="123" fill="hold">
                            <p:stCondLst>
                              <p:cond delay="3950"/>
                            </p:stCondLst>
                            <p:childTnLst>
                              <p:par>
                                <p:cTn id="124" presetID="2" presetClass="entr" presetSubtype="4" fill="hold" grpId="0" nodeType="afterEffect">
                                  <p:stCondLst>
                                    <p:cond delay="0"/>
                                  </p:stCondLst>
                                  <p:childTnLst>
                                    <p:set>
                                      <p:cBhvr>
                                        <p:cTn id="125" dur="1" fill="hold">
                                          <p:stCondLst>
                                            <p:cond delay="0"/>
                                          </p:stCondLst>
                                        </p:cTn>
                                        <p:tgtEl>
                                          <p:spTgt spid="107"/>
                                        </p:tgtEl>
                                        <p:attrNameLst>
                                          <p:attrName>style.visibility</p:attrName>
                                        </p:attrNameLst>
                                      </p:cBhvr>
                                      <p:to>
                                        <p:strVal val="visible"/>
                                      </p:to>
                                    </p:set>
                                    <p:anim calcmode="lin" valueType="num">
                                      <p:cBhvr additive="base">
                                        <p:cTn id="126" dur="150" fill="hold"/>
                                        <p:tgtEl>
                                          <p:spTgt spid="107"/>
                                        </p:tgtEl>
                                        <p:attrNameLst>
                                          <p:attrName>ppt_x</p:attrName>
                                        </p:attrNameLst>
                                      </p:cBhvr>
                                      <p:tavLst>
                                        <p:tav tm="0">
                                          <p:val>
                                            <p:strVal val="#ppt_x"/>
                                          </p:val>
                                        </p:tav>
                                        <p:tav tm="100000">
                                          <p:val>
                                            <p:strVal val="#ppt_x"/>
                                          </p:val>
                                        </p:tav>
                                      </p:tavLst>
                                    </p:anim>
                                    <p:anim calcmode="lin" valueType="num">
                                      <p:cBhvr additive="base">
                                        <p:cTn id="127" dur="150" fill="hold"/>
                                        <p:tgtEl>
                                          <p:spTgt spid="107"/>
                                        </p:tgtEl>
                                        <p:attrNameLst>
                                          <p:attrName>ppt_y</p:attrName>
                                        </p:attrNameLst>
                                      </p:cBhvr>
                                      <p:tavLst>
                                        <p:tav tm="0">
                                          <p:val>
                                            <p:strVal val="1+#ppt_h/2"/>
                                          </p:val>
                                        </p:tav>
                                        <p:tav tm="100000">
                                          <p:val>
                                            <p:strVal val="#ppt_y"/>
                                          </p:val>
                                        </p:tav>
                                      </p:tavLst>
                                    </p:anim>
                                  </p:childTnLst>
                                </p:cTn>
                              </p:par>
                            </p:childTnLst>
                          </p:cTn>
                        </p:par>
                        <p:par>
                          <p:cTn id="128" fill="hold">
                            <p:stCondLst>
                              <p:cond delay="4100"/>
                            </p:stCondLst>
                            <p:childTnLst>
                              <p:par>
                                <p:cTn id="129" presetID="2" presetClass="entr" presetSubtype="4" fill="hold" grpId="0" nodeType="afterEffect">
                                  <p:stCondLst>
                                    <p:cond delay="0"/>
                                  </p:stCondLst>
                                  <p:childTnLst>
                                    <p:set>
                                      <p:cBhvr>
                                        <p:cTn id="130" dur="1" fill="hold">
                                          <p:stCondLst>
                                            <p:cond delay="0"/>
                                          </p:stCondLst>
                                        </p:cTn>
                                        <p:tgtEl>
                                          <p:spTgt spid="90"/>
                                        </p:tgtEl>
                                        <p:attrNameLst>
                                          <p:attrName>style.visibility</p:attrName>
                                        </p:attrNameLst>
                                      </p:cBhvr>
                                      <p:to>
                                        <p:strVal val="visible"/>
                                      </p:to>
                                    </p:set>
                                    <p:anim calcmode="lin" valueType="num">
                                      <p:cBhvr additive="base">
                                        <p:cTn id="131" dur="150" fill="hold"/>
                                        <p:tgtEl>
                                          <p:spTgt spid="90"/>
                                        </p:tgtEl>
                                        <p:attrNameLst>
                                          <p:attrName>ppt_x</p:attrName>
                                        </p:attrNameLst>
                                      </p:cBhvr>
                                      <p:tavLst>
                                        <p:tav tm="0">
                                          <p:val>
                                            <p:strVal val="#ppt_x"/>
                                          </p:val>
                                        </p:tav>
                                        <p:tav tm="100000">
                                          <p:val>
                                            <p:strVal val="#ppt_x"/>
                                          </p:val>
                                        </p:tav>
                                      </p:tavLst>
                                    </p:anim>
                                    <p:anim calcmode="lin" valueType="num">
                                      <p:cBhvr additive="base">
                                        <p:cTn id="132" dur="150" fill="hold"/>
                                        <p:tgtEl>
                                          <p:spTgt spid="90"/>
                                        </p:tgtEl>
                                        <p:attrNameLst>
                                          <p:attrName>ppt_y</p:attrName>
                                        </p:attrNameLst>
                                      </p:cBhvr>
                                      <p:tavLst>
                                        <p:tav tm="0">
                                          <p:val>
                                            <p:strVal val="1+#ppt_h/2"/>
                                          </p:val>
                                        </p:tav>
                                        <p:tav tm="100000">
                                          <p:val>
                                            <p:strVal val="#ppt_y"/>
                                          </p:val>
                                        </p:tav>
                                      </p:tavLst>
                                    </p:anim>
                                  </p:childTnLst>
                                </p:cTn>
                              </p:par>
                            </p:childTnLst>
                          </p:cTn>
                        </p:par>
                        <p:par>
                          <p:cTn id="133" fill="hold">
                            <p:stCondLst>
                              <p:cond delay="4250"/>
                            </p:stCondLst>
                            <p:childTnLst>
                              <p:par>
                                <p:cTn id="134" presetID="2" presetClass="entr" presetSubtype="4" fill="hold" grpId="0" nodeType="afterEffect">
                                  <p:stCondLst>
                                    <p:cond delay="0"/>
                                  </p:stCondLst>
                                  <p:childTnLst>
                                    <p:set>
                                      <p:cBhvr>
                                        <p:cTn id="135" dur="1" fill="hold">
                                          <p:stCondLst>
                                            <p:cond delay="0"/>
                                          </p:stCondLst>
                                        </p:cTn>
                                        <p:tgtEl>
                                          <p:spTgt spid="91"/>
                                        </p:tgtEl>
                                        <p:attrNameLst>
                                          <p:attrName>style.visibility</p:attrName>
                                        </p:attrNameLst>
                                      </p:cBhvr>
                                      <p:to>
                                        <p:strVal val="visible"/>
                                      </p:to>
                                    </p:set>
                                    <p:anim calcmode="lin" valueType="num">
                                      <p:cBhvr additive="base">
                                        <p:cTn id="136" dur="150" fill="hold"/>
                                        <p:tgtEl>
                                          <p:spTgt spid="91"/>
                                        </p:tgtEl>
                                        <p:attrNameLst>
                                          <p:attrName>ppt_x</p:attrName>
                                        </p:attrNameLst>
                                      </p:cBhvr>
                                      <p:tavLst>
                                        <p:tav tm="0">
                                          <p:val>
                                            <p:strVal val="#ppt_x"/>
                                          </p:val>
                                        </p:tav>
                                        <p:tav tm="100000">
                                          <p:val>
                                            <p:strVal val="#ppt_x"/>
                                          </p:val>
                                        </p:tav>
                                      </p:tavLst>
                                    </p:anim>
                                    <p:anim calcmode="lin" valueType="num">
                                      <p:cBhvr additive="base">
                                        <p:cTn id="137" dur="150" fill="hold"/>
                                        <p:tgtEl>
                                          <p:spTgt spid="91"/>
                                        </p:tgtEl>
                                        <p:attrNameLst>
                                          <p:attrName>ppt_y</p:attrName>
                                        </p:attrNameLst>
                                      </p:cBhvr>
                                      <p:tavLst>
                                        <p:tav tm="0">
                                          <p:val>
                                            <p:strVal val="1+#ppt_h/2"/>
                                          </p:val>
                                        </p:tav>
                                        <p:tav tm="100000">
                                          <p:val>
                                            <p:strVal val="#ppt_y"/>
                                          </p:val>
                                        </p:tav>
                                      </p:tavLst>
                                    </p:anim>
                                  </p:childTnLst>
                                </p:cTn>
                              </p:par>
                            </p:childTnLst>
                          </p:cTn>
                        </p:par>
                        <p:par>
                          <p:cTn id="138" fill="hold">
                            <p:stCondLst>
                              <p:cond delay="4400"/>
                            </p:stCondLst>
                            <p:childTnLst>
                              <p:par>
                                <p:cTn id="139" presetID="2" presetClass="entr" presetSubtype="4" fill="hold" grpId="0" nodeType="afterEffect">
                                  <p:stCondLst>
                                    <p:cond delay="0"/>
                                  </p:stCondLst>
                                  <p:childTnLst>
                                    <p:set>
                                      <p:cBhvr>
                                        <p:cTn id="140" dur="1" fill="hold">
                                          <p:stCondLst>
                                            <p:cond delay="0"/>
                                          </p:stCondLst>
                                        </p:cTn>
                                        <p:tgtEl>
                                          <p:spTgt spid="92"/>
                                        </p:tgtEl>
                                        <p:attrNameLst>
                                          <p:attrName>style.visibility</p:attrName>
                                        </p:attrNameLst>
                                      </p:cBhvr>
                                      <p:to>
                                        <p:strVal val="visible"/>
                                      </p:to>
                                    </p:set>
                                    <p:anim calcmode="lin" valueType="num">
                                      <p:cBhvr additive="base">
                                        <p:cTn id="141" dur="150" fill="hold"/>
                                        <p:tgtEl>
                                          <p:spTgt spid="92"/>
                                        </p:tgtEl>
                                        <p:attrNameLst>
                                          <p:attrName>ppt_x</p:attrName>
                                        </p:attrNameLst>
                                      </p:cBhvr>
                                      <p:tavLst>
                                        <p:tav tm="0">
                                          <p:val>
                                            <p:strVal val="#ppt_x"/>
                                          </p:val>
                                        </p:tav>
                                        <p:tav tm="100000">
                                          <p:val>
                                            <p:strVal val="#ppt_x"/>
                                          </p:val>
                                        </p:tav>
                                      </p:tavLst>
                                    </p:anim>
                                    <p:anim calcmode="lin" valueType="num">
                                      <p:cBhvr additive="base">
                                        <p:cTn id="142" dur="150" fill="hold"/>
                                        <p:tgtEl>
                                          <p:spTgt spid="92"/>
                                        </p:tgtEl>
                                        <p:attrNameLst>
                                          <p:attrName>ppt_y</p:attrName>
                                        </p:attrNameLst>
                                      </p:cBhvr>
                                      <p:tavLst>
                                        <p:tav tm="0">
                                          <p:val>
                                            <p:strVal val="1+#ppt_h/2"/>
                                          </p:val>
                                        </p:tav>
                                        <p:tav tm="100000">
                                          <p:val>
                                            <p:strVal val="#ppt_y"/>
                                          </p:val>
                                        </p:tav>
                                      </p:tavLst>
                                    </p:anim>
                                  </p:childTnLst>
                                </p:cTn>
                              </p:par>
                            </p:childTnLst>
                          </p:cTn>
                        </p:par>
                        <p:par>
                          <p:cTn id="143" fill="hold">
                            <p:stCondLst>
                              <p:cond delay="4550"/>
                            </p:stCondLst>
                            <p:childTnLst>
                              <p:par>
                                <p:cTn id="144" presetID="2" presetClass="entr" presetSubtype="4" fill="hold" grpId="0" nodeType="afterEffect">
                                  <p:stCondLst>
                                    <p:cond delay="0"/>
                                  </p:stCondLst>
                                  <p:childTnLst>
                                    <p:set>
                                      <p:cBhvr>
                                        <p:cTn id="145" dur="1" fill="hold">
                                          <p:stCondLst>
                                            <p:cond delay="0"/>
                                          </p:stCondLst>
                                        </p:cTn>
                                        <p:tgtEl>
                                          <p:spTgt spid="93"/>
                                        </p:tgtEl>
                                        <p:attrNameLst>
                                          <p:attrName>style.visibility</p:attrName>
                                        </p:attrNameLst>
                                      </p:cBhvr>
                                      <p:to>
                                        <p:strVal val="visible"/>
                                      </p:to>
                                    </p:set>
                                    <p:anim calcmode="lin" valueType="num">
                                      <p:cBhvr additive="base">
                                        <p:cTn id="146" dur="150" fill="hold"/>
                                        <p:tgtEl>
                                          <p:spTgt spid="93"/>
                                        </p:tgtEl>
                                        <p:attrNameLst>
                                          <p:attrName>ppt_x</p:attrName>
                                        </p:attrNameLst>
                                      </p:cBhvr>
                                      <p:tavLst>
                                        <p:tav tm="0">
                                          <p:val>
                                            <p:strVal val="#ppt_x"/>
                                          </p:val>
                                        </p:tav>
                                        <p:tav tm="100000">
                                          <p:val>
                                            <p:strVal val="#ppt_x"/>
                                          </p:val>
                                        </p:tav>
                                      </p:tavLst>
                                    </p:anim>
                                    <p:anim calcmode="lin" valueType="num">
                                      <p:cBhvr additive="base">
                                        <p:cTn id="147" dur="150" fill="hold"/>
                                        <p:tgtEl>
                                          <p:spTgt spid="93"/>
                                        </p:tgtEl>
                                        <p:attrNameLst>
                                          <p:attrName>ppt_y</p:attrName>
                                        </p:attrNameLst>
                                      </p:cBhvr>
                                      <p:tavLst>
                                        <p:tav tm="0">
                                          <p:val>
                                            <p:strVal val="1+#ppt_h/2"/>
                                          </p:val>
                                        </p:tav>
                                        <p:tav tm="100000">
                                          <p:val>
                                            <p:strVal val="#ppt_y"/>
                                          </p:val>
                                        </p:tav>
                                      </p:tavLst>
                                    </p:anim>
                                  </p:childTnLst>
                                </p:cTn>
                              </p:par>
                            </p:childTnLst>
                          </p:cTn>
                        </p:par>
                        <p:par>
                          <p:cTn id="148" fill="hold">
                            <p:stCondLst>
                              <p:cond delay="4700"/>
                            </p:stCondLst>
                            <p:childTnLst>
                              <p:par>
                                <p:cTn id="149" presetID="2" presetClass="entr" presetSubtype="4" fill="hold" grpId="0"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additive="base">
                                        <p:cTn id="151" dur="150" fill="hold"/>
                                        <p:tgtEl>
                                          <p:spTgt spid="94"/>
                                        </p:tgtEl>
                                        <p:attrNameLst>
                                          <p:attrName>ppt_x</p:attrName>
                                        </p:attrNameLst>
                                      </p:cBhvr>
                                      <p:tavLst>
                                        <p:tav tm="0">
                                          <p:val>
                                            <p:strVal val="#ppt_x"/>
                                          </p:val>
                                        </p:tav>
                                        <p:tav tm="100000">
                                          <p:val>
                                            <p:strVal val="#ppt_x"/>
                                          </p:val>
                                        </p:tav>
                                      </p:tavLst>
                                    </p:anim>
                                    <p:anim calcmode="lin" valueType="num">
                                      <p:cBhvr additive="base">
                                        <p:cTn id="152" dur="150" fill="hold"/>
                                        <p:tgtEl>
                                          <p:spTgt spid="94"/>
                                        </p:tgtEl>
                                        <p:attrNameLst>
                                          <p:attrName>ppt_y</p:attrName>
                                        </p:attrNameLst>
                                      </p:cBhvr>
                                      <p:tavLst>
                                        <p:tav tm="0">
                                          <p:val>
                                            <p:strVal val="1+#ppt_h/2"/>
                                          </p:val>
                                        </p:tav>
                                        <p:tav tm="100000">
                                          <p:val>
                                            <p:strVal val="#ppt_y"/>
                                          </p:val>
                                        </p:tav>
                                      </p:tavLst>
                                    </p:anim>
                                  </p:childTnLst>
                                </p:cTn>
                              </p:par>
                            </p:childTnLst>
                          </p:cTn>
                        </p:par>
                        <p:par>
                          <p:cTn id="153" fill="hold">
                            <p:stCondLst>
                              <p:cond delay="4850"/>
                            </p:stCondLst>
                            <p:childTnLst>
                              <p:par>
                                <p:cTn id="154" presetID="2" presetClass="entr" presetSubtype="4" fill="hold" grpId="0" nodeType="afterEffect">
                                  <p:stCondLst>
                                    <p:cond delay="0"/>
                                  </p:stCondLst>
                                  <p:childTnLst>
                                    <p:set>
                                      <p:cBhvr>
                                        <p:cTn id="155" dur="1" fill="hold">
                                          <p:stCondLst>
                                            <p:cond delay="0"/>
                                          </p:stCondLst>
                                        </p:cTn>
                                        <p:tgtEl>
                                          <p:spTgt spid="95"/>
                                        </p:tgtEl>
                                        <p:attrNameLst>
                                          <p:attrName>style.visibility</p:attrName>
                                        </p:attrNameLst>
                                      </p:cBhvr>
                                      <p:to>
                                        <p:strVal val="visible"/>
                                      </p:to>
                                    </p:set>
                                    <p:anim calcmode="lin" valueType="num">
                                      <p:cBhvr additive="base">
                                        <p:cTn id="156" dur="150" fill="hold"/>
                                        <p:tgtEl>
                                          <p:spTgt spid="95"/>
                                        </p:tgtEl>
                                        <p:attrNameLst>
                                          <p:attrName>ppt_x</p:attrName>
                                        </p:attrNameLst>
                                      </p:cBhvr>
                                      <p:tavLst>
                                        <p:tav tm="0">
                                          <p:val>
                                            <p:strVal val="#ppt_x"/>
                                          </p:val>
                                        </p:tav>
                                        <p:tav tm="100000">
                                          <p:val>
                                            <p:strVal val="#ppt_x"/>
                                          </p:val>
                                        </p:tav>
                                      </p:tavLst>
                                    </p:anim>
                                    <p:anim calcmode="lin" valueType="num">
                                      <p:cBhvr additive="base">
                                        <p:cTn id="157" dur="150" fill="hold"/>
                                        <p:tgtEl>
                                          <p:spTgt spid="95"/>
                                        </p:tgtEl>
                                        <p:attrNameLst>
                                          <p:attrName>ppt_y</p:attrName>
                                        </p:attrNameLst>
                                      </p:cBhvr>
                                      <p:tavLst>
                                        <p:tav tm="0">
                                          <p:val>
                                            <p:strVal val="1+#ppt_h/2"/>
                                          </p:val>
                                        </p:tav>
                                        <p:tav tm="100000">
                                          <p:val>
                                            <p:strVal val="#ppt_y"/>
                                          </p:val>
                                        </p:tav>
                                      </p:tavLst>
                                    </p:anim>
                                  </p:childTnLst>
                                </p:cTn>
                              </p:par>
                            </p:childTnLst>
                          </p:cTn>
                        </p:par>
                        <p:par>
                          <p:cTn id="158" fill="hold">
                            <p:stCondLst>
                              <p:cond delay="5000"/>
                            </p:stCondLst>
                            <p:childTnLst>
                              <p:par>
                                <p:cTn id="159" presetID="2" presetClass="entr" presetSubtype="4" fill="hold" grpId="0" nodeType="afterEffect">
                                  <p:stCondLst>
                                    <p:cond delay="0"/>
                                  </p:stCondLst>
                                  <p:childTnLst>
                                    <p:set>
                                      <p:cBhvr>
                                        <p:cTn id="160" dur="1" fill="hold">
                                          <p:stCondLst>
                                            <p:cond delay="0"/>
                                          </p:stCondLst>
                                        </p:cTn>
                                        <p:tgtEl>
                                          <p:spTgt spid="96"/>
                                        </p:tgtEl>
                                        <p:attrNameLst>
                                          <p:attrName>style.visibility</p:attrName>
                                        </p:attrNameLst>
                                      </p:cBhvr>
                                      <p:to>
                                        <p:strVal val="visible"/>
                                      </p:to>
                                    </p:set>
                                    <p:anim calcmode="lin" valueType="num">
                                      <p:cBhvr additive="base">
                                        <p:cTn id="161" dur="150" fill="hold"/>
                                        <p:tgtEl>
                                          <p:spTgt spid="96"/>
                                        </p:tgtEl>
                                        <p:attrNameLst>
                                          <p:attrName>ppt_x</p:attrName>
                                        </p:attrNameLst>
                                      </p:cBhvr>
                                      <p:tavLst>
                                        <p:tav tm="0">
                                          <p:val>
                                            <p:strVal val="#ppt_x"/>
                                          </p:val>
                                        </p:tav>
                                        <p:tav tm="100000">
                                          <p:val>
                                            <p:strVal val="#ppt_x"/>
                                          </p:val>
                                        </p:tav>
                                      </p:tavLst>
                                    </p:anim>
                                    <p:anim calcmode="lin" valueType="num">
                                      <p:cBhvr additive="base">
                                        <p:cTn id="162" dur="150" fill="hold"/>
                                        <p:tgtEl>
                                          <p:spTgt spid="96"/>
                                        </p:tgtEl>
                                        <p:attrNameLst>
                                          <p:attrName>ppt_y</p:attrName>
                                        </p:attrNameLst>
                                      </p:cBhvr>
                                      <p:tavLst>
                                        <p:tav tm="0">
                                          <p:val>
                                            <p:strVal val="1+#ppt_h/2"/>
                                          </p:val>
                                        </p:tav>
                                        <p:tav tm="100000">
                                          <p:val>
                                            <p:strVal val="#ppt_y"/>
                                          </p:val>
                                        </p:tav>
                                      </p:tavLst>
                                    </p:anim>
                                  </p:childTnLst>
                                </p:cTn>
                              </p:par>
                            </p:childTnLst>
                          </p:cTn>
                        </p:par>
                        <p:par>
                          <p:cTn id="163" fill="hold">
                            <p:stCondLst>
                              <p:cond delay="5150"/>
                            </p:stCondLst>
                            <p:childTnLst>
                              <p:par>
                                <p:cTn id="164" presetID="2" presetClass="entr" presetSubtype="4" fill="hold" grpId="0" nodeType="afterEffect">
                                  <p:stCondLst>
                                    <p:cond delay="0"/>
                                  </p:stCondLst>
                                  <p:childTnLst>
                                    <p:set>
                                      <p:cBhvr>
                                        <p:cTn id="165" dur="1" fill="hold">
                                          <p:stCondLst>
                                            <p:cond delay="0"/>
                                          </p:stCondLst>
                                        </p:cTn>
                                        <p:tgtEl>
                                          <p:spTgt spid="97"/>
                                        </p:tgtEl>
                                        <p:attrNameLst>
                                          <p:attrName>style.visibility</p:attrName>
                                        </p:attrNameLst>
                                      </p:cBhvr>
                                      <p:to>
                                        <p:strVal val="visible"/>
                                      </p:to>
                                    </p:set>
                                    <p:anim calcmode="lin" valueType="num">
                                      <p:cBhvr additive="base">
                                        <p:cTn id="166" dur="150" fill="hold"/>
                                        <p:tgtEl>
                                          <p:spTgt spid="97"/>
                                        </p:tgtEl>
                                        <p:attrNameLst>
                                          <p:attrName>ppt_x</p:attrName>
                                        </p:attrNameLst>
                                      </p:cBhvr>
                                      <p:tavLst>
                                        <p:tav tm="0">
                                          <p:val>
                                            <p:strVal val="#ppt_x"/>
                                          </p:val>
                                        </p:tav>
                                        <p:tav tm="100000">
                                          <p:val>
                                            <p:strVal val="#ppt_x"/>
                                          </p:val>
                                        </p:tav>
                                      </p:tavLst>
                                    </p:anim>
                                    <p:anim calcmode="lin" valueType="num">
                                      <p:cBhvr additive="base">
                                        <p:cTn id="167" dur="150" fill="hold"/>
                                        <p:tgtEl>
                                          <p:spTgt spid="97"/>
                                        </p:tgtEl>
                                        <p:attrNameLst>
                                          <p:attrName>ppt_y</p:attrName>
                                        </p:attrNameLst>
                                      </p:cBhvr>
                                      <p:tavLst>
                                        <p:tav tm="0">
                                          <p:val>
                                            <p:strVal val="1+#ppt_h/2"/>
                                          </p:val>
                                        </p:tav>
                                        <p:tav tm="100000">
                                          <p:val>
                                            <p:strVal val="#ppt_y"/>
                                          </p:val>
                                        </p:tav>
                                      </p:tavLst>
                                    </p:anim>
                                  </p:childTnLst>
                                </p:cTn>
                              </p:par>
                            </p:childTnLst>
                          </p:cTn>
                        </p:par>
                        <p:par>
                          <p:cTn id="168" fill="hold">
                            <p:stCondLst>
                              <p:cond delay="5300"/>
                            </p:stCondLst>
                            <p:childTnLst>
                              <p:par>
                                <p:cTn id="169" presetID="2" presetClass="entr" presetSubtype="4" fill="hold" grpId="0" nodeType="afterEffect">
                                  <p:stCondLst>
                                    <p:cond delay="0"/>
                                  </p:stCondLst>
                                  <p:childTnLst>
                                    <p:set>
                                      <p:cBhvr>
                                        <p:cTn id="170" dur="1" fill="hold">
                                          <p:stCondLst>
                                            <p:cond delay="0"/>
                                          </p:stCondLst>
                                        </p:cTn>
                                        <p:tgtEl>
                                          <p:spTgt spid="98"/>
                                        </p:tgtEl>
                                        <p:attrNameLst>
                                          <p:attrName>style.visibility</p:attrName>
                                        </p:attrNameLst>
                                      </p:cBhvr>
                                      <p:to>
                                        <p:strVal val="visible"/>
                                      </p:to>
                                    </p:set>
                                    <p:anim calcmode="lin" valueType="num">
                                      <p:cBhvr additive="base">
                                        <p:cTn id="171" dur="150" fill="hold"/>
                                        <p:tgtEl>
                                          <p:spTgt spid="98"/>
                                        </p:tgtEl>
                                        <p:attrNameLst>
                                          <p:attrName>ppt_x</p:attrName>
                                        </p:attrNameLst>
                                      </p:cBhvr>
                                      <p:tavLst>
                                        <p:tav tm="0">
                                          <p:val>
                                            <p:strVal val="#ppt_x"/>
                                          </p:val>
                                        </p:tav>
                                        <p:tav tm="100000">
                                          <p:val>
                                            <p:strVal val="#ppt_x"/>
                                          </p:val>
                                        </p:tav>
                                      </p:tavLst>
                                    </p:anim>
                                    <p:anim calcmode="lin" valueType="num">
                                      <p:cBhvr additive="base">
                                        <p:cTn id="172" dur="150" fill="hold"/>
                                        <p:tgtEl>
                                          <p:spTgt spid="98"/>
                                        </p:tgtEl>
                                        <p:attrNameLst>
                                          <p:attrName>ppt_y</p:attrName>
                                        </p:attrNameLst>
                                      </p:cBhvr>
                                      <p:tavLst>
                                        <p:tav tm="0">
                                          <p:val>
                                            <p:strVal val="1+#ppt_h/2"/>
                                          </p:val>
                                        </p:tav>
                                        <p:tav tm="100000">
                                          <p:val>
                                            <p:strVal val="#ppt_y"/>
                                          </p:val>
                                        </p:tav>
                                      </p:tavLst>
                                    </p:anim>
                                  </p:childTnLst>
                                </p:cTn>
                              </p:par>
                            </p:childTnLst>
                          </p:cTn>
                        </p:par>
                        <p:par>
                          <p:cTn id="173" fill="hold">
                            <p:stCondLst>
                              <p:cond delay="5450"/>
                            </p:stCondLst>
                            <p:childTnLst>
                              <p:par>
                                <p:cTn id="174" presetID="2" presetClass="entr" presetSubtype="4" fill="hold" grpId="0" nodeType="afterEffect">
                                  <p:stCondLst>
                                    <p:cond delay="0"/>
                                  </p:stCondLst>
                                  <p:childTnLst>
                                    <p:set>
                                      <p:cBhvr>
                                        <p:cTn id="175" dur="1" fill="hold">
                                          <p:stCondLst>
                                            <p:cond delay="0"/>
                                          </p:stCondLst>
                                        </p:cTn>
                                        <p:tgtEl>
                                          <p:spTgt spid="99"/>
                                        </p:tgtEl>
                                        <p:attrNameLst>
                                          <p:attrName>style.visibility</p:attrName>
                                        </p:attrNameLst>
                                      </p:cBhvr>
                                      <p:to>
                                        <p:strVal val="visible"/>
                                      </p:to>
                                    </p:set>
                                    <p:anim calcmode="lin" valueType="num">
                                      <p:cBhvr additive="base">
                                        <p:cTn id="176" dur="150" fill="hold"/>
                                        <p:tgtEl>
                                          <p:spTgt spid="99"/>
                                        </p:tgtEl>
                                        <p:attrNameLst>
                                          <p:attrName>ppt_x</p:attrName>
                                        </p:attrNameLst>
                                      </p:cBhvr>
                                      <p:tavLst>
                                        <p:tav tm="0">
                                          <p:val>
                                            <p:strVal val="#ppt_x"/>
                                          </p:val>
                                        </p:tav>
                                        <p:tav tm="100000">
                                          <p:val>
                                            <p:strVal val="#ppt_x"/>
                                          </p:val>
                                        </p:tav>
                                      </p:tavLst>
                                    </p:anim>
                                    <p:anim calcmode="lin" valueType="num">
                                      <p:cBhvr additive="base">
                                        <p:cTn id="177" dur="150" fill="hold"/>
                                        <p:tgtEl>
                                          <p:spTgt spid="99"/>
                                        </p:tgtEl>
                                        <p:attrNameLst>
                                          <p:attrName>ppt_y</p:attrName>
                                        </p:attrNameLst>
                                      </p:cBhvr>
                                      <p:tavLst>
                                        <p:tav tm="0">
                                          <p:val>
                                            <p:strVal val="1+#ppt_h/2"/>
                                          </p:val>
                                        </p:tav>
                                        <p:tav tm="100000">
                                          <p:val>
                                            <p:strVal val="#ppt_y"/>
                                          </p:val>
                                        </p:tav>
                                      </p:tavLst>
                                    </p:anim>
                                  </p:childTnLst>
                                </p:cTn>
                              </p:par>
                            </p:childTnLst>
                          </p:cTn>
                        </p:par>
                        <p:par>
                          <p:cTn id="178" fill="hold">
                            <p:stCondLst>
                              <p:cond delay="5600"/>
                            </p:stCondLst>
                            <p:childTnLst>
                              <p:par>
                                <p:cTn id="179" presetID="2" presetClass="entr" presetSubtype="4" fill="hold" grpId="0" nodeType="afterEffect">
                                  <p:stCondLst>
                                    <p:cond delay="0"/>
                                  </p:stCondLst>
                                  <p:childTnLst>
                                    <p:set>
                                      <p:cBhvr>
                                        <p:cTn id="180" dur="1" fill="hold">
                                          <p:stCondLst>
                                            <p:cond delay="0"/>
                                          </p:stCondLst>
                                        </p:cTn>
                                        <p:tgtEl>
                                          <p:spTgt spid="100"/>
                                        </p:tgtEl>
                                        <p:attrNameLst>
                                          <p:attrName>style.visibility</p:attrName>
                                        </p:attrNameLst>
                                      </p:cBhvr>
                                      <p:to>
                                        <p:strVal val="visible"/>
                                      </p:to>
                                    </p:set>
                                    <p:anim calcmode="lin" valueType="num">
                                      <p:cBhvr additive="base">
                                        <p:cTn id="181" dur="150" fill="hold"/>
                                        <p:tgtEl>
                                          <p:spTgt spid="100"/>
                                        </p:tgtEl>
                                        <p:attrNameLst>
                                          <p:attrName>ppt_x</p:attrName>
                                        </p:attrNameLst>
                                      </p:cBhvr>
                                      <p:tavLst>
                                        <p:tav tm="0">
                                          <p:val>
                                            <p:strVal val="#ppt_x"/>
                                          </p:val>
                                        </p:tav>
                                        <p:tav tm="100000">
                                          <p:val>
                                            <p:strVal val="#ppt_x"/>
                                          </p:val>
                                        </p:tav>
                                      </p:tavLst>
                                    </p:anim>
                                    <p:anim calcmode="lin" valueType="num">
                                      <p:cBhvr additive="base">
                                        <p:cTn id="182" dur="150" fill="hold"/>
                                        <p:tgtEl>
                                          <p:spTgt spid="100"/>
                                        </p:tgtEl>
                                        <p:attrNameLst>
                                          <p:attrName>ppt_y</p:attrName>
                                        </p:attrNameLst>
                                      </p:cBhvr>
                                      <p:tavLst>
                                        <p:tav tm="0">
                                          <p:val>
                                            <p:strVal val="1+#ppt_h/2"/>
                                          </p:val>
                                        </p:tav>
                                        <p:tav tm="100000">
                                          <p:val>
                                            <p:strVal val="#ppt_y"/>
                                          </p:val>
                                        </p:tav>
                                      </p:tavLst>
                                    </p:anim>
                                  </p:childTnLst>
                                </p:cTn>
                              </p:par>
                            </p:childTnLst>
                          </p:cTn>
                        </p:par>
                        <p:par>
                          <p:cTn id="183" fill="hold">
                            <p:stCondLst>
                              <p:cond delay="5750"/>
                            </p:stCondLst>
                            <p:childTnLst>
                              <p:par>
                                <p:cTn id="184" presetID="2" presetClass="entr" presetSubtype="4" fill="hold" grpId="0" nodeType="afterEffect">
                                  <p:stCondLst>
                                    <p:cond delay="0"/>
                                  </p:stCondLst>
                                  <p:childTnLst>
                                    <p:set>
                                      <p:cBhvr>
                                        <p:cTn id="185" dur="1" fill="hold">
                                          <p:stCondLst>
                                            <p:cond delay="0"/>
                                          </p:stCondLst>
                                        </p:cTn>
                                        <p:tgtEl>
                                          <p:spTgt spid="101"/>
                                        </p:tgtEl>
                                        <p:attrNameLst>
                                          <p:attrName>style.visibility</p:attrName>
                                        </p:attrNameLst>
                                      </p:cBhvr>
                                      <p:to>
                                        <p:strVal val="visible"/>
                                      </p:to>
                                    </p:set>
                                    <p:anim calcmode="lin" valueType="num">
                                      <p:cBhvr additive="base">
                                        <p:cTn id="186" dur="150" fill="hold"/>
                                        <p:tgtEl>
                                          <p:spTgt spid="101"/>
                                        </p:tgtEl>
                                        <p:attrNameLst>
                                          <p:attrName>ppt_x</p:attrName>
                                        </p:attrNameLst>
                                      </p:cBhvr>
                                      <p:tavLst>
                                        <p:tav tm="0">
                                          <p:val>
                                            <p:strVal val="#ppt_x"/>
                                          </p:val>
                                        </p:tav>
                                        <p:tav tm="100000">
                                          <p:val>
                                            <p:strVal val="#ppt_x"/>
                                          </p:val>
                                        </p:tav>
                                      </p:tavLst>
                                    </p:anim>
                                    <p:anim calcmode="lin" valueType="num">
                                      <p:cBhvr additive="base">
                                        <p:cTn id="187" dur="150" fill="hold"/>
                                        <p:tgtEl>
                                          <p:spTgt spid="101"/>
                                        </p:tgtEl>
                                        <p:attrNameLst>
                                          <p:attrName>ppt_y</p:attrName>
                                        </p:attrNameLst>
                                      </p:cBhvr>
                                      <p:tavLst>
                                        <p:tav tm="0">
                                          <p:val>
                                            <p:strVal val="1+#ppt_h/2"/>
                                          </p:val>
                                        </p:tav>
                                        <p:tav tm="100000">
                                          <p:val>
                                            <p:strVal val="#ppt_y"/>
                                          </p:val>
                                        </p:tav>
                                      </p:tavLst>
                                    </p:anim>
                                  </p:childTnLst>
                                </p:cTn>
                              </p:par>
                            </p:childTnLst>
                          </p:cTn>
                        </p:par>
                        <p:par>
                          <p:cTn id="188" fill="hold">
                            <p:stCondLst>
                              <p:cond delay="5900"/>
                            </p:stCondLst>
                            <p:childTnLst>
                              <p:par>
                                <p:cTn id="189" presetID="2" presetClass="entr" presetSubtype="4" fill="hold" grpId="0" nodeType="afterEffect">
                                  <p:stCondLst>
                                    <p:cond delay="0"/>
                                  </p:stCondLst>
                                  <p:childTnLst>
                                    <p:set>
                                      <p:cBhvr>
                                        <p:cTn id="190" dur="1" fill="hold">
                                          <p:stCondLst>
                                            <p:cond delay="0"/>
                                          </p:stCondLst>
                                        </p:cTn>
                                        <p:tgtEl>
                                          <p:spTgt spid="102"/>
                                        </p:tgtEl>
                                        <p:attrNameLst>
                                          <p:attrName>style.visibility</p:attrName>
                                        </p:attrNameLst>
                                      </p:cBhvr>
                                      <p:to>
                                        <p:strVal val="visible"/>
                                      </p:to>
                                    </p:set>
                                    <p:anim calcmode="lin" valueType="num">
                                      <p:cBhvr additive="base">
                                        <p:cTn id="191" dur="150" fill="hold"/>
                                        <p:tgtEl>
                                          <p:spTgt spid="102"/>
                                        </p:tgtEl>
                                        <p:attrNameLst>
                                          <p:attrName>ppt_x</p:attrName>
                                        </p:attrNameLst>
                                      </p:cBhvr>
                                      <p:tavLst>
                                        <p:tav tm="0">
                                          <p:val>
                                            <p:strVal val="#ppt_x"/>
                                          </p:val>
                                        </p:tav>
                                        <p:tav tm="100000">
                                          <p:val>
                                            <p:strVal val="#ppt_x"/>
                                          </p:val>
                                        </p:tav>
                                      </p:tavLst>
                                    </p:anim>
                                    <p:anim calcmode="lin" valueType="num">
                                      <p:cBhvr additive="base">
                                        <p:cTn id="192" dur="150" fill="hold"/>
                                        <p:tgtEl>
                                          <p:spTgt spid="102"/>
                                        </p:tgtEl>
                                        <p:attrNameLst>
                                          <p:attrName>ppt_y</p:attrName>
                                        </p:attrNameLst>
                                      </p:cBhvr>
                                      <p:tavLst>
                                        <p:tav tm="0">
                                          <p:val>
                                            <p:strVal val="1+#ppt_h/2"/>
                                          </p:val>
                                        </p:tav>
                                        <p:tav tm="100000">
                                          <p:val>
                                            <p:strVal val="#ppt_y"/>
                                          </p:val>
                                        </p:tav>
                                      </p:tavLst>
                                    </p:anim>
                                  </p:childTnLst>
                                </p:cTn>
                              </p:par>
                            </p:childTnLst>
                          </p:cTn>
                        </p:par>
                        <p:par>
                          <p:cTn id="193" fill="hold">
                            <p:stCondLst>
                              <p:cond delay="6050"/>
                            </p:stCondLst>
                            <p:childTnLst>
                              <p:par>
                                <p:cTn id="194" presetID="2" presetClass="entr" presetSubtype="4" fill="hold" grpId="0" nodeType="afterEffect">
                                  <p:stCondLst>
                                    <p:cond delay="0"/>
                                  </p:stCondLst>
                                  <p:childTnLst>
                                    <p:set>
                                      <p:cBhvr>
                                        <p:cTn id="195" dur="1" fill="hold">
                                          <p:stCondLst>
                                            <p:cond delay="0"/>
                                          </p:stCondLst>
                                        </p:cTn>
                                        <p:tgtEl>
                                          <p:spTgt spid="103"/>
                                        </p:tgtEl>
                                        <p:attrNameLst>
                                          <p:attrName>style.visibility</p:attrName>
                                        </p:attrNameLst>
                                      </p:cBhvr>
                                      <p:to>
                                        <p:strVal val="visible"/>
                                      </p:to>
                                    </p:set>
                                    <p:anim calcmode="lin" valueType="num">
                                      <p:cBhvr additive="base">
                                        <p:cTn id="196" dur="150" fill="hold"/>
                                        <p:tgtEl>
                                          <p:spTgt spid="103"/>
                                        </p:tgtEl>
                                        <p:attrNameLst>
                                          <p:attrName>ppt_x</p:attrName>
                                        </p:attrNameLst>
                                      </p:cBhvr>
                                      <p:tavLst>
                                        <p:tav tm="0">
                                          <p:val>
                                            <p:strVal val="#ppt_x"/>
                                          </p:val>
                                        </p:tav>
                                        <p:tav tm="100000">
                                          <p:val>
                                            <p:strVal val="#ppt_x"/>
                                          </p:val>
                                        </p:tav>
                                      </p:tavLst>
                                    </p:anim>
                                    <p:anim calcmode="lin" valueType="num">
                                      <p:cBhvr additive="base">
                                        <p:cTn id="197" dur="150" fill="hold"/>
                                        <p:tgtEl>
                                          <p:spTgt spid="103"/>
                                        </p:tgtEl>
                                        <p:attrNameLst>
                                          <p:attrName>ppt_y</p:attrName>
                                        </p:attrNameLst>
                                      </p:cBhvr>
                                      <p:tavLst>
                                        <p:tav tm="0">
                                          <p:val>
                                            <p:strVal val="1+#ppt_h/2"/>
                                          </p:val>
                                        </p:tav>
                                        <p:tav tm="100000">
                                          <p:val>
                                            <p:strVal val="#ppt_y"/>
                                          </p:val>
                                        </p:tav>
                                      </p:tavLst>
                                    </p:anim>
                                  </p:childTnLst>
                                </p:cTn>
                              </p:par>
                            </p:childTnLst>
                          </p:cTn>
                        </p:par>
                        <p:par>
                          <p:cTn id="198" fill="hold">
                            <p:stCondLst>
                              <p:cond delay="6200"/>
                            </p:stCondLst>
                            <p:childTnLst>
                              <p:par>
                                <p:cTn id="199" presetID="2" presetClass="entr" presetSubtype="4" fill="hold" grpId="0" nodeType="afterEffect">
                                  <p:stCondLst>
                                    <p:cond delay="0"/>
                                  </p:stCondLst>
                                  <p:childTnLst>
                                    <p:set>
                                      <p:cBhvr>
                                        <p:cTn id="200" dur="1" fill="hold">
                                          <p:stCondLst>
                                            <p:cond delay="0"/>
                                          </p:stCondLst>
                                        </p:cTn>
                                        <p:tgtEl>
                                          <p:spTgt spid="104"/>
                                        </p:tgtEl>
                                        <p:attrNameLst>
                                          <p:attrName>style.visibility</p:attrName>
                                        </p:attrNameLst>
                                      </p:cBhvr>
                                      <p:to>
                                        <p:strVal val="visible"/>
                                      </p:to>
                                    </p:set>
                                    <p:anim calcmode="lin" valueType="num">
                                      <p:cBhvr additive="base">
                                        <p:cTn id="201" dur="150" fill="hold"/>
                                        <p:tgtEl>
                                          <p:spTgt spid="104"/>
                                        </p:tgtEl>
                                        <p:attrNameLst>
                                          <p:attrName>ppt_x</p:attrName>
                                        </p:attrNameLst>
                                      </p:cBhvr>
                                      <p:tavLst>
                                        <p:tav tm="0">
                                          <p:val>
                                            <p:strVal val="#ppt_x"/>
                                          </p:val>
                                        </p:tav>
                                        <p:tav tm="100000">
                                          <p:val>
                                            <p:strVal val="#ppt_x"/>
                                          </p:val>
                                        </p:tav>
                                      </p:tavLst>
                                    </p:anim>
                                    <p:anim calcmode="lin" valueType="num">
                                      <p:cBhvr additive="base">
                                        <p:cTn id="202" dur="150" fill="hold"/>
                                        <p:tgtEl>
                                          <p:spTgt spid="104"/>
                                        </p:tgtEl>
                                        <p:attrNameLst>
                                          <p:attrName>ppt_y</p:attrName>
                                        </p:attrNameLst>
                                      </p:cBhvr>
                                      <p:tavLst>
                                        <p:tav tm="0">
                                          <p:val>
                                            <p:strVal val="1+#ppt_h/2"/>
                                          </p:val>
                                        </p:tav>
                                        <p:tav tm="100000">
                                          <p:val>
                                            <p:strVal val="#ppt_y"/>
                                          </p:val>
                                        </p:tav>
                                      </p:tavLst>
                                    </p:anim>
                                  </p:childTnLst>
                                </p:cTn>
                              </p:par>
                            </p:childTnLst>
                          </p:cTn>
                        </p:par>
                        <p:par>
                          <p:cTn id="203" fill="hold">
                            <p:stCondLst>
                              <p:cond delay="6350"/>
                            </p:stCondLst>
                            <p:childTnLst>
                              <p:par>
                                <p:cTn id="204" presetID="2" presetClass="entr" presetSubtype="4" fill="hold" grpId="0" nodeType="afterEffect">
                                  <p:stCondLst>
                                    <p:cond delay="0"/>
                                  </p:stCondLst>
                                  <p:childTnLst>
                                    <p:set>
                                      <p:cBhvr>
                                        <p:cTn id="205" dur="1" fill="hold">
                                          <p:stCondLst>
                                            <p:cond delay="0"/>
                                          </p:stCondLst>
                                        </p:cTn>
                                        <p:tgtEl>
                                          <p:spTgt spid="105"/>
                                        </p:tgtEl>
                                        <p:attrNameLst>
                                          <p:attrName>style.visibility</p:attrName>
                                        </p:attrNameLst>
                                      </p:cBhvr>
                                      <p:to>
                                        <p:strVal val="visible"/>
                                      </p:to>
                                    </p:set>
                                    <p:anim calcmode="lin" valueType="num">
                                      <p:cBhvr additive="base">
                                        <p:cTn id="206" dur="150" fill="hold"/>
                                        <p:tgtEl>
                                          <p:spTgt spid="105"/>
                                        </p:tgtEl>
                                        <p:attrNameLst>
                                          <p:attrName>ppt_x</p:attrName>
                                        </p:attrNameLst>
                                      </p:cBhvr>
                                      <p:tavLst>
                                        <p:tav tm="0">
                                          <p:val>
                                            <p:strVal val="#ppt_x"/>
                                          </p:val>
                                        </p:tav>
                                        <p:tav tm="100000">
                                          <p:val>
                                            <p:strVal val="#ppt_x"/>
                                          </p:val>
                                        </p:tav>
                                      </p:tavLst>
                                    </p:anim>
                                    <p:anim calcmode="lin" valueType="num">
                                      <p:cBhvr additive="base">
                                        <p:cTn id="207" dur="150" fill="hold"/>
                                        <p:tgtEl>
                                          <p:spTgt spid="105"/>
                                        </p:tgtEl>
                                        <p:attrNameLst>
                                          <p:attrName>ppt_y</p:attrName>
                                        </p:attrNameLst>
                                      </p:cBhvr>
                                      <p:tavLst>
                                        <p:tav tm="0">
                                          <p:val>
                                            <p:strVal val="1+#ppt_h/2"/>
                                          </p:val>
                                        </p:tav>
                                        <p:tav tm="100000">
                                          <p:val>
                                            <p:strVal val="#ppt_y"/>
                                          </p:val>
                                        </p:tav>
                                      </p:tavLst>
                                    </p:anim>
                                  </p:childTnLst>
                                </p:cTn>
                              </p:par>
                            </p:childTnLst>
                          </p:cTn>
                        </p:par>
                        <p:par>
                          <p:cTn id="208" fill="hold">
                            <p:stCondLst>
                              <p:cond delay="6500"/>
                            </p:stCondLst>
                            <p:childTnLst>
                              <p:par>
                                <p:cTn id="209" presetID="2" presetClass="entr" presetSubtype="4" fill="hold" grpId="0" nodeType="afterEffect">
                                  <p:stCondLst>
                                    <p:cond delay="0"/>
                                  </p:stCondLst>
                                  <p:childTnLst>
                                    <p:set>
                                      <p:cBhvr>
                                        <p:cTn id="210" dur="1" fill="hold">
                                          <p:stCondLst>
                                            <p:cond delay="0"/>
                                          </p:stCondLst>
                                        </p:cTn>
                                        <p:tgtEl>
                                          <p:spTgt spid="106"/>
                                        </p:tgtEl>
                                        <p:attrNameLst>
                                          <p:attrName>style.visibility</p:attrName>
                                        </p:attrNameLst>
                                      </p:cBhvr>
                                      <p:to>
                                        <p:strVal val="visible"/>
                                      </p:to>
                                    </p:set>
                                    <p:anim calcmode="lin" valueType="num">
                                      <p:cBhvr additive="base">
                                        <p:cTn id="211" dur="150" fill="hold"/>
                                        <p:tgtEl>
                                          <p:spTgt spid="106"/>
                                        </p:tgtEl>
                                        <p:attrNameLst>
                                          <p:attrName>ppt_x</p:attrName>
                                        </p:attrNameLst>
                                      </p:cBhvr>
                                      <p:tavLst>
                                        <p:tav tm="0">
                                          <p:val>
                                            <p:strVal val="#ppt_x"/>
                                          </p:val>
                                        </p:tav>
                                        <p:tav tm="100000">
                                          <p:val>
                                            <p:strVal val="#ppt_x"/>
                                          </p:val>
                                        </p:tav>
                                      </p:tavLst>
                                    </p:anim>
                                    <p:anim calcmode="lin" valueType="num">
                                      <p:cBhvr additive="base">
                                        <p:cTn id="212" dur="150" fill="hold"/>
                                        <p:tgtEl>
                                          <p:spTgt spid="106"/>
                                        </p:tgtEl>
                                        <p:attrNameLst>
                                          <p:attrName>ppt_y</p:attrName>
                                        </p:attrNameLst>
                                      </p:cBhvr>
                                      <p:tavLst>
                                        <p:tav tm="0">
                                          <p:val>
                                            <p:strVal val="1+#ppt_h/2"/>
                                          </p:val>
                                        </p:tav>
                                        <p:tav tm="100000">
                                          <p:val>
                                            <p:strVal val="#ppt_y"/>
                                          </p:val>
                                        </p:tav>
                                      </p:tavLst>
                                    </p:anim>
                                  </p:childTnLst>
                                </p:cTn>
                              </p:par>
                            </p:childTnLst>
                          </p:cTn>
                        </p:par>
                        <p:par>
                          <p:cTn id="213" fill="hold">
                            <p:stCondLst>
                              <p:cond delay="6650"/>
                            </p:stCondLst>
                            <p:childTnLst>
                              <p:par>
                                <p:cTn id="214" presetID="2" presetClass="entr" presetSubtype="4" fill="hold" grpId="0" nodeType="afterEffect">
                                  <p:stCondLst>
                                    <p:cond delay="0"/>
                                  </p:stCondLst>
                                  <p:childTnLst>
                                    <p:set>
                                      <p:cBhvr>
                                        <p:cTn id="215" dur="1" fill="hold">
                                          <p:stCondLst>
                                            <p:cond delay="0"/>
                                          </p:stCondLst>
                                        </p:cTn>
                                        <p:tgtEl>
                                          <p:spTgt spid="68"/>
                                        </p:tgtEl>
                                        <p:attrNameLst>
                                          <p:attrName>style.visibility</p:attrName>
                                        </p:attrNameLst>
                                      </p:cBhvr>
                                      <p:to>
                                        <p:strVal val="visible"/>
                                      </p:to>
                                    </p:set>
                                    <p:anim calcmode="lin" valueType="num">
                                      <p:cBhvr additive="base">
                                        <p:cTn id="216" dur="250" fill="hold"/>
                                        <p:tgtEl>
                                          <p:spTgt spid="68"/>
                                        </p:tgtEl>
                                        <p:attrNameLst>
                                          <p:attrName>ppt_x</p:attrName>
                                        </p:attrNameLst>
                                      </p:cBhvr>
                                      <p:tavLst>
                                        <p:tav tm="0">
                                          <p:val>
                                            <p:strVal val="#ppt_x"/>
                                          </p:val>
                                        </p:tav>
                                        <p:tav tm="100000">
                                          <p:val>
                                            <p:strVal val="#ppt_x"/>
                                          </p:val>
                                        </p:tav>
                                      </p:tavLst>
                                    </p:anim>
                                    <p:anim calcmode="lin" valueType="num">
                                      <p:cBhvr additive="base">
                                        <p:cTn id="217" dur="250" fill="hold"/>
                                        <p:tgtEl>
                                          <p:spTgt spid="68"/>
                                        </p:tgtEl>
                                        <p:attrNameLst>
                                          <p:attrName>ppt_y</p:attrName>
                                        </p:attrNameLst>
                                      </p:cBhvr>
                                      <p:tavLst>
                                        <p:tav tm="0">
                                          <p:val>
                                            <p:strVal val="1+#ppt_h/2"/>
                                          </p:val>
                                        </p:tav>
                                        <p:tav tm="100000">
                                          <p:val>
                                            <p:strVal val="#ppt_y"/>
                                          </p:val>
                                        </p:tav>
                                      </p:tavLst>
                                    </p:anim>
                                  </p:childTnLst>
                                </p:cTn>
                              </p:par>
                            </p:childTnLst>
                          </p:cTn>
                        </p:par>
                        <p:par>
                          <p:cTn id="218" fill="hold">
                            <p:stCondLst>
                              <p:cond delay="6900"/>
                            </p:stCondLst>
                            <p:childTnLst>
                              <p:par>
                                <p:cTn id="219" presetID="45" presetClass="entr" presetSubtype="0" fill="hold" grpId="0" nodeType="afterEffect">
                                  <p:stCondLst>
                                    <p:cond delay="0"/>
                                  </p:stCondLst>
                                  <p:childTnLst>
                                    <p:set>
                                      <p:cBhvr>
                                        <p:cTn id="220" dur="1" fill="hold">
                                          <p:stCondLst>
                                            <p:cond delay="0"/>
                                          </p:stCondLst>
                                        </p:cTn>
                                        <p:tgtEl>
                                          <p:spTgt spid="120"/>
                                        </p:tgtEl>
                                        <p:attrNameLst>
                                          <p:attrName>style.visibility</p:attrName>
                                        </p:attrNameLst>
                                      </p:cBhvr>
                                      <p:to>
                                        <p:strVal val="visible"/>
                                      </p:to>
                                    </p:set>
                                    <p:animEffect transition="in" filter="fade">
                                      <p:cBhvr>
                                        <p:cTn id="221" dur="2000"/>
                                        <p:tgtEl>
                                          <p:spTgt spid="120"/>
                                        </p:tgtEl>
                                      </p:cBhvr>
                                    </p:animEffect>
                                    <p:anim calcmode="lin" valueType="num">
                                      <p:cBhvr>
                                        <p:cTn id="222" dur="2000" fill="hold"/>
                                        <p:tgtEl>
                                          <p:spTgt spid="120"/>
                                        </p:tgtEl>
                                        <p:attrNameLst>
                                          <p:attrName>ppt_w</p:attrName>
                                        </p:attrNameLst>
                                      </p:cBhvr>
                                      <p:tavLst>
                                        <p:tav tm="0" fmla="#ppt_w*sin(2.5*pi*$)">
                                          <p:val>
                                            <p:fltVal val="0"/>
                                          </p:val>
                                        </p:tav>
                                        <p:tav tm="100000">
                                          <p:val>
                                            <p:fltVal val="1"/>
                                          </p:val>
                                        </p:tav>
                                      </p:tavLst>
                                    </p:anim>
                                    <p:anim calcmode="lin" valueType="num">
                                      <p:cBhvr>
                                        <p:cTn id="223" dur="2000" fill="hold"/>
                                        <p:tgtEl>
                                          <p:spTgt spid="120"/>
                                        </p:tgtEl>
                                        <p:attrNameLst>
                                          <p:attrName>ppt_h</p:attrName>
                                        </p:attrNameLst>
                                      </p:cBhvr>
                                      <p:tavLst>
                                        <p:tav tm="0">
                                          <p:val>
                                            <p:strVal val="#ppt_h"/>
                                          </p:val>
                                        </p:tav>
                                        <p:tav tm="100000">
                                          <p:val>
                                            <p:strVal val="#ppt_h"/>
                                          </p:val>
                                        </p:tav>
                                      </p:tavLst>
                                    </p:anim>
                                  </p:childTnLst>
                                </p:cTn>
                              </p:par>
                              <p:par>
                                <p:cTn id="224" presetID="45" presetClass="entr" presetSubtype="0" fill="hold" grpId="0" nodeType="withEffect">
                                  <p:stCondLst>
                                    <p:cond delay="0"/>
                                  </p:stCondLst>
                                  <p:childTnLst>
                                    <p:set>
                                      <p:cBhvr>
                                        <p:cTn id="225" dur="1" fill="hold">
                                          <p:stCondLst>
                                            <p:cond delay="0"/>
                                          </p:stCondLst>
                                        </p:cTn>
                                        <p:tgtEl>
                                          <p:spTgt spid="119"/>
                                        </p:tgtEl>
                                        <p:attrNameLst>
                                          <p:attrName>style.visibility</p:attrName>
                                        </p:attrNameLst>
                                      </p:cBhvr>
                                      <p:to>
                                        <p:strVal val="visible"/>
                                      </p:to>
                                    </p:set>
                                    <p:animEffect transition="in" filter="fade">
                                      <p:cBhvr>
                                        <p:cTn id="226" dur="2000"/>
                                        <p:tgtEl>
                                          <p:spTgt spid="119"/>
                                        </p:tgtEl>
                                      </p:cBhvr>
                                    </p:animEffect>
                                    <p:anim calcmode="lin" valueType="num">
                                      <p:cBhvr>
                                        <p:cTn id="227" dur="2000" fill="hold"/>
                                        <p:tgtEl>
                                          <p:spTgt spid="119"/>
                                        </p:tgtEl>
                                        <p:attrNameLst>
                                          <p:attrName>ppt_w</p:attrName>
                                        </p:attrNameLst>
                                      </p:cBhvr>
                                      <p:tavLst>
                                        <p:tav tm="0" fmla="#ppt_w*sin(2.5*pi*$)">
                                          <p:val>
                                            <p:fltVal val="0"/>
                                          </p:val>
                                        </p:tav>
                                        <p:tav tm="100000">
                                          <p:val>
                                            <p:fltVal val="1"/>
                                          </p:val>
                                        </p:tav>
                                      </p:tavLst>
                                    </p:anim>
                                    <p:anim calcmode="lin" valueType="num">
                                      <p:cBhvr>
                                        <p:cTn id="228" dur="2000" fill="hold"/>
                                        <p:tgtEl>
                                          <p:spTgt spid="119"/>
                                        </p:tgtEl>
                                        <p:attrNameLst>
                                          <p:attrName>ppt_h</p:attrName>
                                        </p:attrNameLst>
                                      </p:cBhvr>
                                      <p:tavLst>
                                        <p:tav tm="0">
                                          <p:val>
                                            <p:strVal val="#ppt_h"/>
                                          </p:val>
                                        </p:tav>
                                        <p:tav tm="100000">
                                          <p:val>
                                            <p:strVal val="#ppt_h"/>
                                          </p:val>
                                        </p:tav>
                                      </p:tavLst>
                                    </p:anim>
                                  </p:childTnLst>
                                </p:cTn>
                              </p:par>
                            </p:childTnLst>
                          </p:cTn>
                        </p:par>
                        <p:par>
                          <p:cTn id="229" fill="hold">
                            <p:stCondLst>
                              <p:cond delay="8900"/>
                            </p:stCondLst>
                            <p:childTnLst>
                              <p:par>
                                <p:cTn id="230" presetID="21" presetClass="entr" presetSubtype="1" fill="hold" grpId="0" nodeType="afterEffect">
                                  <p:stCondLst>
                                    <p:cond delay="0"/>
                                  </p:stCondLst>
                                  <p:childTnLst>
                                    <p:set>
                                      <p:cBhvr>
                                        <p:cTn id="231" dur="1" fill="hold">
                                          <p:stCondLst>
                                            <p:cond delay="0"/>
                                          </p:stCondLst>
                                        </p:cTn>
                                        <p:tgtEl>
                                          <p:spTgt spid="118"/>
                                        </p:tgtEl>
                                        <p:attrNameLst>
                                          <p:attrName>style.visibility</p:attrName>
                                        </p:attrNameLst>
                                      </p:cBhvr>
                                      <p:to>
                                        <p:strVal val="visible"/>
                                      </p:to>
                                    </p:set>
                                    <p:animEffect transition="in" filter="wheel(1)">
                                      <p:cBhvr>
                                        <p:cTn id="232" dur="2000"/>
                                        <p:tgtEl>
                                          <p:spTgt spid="118"/>
                                        </p:tgtEl>
                                      </p:cBhvr>
                                    </p:animEffect>
                                  </p:childTnLst>
                                </p:cTn>
                              </p:par>
                              <p:par>
                                <p:cTn id="233" presetID="2" presetClass="entr" presetSubtype="4" fill="hold" nodeType="withEffect">
                                  <p:stCondLst>
                                    <p:cond delay="500"/>
                                  </p:stCondLst>
                                  <p:childTnLst>
                                    <p:set>
                                      <p:cBhvr>
                                        <p:cTn id="234" dur="1" fill="hold">
                                          <p:stCondLst>
                                            <p:cond delay="0"/>
                                          </p:stCondLst>
                                        </p:cTn>
                                        <p:tgtEl>
                                          <p:spTgt spid="121"/>
                                        </p:tgtEl>
                                        <p:attrNameLst>
                                          <p:attrName>style.visibility</p:attrName>
                                        </p:attrNameLst>
                                      </p:cBhvr>
                                      <p:to>
                                        <p:strVal val="visible"/>
                                      </p:to>
                                    </p:set>
                                    <p:anim calcmode="lin" valueType="num">
                                      <p:cBhvr additive="base">
                                        <p:cTn id="235" dur="500" fill="hold"/>
                                        <p:tgtEl>
                                          <p:spTgt spid="121"/>
                                        </p:tgtEl>
                                        <p:attrNameLst>
                                          <p:attrName>ppt_x</p:attrName>
                                        </p:attrNameLst>
                                      </p:cBhvr>
                                      <p:tavLst>
                                        <p:tav tm="0">
                                          <p:val>
                                            <p:strVal val="#ppt_x"/>
                                          </p:val>
                                        </p:tav>
                                        <p:tav tm="100000">
                                          <p:val>
                                            <p:strVal val="#ppt_x"/>
                                          </p:val>
                                        </p:tav>
                                      </p:tavLst>
                                    </p:anim>
                                    <p:anim calcmode="lin" valueType="num">
                                      <p:cBhvr additive="base">
                                        <p:cTn id="236" dur="500" fill="hold"/>
                                        <p:tgtEl>
                                          <p:spTgt spid="121"/>
                                        </p:tgtEl>
                                        <p:attrNameLst>
                                          <p:attrName>ppt_y</p:attrName>
                                        </p:attrNameLst>
                                      </p:cBhvr>
                                      <p:tavLst>
                                        <p:tav tm="0">
                                          <p:val>
                                            <p:strVal val="1+#ppt_h/2"/>
                                          </p:val>
                                        </p:tav>
                                        <p:tav tm="100000">
                                          <p:val>
                                            <p:strVal val="#ppt_y"/>
                                          </p:val>
                                        </p:tav>
                                      </p:tavLst>
                                    </p:anim>
                                  </p:childTnLst>
                                </p:cTn>
                              </p:par>
                            </p:childTnLst>
                          </p:cTn>
                        </p:par>
                        <p:par>
                          <p:cTn id="237" fill="hold">
                            <p:stCondLst>
                              <p:cond delay="10900"/>
                            </p:stCondLst>
                            <p:childTnLst>
                              <p:par>
                                <p:cTn id="238" presetID="45" presetClass="entr" presetSubtype="0" fill="hold" grpId="0" nodeType="afterEffect">
                                  <p:stCondLst>
                                    <p:cond delay="0"/>
                                  </p:stCondLst>
                                  <p:childTnLst>
                                    <p:set>
                                      <p:cBhvr>
                                        <p:cTn id="239" dur="1" fill="hold">
                                          <p:stCondLst>
                                            <p:cond delay="0"/>
                                          </p:stCondLst>
                                        </p:cTn>
                                        <p:tgtEl>
                                          <p:spTgt spid="129"/>
                                        </p:tgtEl>
                                        <p:attrNameLst>
                                          <p:attrName>style.visibility</p:attrName>
                                        </p:attrNameLst>
                                      </p:cBhvr>
                                      <p:to>
                                        <p:strVal val="visible"/>
                                      </p:to>
                                    </p:set>
                                    <p:animEffect transition="in" filter="fade">
                                      <p:cBhvr>
                                        <p:cTn id="240" dur="2000"/>
                                        <p:tgtEl>
                                          <p:spTgt spid="129"/>
                                        </p:tgtEl>
                                      </p:cBhvr>
                                    </p:animEffect>
                                    <p:anim calcmode="lin" valueType="num">
                                      <p:cBhvr>
                                        <p:cTn id="241" dur="2000" fill="hold"/>
                                        <p:tgtEl>
                                          <p:spTgt spid="129"/>
                                        </p:tgtEl>
                                        <p:attrNameLst>
                                          <p:attrName>ppt_w</p:attrName>
                                        </p:attrNameLst>
                                      </p:cBhvr>
                                      <p:tavLst>
                                        <p:tav tm="0" fmla="#ppt_w*sin(2.5*pi*$)">
                                          <p:val>
                                            <p:fltVal val="0"/>
                                          </p:val>
                                        </p:tav>
                                        <p:tav tm="100000">
                                          <p:val>
                                            <p:fltVal val="1"/>
                                          </p:val>
                                        </p:tav>
                                      </p:tavLst>
                                    </p:anim>
                                    <p:anim calcmode="lin" valueType="num">
                                      <p:cBhvr>
                                        <p:cTn id="242" dur="2000" fill="hold"/>
                                        <p:tgtEl>
                                          <p:spTgt spid="129"/>
                                        </p:tgtEl>
                                        <p:attrNameLst>
                                          <p:attrName>ppt_h</p:attrName>
                                        </p:attrNameLst>
                                      </p:cBhvr>
                                      <p:tavLst>
                                        <p:tav tm="0">
                                          <p:val>
                                            <p:strVal val="#ppt_h"/>
                                          </p:val>
                                        </p:tav>
                                        <p:tav tm="100000">
                                          <p:val>
                                            <p:strVal val="#ppt_h"/>
                                          </p:val>
                                        </p:tav>
                                      </p:tavLst>
                                    </p:anim>
                                  </p:childTnLst>
                                </p:cTn>
                              </p:par>
                              <p:par>
                                <p:cTn id="243" presetID="45" presetClass="entr" presetSubtype="0" fill="hold" grpId="0" nodeType="withEffect">
                                  <p:stCondLst>
                                    <p:cond delay="0"/>
                                  </p:stCondLst>
                                  <p:childTnLst>
                                    <p:set>
                                      <p:cBhvr>
                                        <p:cTn id="244" dur="1" fill="hold">
                                          <p:stCondLst>
                                            <p:cond delay="0"/>
                                          </p:stCondLst>
                                        </p:cTn>
                                        <p:tgtEl>
                                          <p:spTgt spid="128"/>
                                        </p:tgtEl>
                                        <p:attrNameLst>
                                          <p:attrName>style.visibility</p:attrName>
                                        </p:attrNameLst>
                                      </p:cBhvr>
                                      <p:to>
                                        <p:strVal val="visible"/>
                                      </p:to>
                                    </p:set>
                                    <p:animEffect transition="in" filter="fade">
                                      <p:cBhvr>
                                        <p:cTn id="245" dur="2000"/>
                                        <p:tgtEl>
                                          <p:spTgt spid="128"/>
                                        </p:tgtEl>
                                      </p:cBhvr>
                                    </p:animEffect>
                                    <p:anim calcmode="lin" valueType="num">
                                      <p:cBhvr>
                                        <p:cTn id="246" dur="2000" fill="hold"/>
                                        <p:tgtEl>
                                          <p:spTgt spid="128"/>
                                        </p:tgtEl>
                                        <p:attrNameLst>
                                          <p:attrName>ppt_w</p:attrName>
                                        </p:attrNameLst>
                                      </p:cBhvr>
                                      <p:tavLst>
                                        <p:tav tm="0" fmla="#ppt_w*sin(2.5*pi*$)">
                                          <p:val>
                                            <p:fltVal val="0"/>
                                          </p:val>
                                        </p:tav>
                                        <p:tav tm="100000">
                                          <p:val>
                                            <p:fltVal val="1"/>
                                          </p:val>
                                        </p:tav>
                                      </p:tavLst>
                                    </p:anim>
                                    <p:anim calcmode="lin" valueType="num">
                                      <p:cBhvr>
                                        <p:cTn id="247" dur="2000" fill="hold"/>
                                        <p:tgtEl>
                                          <p:spTgt spid="128"/>
                                        </p:tgtEl>
                                        <p:attrNameLst>
                                          <p:attrName>ppt_h</p:attrName>
                                        </p:attrNameLst>
                                      </p:cBhvr>
                                      <p:tavLst>
                                        <p:tav tm="0">
                                          <p:val>
                                            <p:strVal val="#ppt_h"/>
                                          </p:val>
                                        </p:tav>
                                        <p:tav tm="100000">
                                          <p:val>
                                            <p:strVal val="#ppt_h"/>
                                          </p:val>
                                        </p:tav>
                                      </p:tavLst>
                                    </p:anim>
                                  </p:childTnLst>
                                </p:cTn>
                              </p:par>
                            </p:childTnLst>
                          </p:cTn>
                        </p:par>
                        <p:par>
                          <p:cTn id="248" fill="hold">
                            <p:stCondLst>
                              <p:cond delay="12900"/>
                            </p:stCondLst>
                            <p:childTnLst>
                              <p:par>
                                <p:cTn id="249" presetID="21" presetClass="entr" presetSubtype="1" fill="hold" grpId="0" nodeType="afterEffect">
                                  <p:stCondLst>
                                    <p:cond delay="0"/>
                                  </p:stCondLst>
                                  <p:childTnLst>
                                    <p:set>
                                      <p:cBhvr>
                                        <p:cTn id="250" dur="1" fill="hold">
                                          <p:stCondLst>
                                            <p:cond delay="0"/>
                                          </p:stCondLst>
                                        </p:cTn>
                                        <p:tgtEl>
                                          <p:spTgt spid="127"/>
                                        </p:tgtEl>
                                        <p:attrNameLst>
                                          <p:attrName>style.visibility</p:attrName>
                                        </p:attrNameLst>
                                      </p:cBhvr>
                                      <p:to>
                                        <p:strVal val="visible"/>
                                      </p:to>
                                    </p:set>
                                    <p:animEffect transition="in" filter="wheel(1)">
                                      <p:cBhvr>
                                        <p:cTn id="251" dur="2000"/>
                                        <p:tgtEl>
                                          <p:spTgt spid="127"/>
                                        </p:tgtEl>
                                      </p:cBhvr>
                                    </p:animEffect>
                                  </p:childTnLst>
                                </p:cTn>
                              </p:par>
                              <p:par>
                                <p:cTn id="252" presetID="2" presetClass="entr" presetSubtype="4" fill="hold" nodeType="withEffect">
                                  <p:stCondLst>
                                    <p:cond delay="500"/>
                                  </p:stCondLst>
                                  <p:childTnLst>
                                    <p:set>
                                      <p:cBhvr>
                                        <p:cTn id="253" dur="1" fill="hold">
                                          <p:stCondLst>
                                            <p:cond delay="0"/>
                                          </p:stCondLst>
                                        </p:cTn>
                                        <p:tgtEl>
                                          <p:spTgt spid="130"/>
                                        </p:tgtEl>
                                        <p:attrNameLst>
                                          <p:attrName>style.visibility</p:attrName>
                                        </p:attrNameLst>
                                      </p:cBhvr>
                                      <p:to>
                                        <p:strVal val="visible"/>
                                      </p:to>
                                    </p:set>
                                    <p:anim calcmode="lin" valueType="num">
                                      <p:cBhvr additive="base">
                                        <p:cTn id="254" dur="500" fill="hold"/>
                                        <p:tgtEl>
                                          <p:spTgt spid="130"/>
                                        </p:tgtEl>
                                        <p:attrNameLst>
                                          <p:attrName>ppt_x</p:attrName>
                                        </p:attrNameLst>
                                      </p:cBhvr>
                                      <p:tavLst>
                                        <p:tav tm="0">
                                          <p:val>
                                            <p:strVal val="#ppt_x"/>
                                          </p:val>
                                        </p:tav>
                                        <p:tav tm="100000">
                                          <p:val>
                                            <p:strVal val="#ppt_x"/>
                                          </p:val>
                                        </p:tav>
                                      </p:tavLst>
                                    </p:anim>
                                    <p:anim calcmode="lin" valueType="num">
                                      <p:cBhvr additive="base">
                                        <p:cTn id="255" dur="500" fill="hold"/>
                                        <p:tgtEl>
                                          <p:spTgt spid="130"/>
                                        </p:tgtEl>
                                        <p:attrNameLst>
                                          <p:attrName>ppt_y</p:attrName>
                                        </p:attrNameLst>
                                      </p:cBhvr>
                                      <p:tavLst>
                                        <p:tav tm="0">
                                          <p:val>
                                            <p:strVal val="1+#ppt_h/2"/>
                                          </p:val>
                                        </p:tav>
                                        <p:tav tm="100000">
                                          <p:val>
                                            <p:strVal val="#ppt_y"/>
                                          </p:val>
                                        </p:tav>
                                      </p:tavLst>
                                    </p:anim>
                                  </p:childTnLst>
                                </p:cTn>
                              </p:par>
                            </p:childTnLst>
                          </p:cTn>
                        </p:par>
                        <p:par>
                          <p:cTn id="256" fill="hold">
                            <p:stCondLst>
                              <p:cond delay="14900"/>
                            </p:stCondLst>
                            <p:childTnLst>
                              <p:par>
                                <p:cTn id="257" presetID="45" presetClass="entr" presetSubtype="0" fill="hold" grpId="0" nodeType="afterEffect">
                                  <p:stCondLst>
                                    <p:cond delay="0"/>
                                  </p:stCondLst>
                                  <p:childTnLst>
                                    <p:set>
                                      <p:cBhvr>
                                        <p:cTn id="258" dur="1" fill="hold">
                                          <p:stCondLst>
                                            <p:cond delay="0"/>
                                          </p:stCondLst>
                                        </p:cTn>
                                        <p:tgtEl>
                                          <p:spTgt spid="138"/>
                                        </p:tgtEl>
                                        <p:attrNameLst>
                                          <p:attrName>style.visibility</p:attrName>
                                        </p:attrNameLst>
                                      </p:cBhvr>
                                      <p:to>
                                        <p:strVal val="visible"/>
                                      </p:to>
                                    </p:set>
                                    <p:animEffect transition="in" filter="fade">
                                      <p:cBhvr>
                                        <p:cTn id="259" dur="2000"/>
                                        <p:tgtEl>
                                          <p:spTgt spid="138"/>
                                        </p:tgtEl>
                                      </p:cBhvr>
                                    </p:animEffect>
                                    <p:anim calcmode="lin" valueType="num">
                                      <p:cBhvr>
                                        <p:cTn id="260" dur="2000" fill="hold"/>
                                        <p:tgtEl>
                                          <p:spTgt spid="138"/>
                                        </p:tgtEl>
                                        <p:attrNameLst>
                                          <p:attrName>ppt_w</p:attrName>
                                        </p:attrNameLst>
                                      </p:cBhvr>
                                      <p:tavLst>
                                        <p:tav tm="0" fmla="#ppt_w*sin(2.5*pi*$)">
                                          <p:val>
                                            <p:fltVal val="0"/>
                                          </p:val>
                                        </p:tav>
                                        <p:tav tm="100000">
                                          <p:val>
                                            <p:fltVal val="1"/>
                                          </p:val>
                                        </p:tav>
                                      </p:tavLst>
                                    </p:anim>
                                    <p:anim calcmode="lin" valueType="num">
                                      <p:cBhvr>
                                        <p:cTn id="261" dur="2000" fill="hold"/>
                                        <p:tgtEl>
                                          <p:spTgt spid="138"/>
                                        </p:tgtEl>
                                        <p:attrNameLst>
                                          <p:attrName>ppt_h</p:attrName>
                                        </p:attrNameLst>
                                      </p:cBhvr>
                                      <p:tavLst>
                                        <p:tav tm="0">
                                          <p:val>
                                            <p:strVal val="#ppt_h"/>
                                          </p:val>
                                        </p:tav>
                                        <p:tav tm="100000">
                                          <p:val>
                                            <p:strVal val="#ppt_h"/>
                                          </p:val>
                                        </p:tav>
                                      </p:tavLst>
                                    </p:anim>
                                  </p:childTnLst>
                                </p:cTn>
                              </p:par>
                              <p:par>
                                <p:cTn id="262" presetID="45" presetClass="entr" presetSubtype="0" fill="hold" grpId="0" nodeType="withEffect">
                                  <p:stCondLst>
                                    <p:cond delay="0"/>
                                  </p:stCondLst>
                                  <p:childTnLst>
                                    <p:set>
                                      <p:cBhvr>
                                        <p:cTn id="263" dur="1" fill="hold">
                                          <p:stCondLst>
                                            <p:cond delay="0"/>
                                          </p:stCondLst>
                                        </p:cTn>
                                        <p:tgtEl>
                                          <p:spTgt spid="137"/>
                                        </p:tgtEl>
                                        <p:attrNameLst>
                                          <p:attrName>style.visibility</p:attrName>
                                        </p:attrNameLst>
                                      </p:cBhvr>
                                      <p:to>
                                        <p:strVal val="visible"/>
                                      </p:to>
                                    </p:set>
                                    <p:animEffect transition="in" filter="fade">
                                      <p:cBhvr>
                                        <p:cTn id="264" dur="2000"/>
                                        <p:tgtEl>
                                          <p:spTgt spid="137"/>
                                        </p:tgtEl>
                                      </p:cBhvr>
                                    </p:animEffect>
                                    <p:anim calcmode="lin" valueType="num">
                                      <p:cBhvr>
                                        <p:cTn id="265" dur="2000" fill="hold"/>
                                        <p:tgtEl>
                                          <p:spTgt spid="137"/>
                                        </p:tgtEl>
                                        <p:attrNameLst>
                                          <p:attrName>ppt_w</p:attrName>
                                        </p:attrNameLst>
                                      </p:cBhvr>
                                      <p:tavLst>
                                        <p:tav tm="0" fmla="#ppt_w*sin(2.5*pi*$)">
                                          <p:val>
                                            <p:fltVal val="0"/>
                                          </p:val>
                                        </p:tav>
                                        <p:tav tm="100000">
                                          <p:val>
                                            <p:fltVal val="1"/>
                                          </p:val>
                                        </p:tav>
                                      </p:tavLst>
                                    </p:anim>
                                    <p:anim calcmode="lin" valueType="num">
                                      <p:cBhvr>
                                        <p:cTn id="266" dur="2000" fill="hold"/>
                                        <p:tgtEl>
                                          <p:spTgt spid="137"/>
                                        </p:tgtEl>
                                        <p:attrNameLst>
                                          <p:attrName>ppt_h</p:attrName>
                                        </p:attrNameLst>
                                      </p:cBhvr>
                                      <p:tavLst>
                                        <p:tav tm="0">
                                          <p:val>
                                            <p:strVal val="#ppt_h"/>
                                          </p:val>
                                        </p:tav>
                                        <p:tav tm="100000">
                                          <p:val>
                                            <p:strVal val="#ppt_h"/>
                                          </p:val>
                                        </p:tav>
                                      </p:tavLst>
                                    </p:anim>
                                  </p:childTnLst>
                                </p:cTn>
                              </p:par>
                            </p:childTnLst>
                          </p:cTn>
                        </p:par>
                        <p:par>
                          <p:cTn id="267" fill="hold">
                            <p:stCondLst>
                              <p:cond delay="16900"/>
                            </p:stCondLst>
                            <p:childTnLst>
                              <p:par>
                                <p:cTn id="268" presetID="21" presetClass="entr" presetSubtype="1" fill="hold" grpId="0" nodeType="afterEffect">
                                  <p:stCondLst>
                                    <p:cond delay="0"/>
                                  </p:stCondLst>
                                  <p:childTnLst>
                                    <p:set>
                                      <p:cBhvr>
                                        <p:cTn id="269" dur="1" fill="hold">
                                          <p:stCondLst>
                                            <p:cond delay="0"/>
                                          </p:stCondLst>
                                        </p:cTn>
                                        <p:tgtEl>
                                          <p:spTgt spid="136"/>
                                        </p:tgtEl>
                                        <p:attrNameLst>
                                          <p:attrName>style.visibility</p:attrName>
                                        </p:attrNameLst>
                                      </p:cBhvr>
                                      <p:to>
                                        <p:strVal val="visible"/>
                                      </p:to>
                                    </p:set>
                                    <p:animEffect transition="in" filter="wheel(1)">
                                      <p:cBhvr>
                                        <p:cTn id="270" dur="2000"/>
                                        <p:tgtEl>
                                          <p:spTgt spid="136"/>
                                        </p:tgtEl>
                                      </p:cBhvr>
                                    </p:animEffect>
                                  </p:childTnLst>
                                </p:cTn>
                              </p:par>
                              <p:par>
                                <p:cTn id="271" presetID="2" presetClass="entr" presetSubtype="4" fill="hold" nodeType="withEffect">
                                  <p:stCondLst>
                                    <p:cond delay="500"/>
                                  </p:stCondLst>
                                  <p:childTnLst>
                                    <p:set>
                                      <p:cBhvr>
                                        <p:cTn id="272" dur="1" fill="hold">
                                          <p:stCondLst>
                                            <p:cond delay="0"/>
                                          </p:stCondLst>
                                        </p:cTn>
                                        <p:tgtEl>
                                          <p:spTgt spid="139"/>
                                        </p:tgtEl>
                                        <p:attrNameLst>
                                          <p:attrName>style.visibility</p:attrName>
                                        </p:attrNameLst>
                                      </p:cBhvr>
                                      <p:to>
                                        <p:strVal val="visible"/>
                                      </p:to>
                                    </p:set>
                                    <p:anim calcmode="lin" valueType="num">
                                      <p:cBhvr additive="base">
                                        <p:cTn id="273" dur="500" fill="hold"/>
                                        <p:tgtEl>
                                          <p:spTgt spid="139"/>
                                        </p:tgtEl>
                                        <p:attrNameLst>
                                          <p:attrName>ppt_x</p:attrName>
                                        </p:attrNameLst>
                                      </p:cBhvr>
                                      <p:tavLst>
                                        <p:tav tm="0">
                                          <p:val>
                                            <p:strVal val="#ppt_x"/>
                                          </p:val>
                                        </p:tav>
                                        <p:tav tm="100000">
                                          <p:val>
                                            <p:strVal val="#ppt_x"/>
                                          </p:val>
                                        </p:tav>
                                      </p:tavLst>
                                    </p:anim>
                                    <p:anim calcmode="lin" valueType="num">
                                      <p:cBhvr additive="base">
                                        <p:cTn id="27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52"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68"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rgbClr val="A1A1A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solidFill>
              <a:schemeClr val="bg1"/>
            </a:solidFill>
            <a:ln w="6350">
              <a:solidFill>
                <a:schemeClr val="tx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solidFill>
              <a:schemeClr val="bg1"/>
            </a:solidFill>
            <a:ln w="6350">
              <a:solidFill>
                <a:schemeClr val="tx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EF9D2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34738D"/>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930020"/>
            <a:chOff x="7142434" y="1640347"/>
            <a:chExt cx="2834018" cy="930020"/>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18090" cy="640080"/>
          </a:xfrm>
          <a:prstGeom prst="roundRect">
            <a:avLst/>
          </a:prstGeom>
          <a:solidFill>
            <a:srgbClr val="189A80"/>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D34132"/>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0" name="Freeform 19"/>
          <p:cNvSpPr>
            <a:spLocks/>
          </p:cNvSpPr>
          <p:nvPr/>
        </p:nvSpPr>
        <p:spPr bwMode="auto">
          <a:xfrm>
            <a:off x="4524547" y="1790944"/>
            <a:ext cx="1438677" cy="1235134"/>
          </a:xfrm>
          <a:custGeom>
            <a:avLst/>
            <a:gdLst/>
            <a:ahLst/>
            <a:cxnLst>
              <a:cxn ang="0">
                <a:pos x="142" y="510"/>
              </a:cxn>
              <a:cxn ang="0">
                <a:pos x="143" y="512"/>
              </a:cxn>
              <a:cxn ang="0">
                <a:pos x="143" y="514"/>
              </a:cxn>
              <a:cxn ang="0">
                <a:pos x="142" y="516"/>
              </a:cxn>
              <a:cxn ang="0">
                <a:pos x="141" y="518"/>
              </a:cxn>
              <a:cxn ang="0">
                <a:pos x="141" y="519"/>
              </a:cxn>
              <a:cxn ang="0">
                <a:pos x="141" y="520"/>
              </a:cxn>
              <a:cxn ang="0">
                <a:pos x="112" y="557"/>
              </a:cxn>
              <a:cxn ang="0">
                <a:pos x="112" y="557"/>
              </a:cxn>
              <a:cxn ang="0">
                <a:pos x="112" y="557"/>
              </a:cxn>
              <a:cxn ang="0">
                <a:pos x="112" y="557"/>
              </a:cxn>
              <a:cxn ang="0">
                <a:pos x="98" y="561"/>
              </a:cxn>
              <a:cxn ang="0">
                <a:pos x="45" y="639"/>
              </a:cxn>
              <a:cxn ang="0">
                <a:pos x="70" y="696"/>
              </a:cxn>
              <a:cxn ang="0">
                <a:pos x="186" y="697"/>
              </a:cxn>
              <a:cxn ang="0">
                <a:pos x="209" y="659"/>
              </a:cxn>
              <a:cxn ang="0">
                <a:pos x="221" y="641"/>
              </a:cxn>
              <a:cxn ang="0">
                <a:pos x="251" y="625"/>
              </a:cxn>
              <a:cxn ang="0">
                <a:pos x="252" y="625"/>
              </a:cxn>
              <a:cxn ang="0">
                <a:pos x="253" y="625"/>
              </a:cxn>
              <a:cxn ang="0">
                <a:pos x="256" y="624"/>
              </a:cxn>
              <a:cxn ang="0">
                <a:pos x="257" y="624"/>
              </a:cxn>
              <a:cxn ang="0">
                <a:pos x="262" y="626"/>
              </a:cxn>
              <a:cxn ang="0">
                <a:pos x="261" y="628"/>
              </a:cxn>
              <a:cxn ang="0">
                <a:pos x="400" y="767"/>
              </a:cxn>
              <a:cxn ang="0">
                <a:pos x="892" y="373"/>
              </a:cxn>
              <a:cxn ang="0">
                <a:pos x="891" y="372"/>
              </a:cxn>
              <a:cxn ang="0">
                <a:pos x="890" y="371"/>
              </a:cxn>
              <a:cxn ang="0">
                <a:pos x="860" y="369"/>
              </a:cxn>
              <a:cxn ang="0">
                <a:pos x="860" y="369"/>
              </a:cxn>
              <a:cxn ang="0">
                <a:pos x="855" y="372"/>
              </a:cxn>
              <a:cxn ang="0">
                <a:pos x="855" y="372"/>
              </a:cxn>
              <a:cxn ang="0">
                <a:pos x="809" y="383"/>
              </a:cxn>
              <a:cxn ang="0">
                <a:pos x="735" y="351"/>
              </a:cxn>
              <a:cxn ang="0">
                <a:pos x="723" y="226"/>
              </a:cxn>
              <a:cxn ang="0">
                <a:pos x="809" y="179"/>
              </a:cxn>
              <a:cxn ang="0">
                <a:pos x="852" y="188"/>
              </a:cxn>
              <a:cxn ang="0">
                <a:pos x="863" y="194"/>
              </a:cxn>
              <a:cxn ang="0">
                <a:pos x="893" y="190"/>
              </a:cxn>
              <a:cxn ang="0">
                <a:pos x="0" y="366"/>
              </a:cxn>
              <a:cxn ang="0">
                <a:pos x="139" y="505"/>
              </a:cxn>
            </a:cxnLst>
            <a:rect l="0" t="0" r="r" b="b"/>
            <a:pathLst>
              <a:path w="893" h="767">
                <a:moveTo>
                  <a:pt x="142" y="510"/>
                </a:moveTo>
                <a:cubicBezTo>
                  <a:pt x="142" y="510"/>
                  <a:pt x="142" y="510"/>
                  <a:pt x="142" y="510"/>
                </a:cubicBezTo>
                <a:cubicBezTo>
                  <a:pt x="143" y="511"/>
                  <a:pt x="143" y="511"/>
                  <a:pt x="143" y="511"/>
                </a:cubicBezTo>
                <a:cubicBezTo>
                  <a:pt x="143" y="512"/>
                  <a:pt x="143" y="512"/>
                  <a:pt x="143" y="512"/>
                </a:cubicBezTo>
                <a:cubicBezTo>
                  <a:pt x="143" y="512"/>
                  <a:pt x="143" y="512"/>
                  <a:pt x="143" y="512"/>
                </a:cubicBezTo>
                <a:cubicBezTo>
                  <a:pt x="143" y="513"/>
                  <a:pt x="143" y="514"/>
                  <a:pt x="143" y="514"/>
                </a:cubicBezTo>
                <a:cubicBezTo>
                  <a:pt x="142" y="515"/>
                  <a:pt x="142" y="515"/>
                  <a:pt x="142" y="515"/>
                </a:cubicBezTo>
                <a:cubicBezTo>
                  <a:pt x="142" y="516"/>
                  <a:pt x="142" y="516"/>
                  <a:pt x="142" y="516"/>
                </a:cubicBezTo>
                <a:cubicBezTo>
                  <a:pt x="142" y="517"/>
                  <a:pt x="142" y="517"/>
                  <a:pt x="142" y="517"/>
                </a:cubicBezTo>
                <a:cubicBezTo>
                  <a:pt x="141" y="518"/>
                  <a:pt x="141" y="518"/>
                  <a:pt x="141" y="518"/>
                </a:cubicBezTo>
                <a:cubicBezTo>
                  <a:pt x="141" y="518"/>
                  <a:pt x="141" y="518"/>
                  <a:pt x="141" y="518"/>
                </a:cubicBezTo>
                <a:cubicBezTo>
                  <a:pt x="141" y="519"/>
                  <a:pt x="141" y="519"/>
                  <a:pt x="141" y="519"/>
                </a:cubicBezTo>
                <a:cubicBezTo>
                  <a:pt x="141" y="519"/>
                  <a:pt x="141" y="519"/>
                  <a:pt x="141" y="519"/>
                </a:cubicBezTo>
                <a:cubicBezTo>
                  <a:pt x="141" y="519"/>
                  <a:pt x="141" y="520"/>
                  <a:pt x="141" y="520"/>
                </a:cubicBezTo>
                <a:cubicBezTo>
                  <a:pt x="139" y="530"/>
                  <a:pt x="134" y="539"/>
                  <a:pt x="126" y="547"/>
                </a:cubicBezTo>
                <a:cubicBezTo>
                  <a:pt x="122" y="551"/>
                  <a:pt x="117" y="554"/>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06" y="559"/>
                  <a:pt x="102" y="560"/>
                  <a:pt x="98" y="561"/>
                </a:cubicBezTo>
                <a:cubicBezTo>
                  <a:pt x="87" y="565"/>
                  <a:pt x="77" y="572"/>
                  <a:pt x="69" y="580"/>
                </a:cubicBezTo>
                <a:cubicBezTo>
                  <a:pt x="53" y="596"/>
                  <a:pt x="45" y="617"/>
                  <a:pt x="45" y="639"/>
                </a:cubicBezTo>
                <a:cubicBezTo>
                  <a:pt x="45" y="641"/>
                  <a:pt x="45" y="643"/>
                  <a:pt x="45" y="646"/>
                </a:cubicBezTo>
                <a:cubicBezTo>
                  <a:pt x="47" y="664"/>
                  <a:pt x="56" y="682"/>
                  <a:pt x="70" y="696"/>
                </a:cubicBezTo>
                <a:cubicBezTo>
                  <a:pt x="86" y="713"/>
                  <a:pt x="108" y="721"/>
                  <a:pt x="130" y="721"/>
                </a:cubicBezTo>
                <a:cubicBezTo>
                  <a:pt x="150" y="721"/>
                  <a:pt x="171" y="713"/>
                  <a:pt x="186" y="697"/>
                </a:cubicBezTo>
                <a:cubicBezTo>
                  <a:pt x="195" y="688"/>
                  <a:pt x="202" y="677"/>
                  <a:pt x="206" y="666"/>
                </a:cubicBezTo>
                <a:cubicBezTo>
                  <a:pt x="206" y="663"/>
                  <a:pt x="208" y="661"/>
                  <a:pt x="209" y="659"/>
                </a:cubicBezTo>
                <a:cubicBezTo>
                  <a:pt x="211" y="652"/>
                  <a:pt x="216" y="647"/>
                  <a:pt x="221" y="641"/>
                </a:cubicBezTo>
                <a:cubicBezTo>
                  <a:pt x="221" y="641"/>
                  <a:pt x="221" y="641"/>
                  <a:pt x="221" y="641"/>
                </a:cubicBezTo>
                <a:cubicBezTo>
                  <a:pt x="229" y="634"/>
                  <a:pt x="238" y="628"/>
                  <a:pt x="248" y="626"/>
                </a:cubicBezTo>
                <a:cubicBezTo>
                  <a:pt x="249" y="626"/>
                  <a:pt x="250" y="625"/>
                  <a:pt x="251" y="625"/>
                </a:cubicBezTo>
                <a:cubicBezTo>
                  <a:pt x="251" y="625"/>
                  <a:pt x="251" y="625"/>
                  <a:pt x="251" y="625"/>
                </a:cubicBezTo>
                <a:cubicBezTo>
                  <a:pt x="252" y="625"/>
                  <a:pt x="252" y="625"/>
                  <a:pt x="252" y="625"/>
                </a:cubicBezTo>
                <a:cubicBezTo>
                  <a:pt x="252" y="625"/>
                  <a:pt x="252" y="625"/>
                  <a:pt x="252" y="625"/>
                </a:cubicBezTo>
                <a:cubicBezTo>
                  <a:pt x="253" y="625"/>
                  <a:pt x="253" y="625"/>
                  <a:pt x="253" y="625"/>
                </a:cubicBezTo>
                <a:cubicBezTo>
                  <a:pt x="253" y="625"/>
                  <a:pt x="253" y="625"/>
                  <a:pt x="253" y="625"/>
                </a:cubicBezTo>
                <a:cubicBezTo>
                  <a:pt x="254" y="625"/>
                  <a:pt x="255" y="624"/>
                  <a:pt x="256" y="624"/>
                </a:cubicBezTo>
                <a:cubicBezTo>
                  <a:pt x="257" y="624"/>
                  <a:pt x="257" y="624"/>
                  <a:pt x="257" y="624"/>
                </a:cubicBezTo>
                <a:cubicBezTo>
                  <a:pt x="257" y="624"/>
                  <a:pt x="257" y="624"/>
                  <a:pt x="257" y="624"/>
                </a:cubicBezTo>
                <a:cubicBezTo>
                  <a:pt x="258" y="624"/>
                  <a:pt x="258" y="624"/>
                  <a:pt x="258" y="624"/>
                </a:cubicBezTo>
                <a:cubicBezTo>
                  <a:pt x="259" y="624"/>
                  <a:pt x="261" y="625"/>
                  <a:pt x="262" y="626"/>
                </a:cubicBezTo>
                <a:cubicBezTo>
                  <a:pt x="262" y="626"/>
                  <a:pt x="261" y="627"/>
                  <a:pt x="262" y="627"/>
                </a:cubicBezTo>
                <a:cubicBezTo>
                  <a:pt x="262" y="627"/>
                  <a:pt x="261" y="628"/>
                  <a:pt x="261" y="628"/>
                </a:cubicBezTo>
                <a:cubicBezTo>
                  <a:pt x="262" y="628"/>
                  <a:pt x="262" y="628"/>
                  <a:pt x="262" y="628"/>
                </a:cubicBezTo>
                <a:cubicBezTo>
                  <a:pt x="400" y="767"/>
                  <a:pt x="400" y="767"/>
                  <a:pt x="400" y="767"/>
                </a:cubicBezTo>
                <a:cubicBezTo>
                  <a:pt x="536" y="635"/>
                  <a:pt x="715" y="567"/>
                  <a:pt x="892" y="566"/>
                </a:cubicBezTo>
                <a:cubicBezTo>
                  <a:pt x="892" y="373"/>
                  <a:pt x="892" y="373"/>
                  <a:pt x="892" y="373"/>
                </a:cubicBezTo>
                <a:cubicBezTo>
                  <a:pt x="892" y="373"/>
                  <a:pt x="893" y="373"/>
                  <a:pt x="893" y="373"/>
                </a:cubicBezTo>
                <a:cubicBezTo>
                  <a:pt x="892" y="373"/>
                  <a:pt x="892" y="372"/>
                  <a:pt x="891" y="372"/>
                </a:cubicBezTo>
                <a:cubicBezTo>
                  <a:pt x="891" y="372"/>
                  <a:pt x="891" y="372"/>
                  <a:pt x="891" y="372"/>
                </a:cubicBezTo>
                <a:cubicBezTo>
                  <a:pt x="891" y="371"/>
                  <a:pt x="890" y="371"/>
                  <a:pt x="890" y="371"/>
                </a:cubicBezTo>
                <a:cubicBezTo>
                  <a:pt x="885" y="368"/>
                  <a:pt x="880" y="367"/>
                  <a:pt x="874" y="367"/>
                </a:cubicBezTo>
                <a:cubicBezTo>
                  <a:pt x="869" y="367"/>
                  <a:pt x="864" y="368"/>
                  <a:pt x="860" y="369"/>
                </a:cubicBezTo>
                <a:cubicBezTo>
                  <a:pt x="860" y="369"/>
                  <a:pt x="860" y="369"/>
                  <a:pt x="860" y="369"/>
                </a:cubicBezTo>
                <a:cubicBezTo>
                  <a:pt x="860" y="369"/>
                  <a:pt x="860" y="369"/>
                  <a:pt x="860" y="369"/>
                </a:cubicBezTo>
                <a:cubicBezTo>
                  <a:pt x="860" y="369"/>
                  <a:pt x="860" y="369"/>
                  <a:pt x="860" y="369"/>
                </a:cubicBezTo>
                <a:cubicBezTo>
                  <a:pt x="858" y="370"/>
                  <a:pt x="857" y="371"/>
                  <a:pt x="855" y="372"/>
                </a:cubicBezTo>
                <a:cubicBezTo>
                  <a:pt x="855" y="372"/>
                  <a:pt x="855" y="372"/>
                  <a:pt x="855" y="372"/>
                </a:cubicBezTo>
                <a:cubicBezTo>
                  <a:pt x="855" y="372"/>
                  <a:pt x="855" y="372"/>
                  <a:pt x="855" y="372"/>
                </a:cubicBezTo>
                <a:cubicBezTo>
                  <a:pt x="854" y="373"/>
                  <a:pt x="854" y="373"/>
                  <a:pt x="854" y="373"/>
                </a:cubicBezTo>
                <a:cubicBezTo>
                  <a:pt x="841" y="379"/>
                  <a:pt x="825" y="383"/>
                  <a:pt x="809" y="383"/>
                </a:cubicBezTo>
                <a:cubicBezTo>
                  <a:pt x="785" y="383"/>
                  <a:pt x="762" y="374"/>
                  <a:pt x="745" y="360"/>
                </a:cubicBezTo>
                <a:cubicBezTo>
                  <a:pt x="741" y="357"/>
                  <a:pt x="738" y="354"/>
                  <a:pt x="735" y="351"/>
                </a:cubicBezTo>
                <a:cubicBezTo>
                  <a:pt x="717" y="334"/>
                  <a:pt x="706" y="309"/>
                  <a:pt x="706" y="282"/>
                </a:cubicBezTo>
                <a:cubicBezTo>
                  <a:pt x="706" y="261"/>
                  <a:pt x="712" y="242"/>
                  <a:pt x="723" y="226"/>
                </a:cubicBezTo>
                <a:cubicBezTo>
                  <a:pt x="727" y="220"/>
                  <a:pt x="732" y="213"/>
                  <a:pt x="738" y="208"/>
                </a:cubicBezTo>
                <a:cubicBezTo>
                  <a:pt x="756" y="190"/>
                  <a:pt x="782" y="179"/>
                  <a:pt x="809" y="179"/>
                </a:cubicBezTo>
                <a:cubicBezTo>
                  <a:pt x="824" y="179"/>
                  <a:pt x="838" y="182"/>
                  <a:pt x="851" y="188"/>
                </a:cubicBezTo>
                <a:cubicBezTo>
                  <a:pt x="851" y="188"/>
                  <a:pt x="851" y="188"/>
                  <a:pt x="852" y="188"/>
                </a:cubicBezTo>
                <a:cubicBezTo>
                  <a:pt x="852" y="188"/>
                  <a:pt x="852" y="188"/>
                  <a:pt x="852" y="188"/>
                </a:cubicBezTo>
                <a:cubicBezTo>
                  <a:pt x="856" y="191"/>
                  <a:pt x="859" y="192"/>
                  <a:pt x="863" y="194"/>
                </a:cubicBezTo>
                <a:cubicBezTo>
                  <a:pt x="866" y="195"/>
                  <a:pt x="870" y="196"/>
                  <a:pt x="874" y="196"/>
                </a:cubicBezTo>
                <a:cubicBezTo>
                  <a:pt x="881" y="196"/>
                  <a:pt x="887" y="193"/>
                  <a:pt x="893" y="190"/>
                </a:cubicBezTo>
                <a:cubicBezTo>
                  <a:pt x="892" y="0"/>
                  <a:pt x="892" y="0"/>
                  <a:pt x="892" y="0"/>
                </a:cubicBezTo>
                <a:cubicBezTo>
                  <a:pt x="570" y="1"/>
                  <a:pt x="249" y="122"/>
                  <a:pt x="0" y="366"/>
                </a:cubicBezTo>
                <a:cubicBezTo>
                  <a:pt x="138" y="504"/>
                  <a:pt x="138" y="504"/>
                  <a:pt x="138" y="504"/>
                </a:cubicBezTo>
                <a:cubicBezTo>
                  <a:pt x="139" y="505"/>
                  <a:pt x="139" y="505"/>
                  <a:pt x="139" y="505"/>
                </a:cubicBezTo>
                <a:cubicBezTo>
                  <a:pt x="140" y="507"/>
                  <a:pt x="142" y="508"/>
                  <a:pt x="142" y="510"/>
                </a:cubicBezTo>
                <a:close/>
              </a:path>
            </a:pathLst>
          </a:custGeom>
          <a:solidFill>
            <a:srgbClr val="B52314"/>
          </a:solidFill>
          <a:ln w="3175">
            <a:solidFill>
              <a:schemeClr val="bg1">
                <a:alpha val="50000"/>
              </a:schemeClr>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5" name="Freeform 20"/>
          <p:cNvSpPr>
            <a:spLocks/>
          </p:cNvSpPr>
          <p:nvPr/>
        </p:nvSpPr>
        <p:spPr bwMode="auto">
          <a:xfrm>
            <a:off x="4519920" y="4690943"/>
            <a:ext cx="1732426" cy="1244386"/>
          </a:xfrm>
          <a:custGeom>
            <a:avLst/>
            <a:gdLst/>
            <a:ahLst/>
            <a:cxnLst>
              <a:cxn ang="0">
                <a:pos x="892" y="570"/>
              </a:cxn>
              <a:cxn ang="0">
                <a:pos x="893" y="567"/>
              </a:cxn>
              <a:cxn ang="0">
                <a:pos x="895" y="567"/>
              </a:cxn>
              <a:cxn ang="0">
                <a:pos x="897" y="566"/>
              </a:cxn>
              <a:cxn ang="0">
                <a:pos x="898" y="565"/>
              </a:cxn>
              <a:cxn ang="0">
                <a:pos x="899" y="564"/>
              </a:cxn>
              <a:cxn ang="0">
                <a:pos x="901" y="563"/>
              </a:cxn>
              <a:cxn ang="0">
                <a:pos x="947" y="558"/>
              </a:cxn>
              <a:cxn ang="0">
                <a:pos x="947" y="558"/>
              </a:cxn>
              <a:cxn ang="0">
                <a:pos x="947" y="558"/>
              </a:cxn>
              <a:cxn ang="0">
                <a:pos x="947" y="558"/>
              </a:cxn>
              <a:cxn ang="0">
                <a:pos x="960" y="565"/>
              </a:cxn>
              <a:cxn ang="0">
                <a:pos x="1052" y="548"/>
              </a:cxn>
              <a:cxn ang="0">
                <a:pos x="1075" y="489"/>
              </a:cxn>
              <a:cxn ang="0">
                <a:pos x="994" y="406"/>
              </a:cxn>
              <a:cxn ang="0">
                <a:pos x="951" y="418"/>
              </a:cxn>
              <a:cxn ang="0">
                <a:pos x="929" y="423"/>
              </a:cxn>
              <a:cxn ang="0">
                <a:pos x="897" y="412"/>
              </a:cxn>
              <a:cxn ang="0">
                <a:pos x="896" y="410"/>
              </a:cxn>
              <a:cxn ang="0">
                <a:pos x="896" y="410"/>
              </a:cxn>
              <a:cxn ang="0">
                <a:pos x="893" y="408"/>
              </a:cxn>
              <a:cxn ang="0">
                <a:pos x="892" y="407"/>
              </a:cxn>
              <a:cxn ang="0">
                <a:pos x="889" y="403"/>
              </a:cxn>
              <a:cxn ang="0">
                <a:pos x="888" y="402"/>
              </a:cxn>
              <a:cxn ang="0">
                <a:pos x="888" y="206"/>
              </a:cxn>
              <a:cxn ang="0">
                <a:pos x="264" y="136"/>
              </a:cxn>
              <a:cxn ang="0">
                <a:pos x="265" y="137"/>
              </a:cxn>
              <a:cxn ang="0">
                <a:pos x="265" y="139"/>
              </a:cxn>
              <a:cxn ang="0">
                <a:pos x="285" y="161"/>
              </a:cxn>
              <a:cxn ang="0">
                <a:pos x="291" y="163"/>
              </a:cxn>
              <a:cxn ang="0">
                <a:pos x="291" y="163"/>
              </a:cxn>
              <a:cxn ang="0">
                <a:pos x="331" y="188"/>
              </a:cxn>
              <a:cxn ang="0">
                <a:pos x="361" y="263"/>
              </a:cxn>
              <a:cxn ang="0">
                <a:pos x="282" y="359"/>
              </a:cxn>
              <a:cxn ang="0">
                <a:pos x="186" y="332"/>
              </a:cxn>
              <a:cxn ang="0">
                <a:pos x="163" y="296"/>
              </a:cxn>
              <a:cxn ang="0">
                <a:pos x="159" y="284"/>
              </a:cxn>
              <a:cxn ang="0">
                <a:pos x="135" y="265"/>
              </a:cxn>
              <a:cxn ang="0">
                <a:pos x="888" y="772"/>
              </a:cxn>
              <a:cxn ang="0">
                <a:pos x="888" y="576"/>
              </a:cxn>
            </a:cxnLst>
            <a:rect l="0" t="0" r="r" b="b"/>
            <a:pathLst>
              <a:path w="1075" h="772">
                <a:moveTo>
                  <a:pt x="891" y="570"/>
                </a:moveTo>
                <a:cubicBezTo>
                  <a:pt x="892" y="570"/>
                  <a:pt x="892" y="570"/>
                  <a:pt x="892" y="570"/>
                </a:cubicBezTo>
                <a:cubicBezTo>
                  <a:pt x="892" y="568"/>
                  <a:pt x="892" y="568"/>
                  <a:pt x="892" y="568"/>
                </a:cubicBezTo>
                <a:cubicBezTo>
                  <a:pt x="893" y="567"/>
                  <a:pt x="893" y="567"/>
                  <a:pt x="893" y="567"/>
                </a:cubicBezTo>
                <a:cubicBezTo>
                  <a:pt x="893" y="567"/>
                  <a:pt x="893" y="567"/>
                  <a:pt x="893" y="567"/>
                </a:cubicBezTo>
                <a:cubicBezTo>
                  <a:pt x="894" y="567"/>
                  <a:pt x="894" y="567"/>
                  <a:pt x="895" y="567"/>
                </a:cubicBezTo>
                <a:cubicBezTo>
                  <a:pt x="896" y="567"/>
                  <a:pt x="896" y="567"/>
                  <a:pt x="896" y="567"/>
                </a:cubicBezTo>
                <a:cubicBezTo>
                  <a:pt x="897" y="566"/>
                  <a:pt x="897" y="566"/>
                  <a:pt x="897" y="566"/>
                </a:cubicBezTo>
                <a:cubicBezTo>
                  <a:pt x="898" y="565"/>
                  <a:pt x="898" y="565"/>
                  <a:pt x="898" y="565"/>
                </a:cubicBezTo>
                <a:cubicBezTo>
                  <a:pt x="898" y="565"/>
                  <a:pt x="898" y="565"/>
                  <a:pt x="898" y="565"/>
                </a:cubicBezTo>
                <a:cubicBezTo>
                  <a:pt x="899" y="565"/>
                  <a:pt x="899" y="565"/>
                  <a:pt x="899" y="565"/>
                </a:cubicBezTo>
                <a:cubicBezTo>
                  <a:pt x="899" y="564"/>
                  <a:pt x="899" y="564"/>
                  <a:pt x="899" y="564"/>
                </a:cubicBezTo>
                <a:cubicBezTo>
                  <a:pt x="899" y="564"/>
                  <a:pt x="899" y="564"/>
                  <a:pt x="899" y="564"/>
                </a:cubicBezTo>
                <a:cubicBezTo>
                  <a:pt x="900" y="564"/>
                  <a:pt x="900" y="564"/>
                  <a:pt x="901" y="563"/>
                </a:cubicBezTo>
                <a:cubicBezTo>
                  <a:pt x="909" y="558"/>
                  <a:pt x="919" y="555"/>
                  <a:pt x="929" y="555"/>
                </a:cubicBezTo>
                <a:cubicBezTo>
                  <a:pt x="935" y="555"/>
                  <a:pt x="941" y="556"/>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52" y="560"/>
                  <a:pt x="957" y="562"/>
                  <a:pt x="960" y="565"/>
                </a:cubicBezTo>
                <a:cubicBezTo>
                  <a:pt x="970" y="569"/>
                  <a:pt x="982" y="572"/>
                  <a:pt x="994" y="572"/>
                </a:cubicBezTo>
                <a:cubicBezTo>
                  <a:pt x="1016" y="572"/>
                  <a:pt x="1037" y="563"/>
                  <a:pt x="1052" y="548"/>
                </a:cubicBezTo>
                <a:cubicBezTo>
                  <a:pt x="1054" y="546"/>
                  <a:pt x="1055" y="544"/>
                  <a:pt x="1057" y="542"/>
                </a:cubicBezTo>
                <a:cubicBezTo>
                  <a:pt x="1068" y="528"/>
                  <a:pt x="1075" y="509"/>
                  <a:pt x="1075" y="489"/>
                </a:cubicBezTo>
                <a:cubicBezTo>
                  <a:pt x="1075" y="466"/>
                  <a:pt x="1065" y="444"/>
                  <a:pt x="1050" y="429"/>
                </a:cubicBezTo>
                <a:cubicBezTo>
                  <a:pt x="1035" y="415"/>
                  <a:pt x="1016" y="406"/>
                  <a:pt x="994" y="406"/>
                </a:cubicBezTo>
                <a:cubicBezTo>
                  <a:pt x="981" y="406"/>
                  <a:pt x="968" y="409"/>
                  <a:pt x="957" y="414"/>
                </a:cubicBezTo>
                <a:cubicBezTo>
                  <a:pt x="955" y="416"/>
                  <a:pt x="953" y="417"/>
                  <a:pt x="951" y="418"/>
                </a:cubicBezTo>
                <a:cubicBezTo>
                  <a:pt x="944" y="421"/>
                  <a:pt x="937" y="423"/>
                  <a:pt x="929" y="423"/>
                </a:cubicBezTo>
                <a:cubicBezTo>
                  <a:pt x="929" y="423"/>
                  <a:pt x="929" y="423"/>
                  <a:pt x="929" y="423"/>
                </a:cubicBezTo>
                <a:cubicBezTo>
                  <a:pt x="918" y="423"/>
                  <a:pt x="908" y="419"/>
                  <a:pt x="900" y="413"/>
                </a:cubicBezTo>
                <a:cubicBezTo>
                  <a:pt x="899" y="413"/>
                  <a:pt x="898" y="412"/>
                  <a:pt x="897" y="412"/>
                </a:cubicBezTo>
                <a:cubicBezTo>
                  <a:pt x="897" y="411"/>
                  <a:pt x="897" y="411"/>
                  <a:pt x="897" y="411"/>
                </a:cubicBezTo>
                <a:cubicBezTo>
                  <a:pt x="896" y="410"/>
                  <a:pt x="896" y="410"/>
                  <a:pt x="896" y="410"/>
                </a:cubicBezTo>
                <a:cubicBezTo>
                  <a:pt x="896" y="410"/>
                  <a:pt x="896" y="410"/>
                  <a:pt x="896" y="410"/>
                </a:cubicBezTo>
                <a:cubicBezTo>
                  <a:pt x="896" y="410"/>
                  <a:pt x="896" y="410"/>
                  <a:pt x="896" y="410"/>
                </a:cubicBezTo>
                <a:cubicBezTo>
                  <a:pt x="895" y="410"/>
                  <a:pt x="895" y="410"/>
                  <a:pt x="895" y="410"/>
                </a:cubicBezTo>
                <a:cubicBezTo>
                  <a:pt x="894" y="410"/>
                  <a:pt x="894" y="409"/>
                  <a:pt x="893" y="408"/>
                </a:cubicBezTo>
                <a:cubicBezTo>
                  <a:pt x="892" y="408"/>
                  <a:pt x="892" y="408"/>
                  <a:pt x="892" y="408"/>
                </a:cubicBezTo>
                <a:cubicBezTo>
                  <a:pt x="892" y="407"/>
                  <a:pt x="892" y="407"/>
                  <a:pt x="892" y="407"/>
                </a:cubicBezTo>
                <a:cubicBezTo>
                  <a:pt x="891" y="407"/>
                  <a:pt x="891" y="407"/>
                  <a:pt x="891" y="407"/>
                </a:cubicBezTo>
                <a:cubicBezTo>
                  <a:pt x="890" y="406"/>
                  <a:pt x="890" y="404"/>
                  <a:pt x="889" y="403"/>
                </a:cubicBezTo>
                <a:cubicBezTo>
                  <a:pt x="889" y="403"/>
                  <a:pt x="889" y="403"/>
                  <a:pt x="889" y="403"/>
                </a:cubicBezTo>
                <a:cubicBezTo>
                  <a:pt x="889" y="402"/>
                  <a:pt x="888" y="402"/>
                  <a:pt x="888" y="402"/>
                </a:cubicBezTo>
                <a:cubicBezTo>
                  <a:pt x="888" y="401"/>
                  <a:pt x="888" y="401"/>
                  <a:pt x="888" y="401"/>
                </a:cubicBezTo>
                <a:cubicBezTo>
                  <a:pt x="888" y="206"/>
                  <a:pt x="888" y="206"/>
                  <a:pt x="888" y="206"/>
                </a:cubicBezTo>
                <a:cubicBezTo>
                  <a:pt x="696" y="202"/>
                  <a:pt x="526" y="124"/>
                  <a:pt x="400" y="0"/>
                </a:cubicBezTo>
                <a:cubicBezTo>
                  <a:pt x="264" y="136"/>
                  <a:pt x="264" y="136"/>
                  <a:pt x="264" y="136"/>
                </a:cubicBezTo>
                <a:cubicBezTo>
                  <a:pt x="264" y="136"/>
                  <a:pt x="264" y="136"/>
                  <a:pt x="264" y="136"/>
                </a:cubicBezTo>
                <a:cubicBezTo>
                  <a:pt x="264" y="136"/>
                  <a:pt x="265" y="137"/>
                  <a:pt x="265" y="137"/>
                </a:cubicBezTo>
                <a:cubicBezTo>
                  <a:pt x="265" y="138"/>
                  <a:pt x="265" y="138"/>
                  <a:pt x="265" y="138"/>
                </a:cubicBezTo>
                <a:cubicBezTo>
                  <a:pt x="265" y="138"/>
                  <a:pt x="265" y="139"/>
                  <a:pt x="265" y="139"/>
                </a:cubicBezTo>
                <a:cubicBezTo>
                  <a:pt x="267" y="144"/>
                  <a:pt x="269" y="149"/>
                  <a:pt x="274" y="154"/>
                </a:cubicBezTo>
                <a:cubicBezTo>
                  <a:pt x="277" y="157"/>
                  <a:pt x="281" y="160"/>
                  <a:pt x="285" y="161"/>
                </a:cubicBezTo>
                <a:cubicBezTo>
                  <a:pt x="285" y="161"/>
                  <a:pt x="285" y="161"/>
                  <a:pt x="285" y="161"/>
                </a:cubicBezTo>
                <a:cubicBezTo>
                  <a:pt x="287" y="162"/>
                  <a:pt x="289" y="163"/>
                  <a:pt x="291" y="163"/>
                </a:cubicBezTo>
                <a:cubicBezTo>
                  <a:pt x="291" y="163"/>
                  <a:pt x="291" y="163"/>
                  <a:pt x="291" y="163"/>
                </a:cubicBezTo>
                <a:cubicBezTo>
                  <a:pt x="291" y="163"/>
                  <a:pt x="291" y="163"/>
                  <a:pt x="291" y="163"/>
                </a:cubicBezTo>
                <a:cubicBezTo>
                  <a:pt x="292" y="163"/>
                  <a:pt x="292" y="163"/>
                  <a:pt x="292" y="163"/>
                </a:cubicBezTo>
                <a:cubicBezTo>
                  <a:pt x="306" y="168"/>
                  <a:pt x="319" y="176"/>
                  <a:pt x="331" y="188"/>
                </a:cubicBezTo>
                <a:cubicBezTo>
                  <a:pt x="348" y="205"/>
                  <a:pt x="358" y="227"/>
                  <a:pt x="360" y="250"/>
                </a:cubicBezTo>
                <a:cubicBezTo>
                  <a:pt x="361" y="254"/>
                  <a:pt x="361" y="258"/>
                  <a:pt x="361" y="263"/>
                </a:cubicBezTo>
                <a:cubicBezTo>
                  <a:pt x="361" y="288"/>
                  <a:pt x="352" y="313"/>
                  <a:pt x="332" y="332"/>
                </a:cubicBezTo>
                <a:cubicBezTo>
                  <a:pt x="318" y="347"/>
                  <a:pt x="300" y="356"/>
                  <a:pt x="282" y="359"/>
                </a:cubicBezTo>
                <a:cubicBezTo>
                  <a:pt x="274" y="361"/>
                  <a:pt x="266" y="362"/>
                  <a:pt x="258" y="362"/>
                </a:cubicBezTo>
                <a:cubicBezTo>
                  <a:pt x="232" y="362"/>
                  <a:pt x="206" y="352"/>
                  <a:pt x="186" y="332"/>
                </a:cubicBezTo>
                <a:cubicBezTo>
                  <a:pt x="176" y="322"/>
                  <a:pt x="168" y="309"/>
                  <a:pt x="163" y="296"/>
                </a:cubicBezTo>
                <a:cubicBezTo>
                  <a:pt x="163" y="296"/>
                  <a:pt x="163" y="296"/>
                  <a:pt x="163" y="296"/>
                </a:cubicBezTo>
                <a:cubicBezTo>
                  <a:pt x="163" y="295"/>
                  <a:pt x="163" y="295"/>
                  <a:pt x="163" y="295"/>
                </a:cubicBezTo>
                <a:cubicBezTo>
                  <a:pt x="162" y="291"/>
                  <a:pt x="161" y="287"/>
                  <a:pt x="159" y="284"/>
                </a:cubicBezTo>
                <a:cubicBezTo>
                  <a:pt x="158" y="280"/>
                  <a:pt x="155" y="277"/>
                  <a:pt x="153" y="275"/>
                </a:cubicBezTo>
                <a:cubicBezTo>
                  <a:pt x="148" y="270"/>
                  <a:pt x="141" y="267"/>
                  <a:pt x="135" y="265"/>
                </a:cubicBezTo>
                <a:cubicBezTo>
                  <a:pt x="0" y="400"/>
                  <a:pt x="0" y="400"/>
                  <a:pt x="0" y="400"/>
                </a:cubicBezTo>
                <a:cubicBezTo>
                  <a:pt x="228" y="627"/>
                  <a:pt x="540" y="768"/>
                  <a:pt x="888" y="772"/>
                </a:cubicBezTo>
                <a:cubicBezTo>
                  <a:pt x="888" y="577"/>
                  <a:pt x="888" y="577"/>
                  <a:pt x="888" y="577"/>
                </a:cubicBezTo>
                <a:cubicBezTo>
                  <a:pt x="888" y="576"/>
                  <a:pt x="888" y="576"/>
                  <a:pt x="888" y="576"/>
                </a:cubicBezTo>
                <a:cubicBezTo>
                  <a:pt x="888" y="574"/>
                  <a:pt x="889" y="572"/>
                  <a:pt x="891" y="570"/>
                </a:cubicBezTo>
                <a:close/>
              </a:path>
            </a:pathLst>
          </a:custGeom>
          <a:solidFill>
            <a:srgbClr val="564267"/>
          </a:solidFill>
          <a:ln w="3175">
            <a:solidFill>
              <a:schemeClr val="bg1">
                <a:alpha val="50000"/>
              </a:schemeClr>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0" name="Freeform 23"/>
          <p:cNvSpPr>
            <a:spLocks/>
          </p:cNvSpPr>
          <p:nvPr/>
        </p:nvSpPr>
        <p:spPr bwMode="auto">
          <a:xfrm>
            <a:off x="6814851" y="2416831"/>
            <a:ext cx="1232821" cy="1438677"/>
          </a:xfrm>
          <a:custGeom>
            <a:avLst/>
            <a:gdLst/>
            <a:ahLst/>
            <a:cxnLst>
              <a:cxn ang="0">
                <a:pos x="255" y="140"/>
              </a:cxn>
              <a:cxn ang="0">
                <a:pos x="253" y="141"/>
              </a:cxn>
              <a:cxn ang="0">
                <a:pos x="253" y="141"/>
              </a:cxn>
              <a:cxn ang="0">
                <a:pos x="245" y="140"/>
              </a:cxn>
              <a:cxn ang="0">
                <a:pos x="248" y="140"/>
              </a:cxn>
              <a:cxn ang="0">
                <a:pos x="247" y="139"/>
              </a:cxn>
              <a:cxn ang="0">
                <a:pos x="246" y="139"/>
              </a:cxn>
              <a:cxn ang="0">
                <a:pos x="246" y="138"/>
              </a:cxn>
              <a:cxn ang="0">
                <a:pos x="218" y="124"/>
              </a:cxn>
              <a:cxn ang="0">
                <a:pos x="208" y="110"/>
              </a:cxn>
              <a:cxn ang="0">
                <a:pos x="208" y="110"/>
              </a:cxn>
              <a:cxn ang="0">
                <a:pos x="207" y="109"/>
              </a:cxn>
              <a:cxn ang="0">
                <a:pos x="207" y="109"/>
              </a:cxn>
              <a:cxn ang="0">
                <a:pos x="184" y="66"/>
              </a:cxn>
              <a:cxn ang="0">
                <a:pos x="111" y="44"/>
              </a:cxn>
              <a:cxn ang="0">
                <a:pos x="44" y="129"/>
              </a:cxn>
              <a:cxn ang="0">
                <a:pos x="67" y="184"/>
              </a:cxn>
              <a:cxn ang="0">
                <a:pos x="106" y="206"/>
              </a:cxn>
              <a:cxn ang="0">
                <a:pos x="124" y="217"/>
              </a:cxn>
              <a:cxn ang="0">
                <a:pos x="140" y="248"/>
              </a:cxn>
              <a:cxn ang="0">
                <a:pos x="140" y="249"/>
              </a:cxn>
              <a:cxn ang="0">
                <a:pos x="133" y="253"/>
              </a:cxn>
              <a:cxn ang="0">
                <a:pos x="137" y="254"/>
              </a:cxn>
              <a:cxn ang="0">
                <a:pos x="138" y="258"/>
              </a:cxn>
              <a:cxn ang="0">
                <a:pos x="138" y="260"/>
              </a:cxn>
              <a:cxn ang="0">
                <a:pos x="200" y="893"/>
              </a:cxn>
              <a:cxn ang="0">
                <a:pos x="398" y="872"/>
              </a:cxn>
              <a:cxn ang="0">
                <a:pos x="392" y="852"/>
              </a:cxn>
              <a:cxn ang="0">
                <a:pos x="392" y="852"/>
              </a:cxn>
              <a:cxn ang="0">
                <a:pos x="381" y="806"/>
              </a:cxn>
              <a:cxn ang="0">
                <a:pos x="414" y="731"/>
              </a:cxn>
              <a:cxn ang="0">
                <a:pos x="546" y="726"/>
              </a:cxn>
              <a:cxn ang="0">
                <a:pos x="577" y="848"/>
              </a:cxn>
              <a:cxn ang="0">
                <a:pos x="576" y="849"/>
              </a:cxn>
              <a:cxn ang="0">
                <a:pos x="569" y="872"/>
              </a:cxn>
              <a:cxn ang="0">
                <a:pos x="766" y="893"/>
              </a:cxn>
              <a:cxn ang="0">
                <a:pos x="261" y="138"/>
              </a:cxn>
            </a:cxnLst>
            <a:rect l="0" t="0" r="r" b="b"/>
            <a:pathLst>
              <a:path w="766" h="893">
                <a:moveTo>
                  <a:pt x="255" y="140"/>
                </a:moveTo>
                <a:cubicBezTo>
                  <a:pt x="255" y="140"/>
                  <a:pt x="255" y="140"/>
                  <a:pt x="255" y="140"/>
                </a:cubicBezTo>
                <a:cubicBezTo>
                  <a:pt x="254" y="140"/>
                  <a:pt x="254" y="140"/>
                  <a:pt x="254" y="140"/>
                </a:cubicBezTo>
                <a:cubicBezTo>
                  <a:pt x="253" y="141"/>
                  <a:pt x="253" y="141"/>
                  <a:pt x="253" y="141"/>
                </a:cubicBezTo>
                <a:cubicBezTo>
                  <a:pt x="253" y="141"/>
                  <a:pt x="253" y="141"/>
                  <a:pt x="253" y="141"/>
                </a:cubicBezTo>
                <a:cubicBezTo>
                  <a:pt x="253" y="141"/>
                  <a:pt x="253" y="141"/>
                  <a:pt x="253" y="141"/>
                </a:cubicBezTo>
                <a:cubicBezTo>
                  <a:pt x="245" y="141"/>
                  <a:pt x="245" y="141"/>
                  <a:pt x="245" y="141"/>
                </a:cubicBezTo>
                <a:cubicBezTo>
                  <a:pt x="245" y="140"/>
                  <a:pt x="245" y="140"/>
                  <a:pt x="245" y="140"/>
                </a:cubicBezTo>
                <a:cubicBezTo>
                  <a:pt x="245" y="140"/>
                  <a:pt x="247" y="140"/>
                  <a:pt x="246" y="140"/>
                </a:cubicBezTo>
                <a:cubicBezTo>
                  <a:pt x="248" y="140"/>
                  <a:pt x="248" y="140"/>
                  <a:pt x="248" y="140"/>
                </a:cubicBezTo>
                <a:cubicBezTo>
                  <a:pt x="247" y="139"/>
                  <a:pt x="247" y="139"/>
                  <a:pt x="247" y="139"/>
                </a:cubicBezTo>
                <a:cubicBezTo>
                  <a:pt x="247" y="139"/>
                  <a:pt x="247" y="139"/>
                  <a:pt x="247" y="139"/>
                </a:cubicBezTo>
                <a:cubicBezTo>
                  <a:pt x="246" y="139"/>
                  <a:pt x="246" y="139"/>
                  <a:pt x="246" y="139"/>
                </a:cubicBezTo>
                <a:cubicBezTo>
                  <a:pt x="246" y="139"/>
                  <a:pt x="246" y="139"/>
                  <a:pt x="246" y="139"/>
                </a:cubicBezTo>
                <a:cubicBezTo>
                  <a:pt x="246" y="138"/>
                  <a:pt x="246" y="138"/>
                  <a:pt x="246" y="138"/>
                </a:cubicBezTo>
                <a:cubicBezTo>
                  <a:pt x="246" y="138"/>
                  <a:pt x="246" y="138"/>
                  <a:pt x="246" y="138"/>
                </a:cubicBezTo>
                <a:cubicBezTo>
                  <a:pt x="245" y="138"/>
                  <a:pt x="245" y="138"/>
                  <a:pt x="244" y="138"/>
                </a:cubicBezTo>
                <a:cubicBezTo>
                  <a:pt x="235" y="136"/>
                  <a:pt x="225" y="131"/>
                  <a:pt x="218" y="124"/>
                </a:cubicBezTo>
                <a:cubicBezTo>
                  <a:pt x="214" y="120"/>
                  <a:pt x="210" y="115"/>
                  <a:pt x="208" y="110"/>
                </a:cubicBezTo>
                <a:cubicBezTo>
                  <a:pt x="208" y="110"/>
                  <a:pt x="208" y="110"/>
                  <a:pt x="208" y="110"/>
                </a:cubicBezTo>
                <a:cubicBezTo>
                  <a:pt x="208" y="110"/>
                  <a:pt x="208" y="110"/>
                  <a:pt x="208" y="110"/>
                </a:cubicBezTo>
                <a:cubicBezTo>
                  <a:pt x="208" y="110"/>
                  <a:pt x="208" y="110"/>
                  <a:pt x="208" y="110"/>
                </a:cubicBezTo>
                <a:cubicBezTo>
                  <a:pt x="208" y="109"/>
                  <a:pt x="208" y="109"/>
                  <a:pt x="208" y="109"/>
                </a:cubicBezTo>
                <a:cubicBezTo>
                  <a:pt x="207" y="109"/>
                  <a:pt x="207" y="109"/>
                  <a:pt x="207" y="109"/>
                </a:cubicBezTo>
                <a:cubicBezTo>
                  <a:pt x="207" y="109"/>
                  <a:pt x="207" y="109"/>
                  <a:pt x="207" y="109"/>
                </a:cubicBezTo>
                <a:cubicBezTo>
                  <a:pt x="207" y="109"/>
                  <a:pt x="207" y="109"/>
                  <a:pt x="207" y="109"/>
                </a:cubicBezTo>
                <a:cubicBezTo>
                  <a:pt x="205" y="104"/>
                  <a:pt x="204" y="99"/>
                  <a:pt x="203" y="95"/>
                </a:cubicBezTo>
                <a:cubicBezTo>
                  <a:pt x="199" y="85"/>
                  <a:pt x="193" y="75"/>
                  <a:pt x="184" y="66"/>
                </a:cubicBezTo>
                <a:cubicBezTo>
                  <a:pt x="168" y="50"/>
                  <a:pt x="147" y="42"/>
                  <a:pt x="126" y="42"/>
                </a:cubicBezTo>
                <a:cubicBezTo>
                  <a:pt x="121" y="42"/>
                  <a:pt x="116" y="43"/>
                  <a:pt x="111" y="44"/>
                </a:cubicBezTo>
                <a:cubicBezTo>
                  <a:pt x="96" y="47"/>
                  <a:pt x="81" y="55"/>
                  <a:pt x="69" y="67"/>
                </a:cubicBezTo>
                <a:cubicBezTo>
                  <a:pt x="52" y="84"/>
                  <a:pt x="44" y="106"/>
                  <a:pt x="44" y="129"/>
                </a:cubicBezTo>
                <a:cubicBezTo>
                  <a:pt x="44" y="132"/>
                  <a:pt x="44" y="134"/>
                  <a:pt x="44" y="137"/>
                </a:cubicBezTo>
                <a:cubicBezTo>
                  <a:pt x="46" y="154"/>
                  <a:pt x="54" y="170"/>
                  <a:pt x="67" y="184"/>
                </a:cubicBezTo>
                <a:cubicBezTo>
                  <a:pt x="76" y="193"/>
                  <a:pt x="87" y="199"/>
                  <a:pt x="99" y="203"/>
                </a:cubicBezTo>
                <a:cubicBezTo>
                  <a:pt x="101" y="204"/>
                  <a:pt x="104" y="205"/>
                  <a:pt x="106" y="206"/>
                </a:cubicBezTo>
                <a:cubicBezTo>
                  <a:pt x="113" y="208"/>
                  <a:pt x="119" y="212"/>
                  <a:pt x="124" y="217"/>
                </a:cubicBezTo>
                <a:cubicBezTo>
                  <a:pt x="124" y="217"/>
                  <a:pt x="124" y="217"/>
                  <a:pt x="124" y="217"/>
                </a:cubicBezTo>
                <a:cubicBezTo>
                  <a:pt x="132" y="225"/>
                  <a:pt x="137" y="235"/>
                  <a:pt x="139" y="245"/>
                </a:cubicBezTo>
                <a:cubicBezTo>
                  <a:pt x="139" y="246"/>
                  <a:pt x="140" y="247"/>
                  <a:pt x="140" y="248"/>
                </a:cubicBezTo>
                <a:cubicBezTo>
                  <a:pt x="140" y="249"/>
                  <a:pt x="140" y="249"/>
                  <a:pt x="140" y="249"/>
                </a:cubicBezTo>
                <a:cubicBezTo>
                  <a:pt x="140" y="249"/>
                  <a:pt x="140" y="249"/>
                  <a:pt x="140" y="249"/>
                </a:cubicBezTo>
                <a:cubicBezTo>
                  <a:pt x="140" y="250"/>
                  <a:pt x="136" y="251"/>
                  <a:pt x="136" y="251"/>
                </a:cubicBezTo>
                <a:cubicBezTo>
                  <a:pt x="136" y="252"/>
                  <a:pt x="133" y="253"/>
                  <a:pt x="133" y="253"/>
                </a:cubicBezTo>
                <a:cubicBezTo>
                  <a:pt x="133" y="254"/>
                  <a:pt x="133" y="254"/>
                  <a:pt x="133" y="254"/>
                </a:cubicBezTo>
                <a:cubicBezTo>
                  <a:pt x="133" y="254"/>
                  <a:pt x="137" y="254"/>
                  <a:pt x="137" y="254"/>
                </a:cubicBezTo>
                <a:cubicBezTo>
                  <a:pt x="137" y="256"/>
                  <a:pt x="138" y="257"/>
                  <a:pt x="138" y="258"/>
                </a:cubicBezTo>
                <a:cubicBezTo>
                  <a:pt x="138" y="258"/>
                  <a:pt x="139" y="258"/>
                  <a:pt x="138" y="258"/>
                </a:cubicBezTo>
                <a:cubicBezTo>
                  <a:pt x="138" y="259"/>
                  <a:pt x="138" y="259"/>
                  <a:pt x="138" y="260"/>
                </a:cubicBezTo>
                <a:cubicBezTo>
                  <a:pt x="138" y="260"/>
                  <a:pt x="138" y="260"/>
                  <a:pt x="138" y="260"/>
                </a:cubicBezTo>
                <a:cubicBezTo>
                  <a:pt x="0" y="400"/>
                  <a:pt x="0" y="400"/>
                  <a:pt x="0" y="400"/>
                </a:cubicBezTo>
                <a:cubicBezTo>
                  <a:pt x="132" y="537"/>
                  <a:pt x="199" y="717"/>
                  <a:pt x="200" y="893"/>
                </a:cubicBezTo>
                <a:cubicBezTo>
                  <a:pt x="391" y="893"/>
                  <a:pt x="391" y="893"/>
                  <a:pt x="391" y="893"/>
                </a:cubicBezTo>
                <a:cubicBezTo>
                  <a:pt x="395" y="885"/>
                  <a:pt x="398" y="879"/>
                  <a:pt x="398" y="872"/>
                </a:cubicBezTo>
                <a:cubicBezTo>
                  <a:pt x="398" y="867"/>
                  <a:pt x="397" y="862"/>
                  <a:pt x="395" y="858"/>
                </a:cubicBezTo>
                <a:cubicBezTo>
                  <a:pt x="394" y="856"/>
                  <a:pt x="393" y="854"/>
                  <a:pt x="392" y="852"/>
                </a:cubicBezTo>
                <a:cubicBezTo>
                  <a:pt x="392" y="852"/>
                  <a:pt x="392" y="852"/>
                  <a:pt x="392" y="852"/>
                </a:cubicBezTo>
                <a:cubicBezTo>
                  <a:pt x="392" y="852"/>
                  <a:pt x="392" y="852"/>
                  <a:pt x="392" y="852"/>
                </a:cubicBezTo>
                <a:cubicBezTo>
                  <a:pt x="392" y="851"/>
                  <a:pt x="392" y="851"/>
                  <a:pt x="392" y="851"/>
                </a:cubicBezTo>
                <a:cubicBezTo>
                  <a:pt x="385" y="838"/>
                  <a:pt x="381" y="822"/>
                  <a:pt x="381" y="806"/>
                </a:cubicBezTo>
                <a:cubicBezTo>
                  <a:pt x="381" y="778"/>
                  <a:pt x="393" y="752"/>
                  <a:pt x="412" y="733"/>
                </a:cubicBezTo>
                <a:cubicBezTo>
                  <a:pt x="413" y="733"/>
                  <a:pt x="413" y="732"/>
                  <a:pt x="414" y="731"/>
                </a:cubicBezTo>
                <a:cubicBezTo>
                  <a:pt x="431" y="714"/>
                  <a:pt x="456" y="703"/>
                  <a:pt x="483" y="703"/>
                </a:cubicBezTo>
                <a:cubicBezTo>
                  <a:pt x="507" y="703"/>
                  <a:pt x="529" y="711"/>
                  <a:pt x="546" y="726"/>
                </a:cubicBezTo>
                <a:cubicBezTo>
                  <a:pt x="570" y="744"/>
                  <a:pt x="586" y="774"/>
                  <a:pt x="586" y="806"/>
                </a:cubicBezTo>
                <a:cubicBezTo>
                  <a:pt x="586" y="821"/>
                  <a:pt x="582" y="835"/>
                  <a:pt x="577" y="848"/>
                </a:cubicBezTo>
                <a:cubicBezTo>
                  <a:pt x="577" y="848"/>
                  <a:pt x="576" y="848"/>
                  <a:pt x="576" y="849"/>
                </a:cubicBezTo>
                <a:cubicBezTo>
                  <a:pt x="576" y="849"/>
                  <a:pt x="576" y="849"/>
                  <a:pt x="576" y="849"/>
                </a:cubicBezTo>
                <a:cubicBezTo>
                  <a:pt x="574" y="853"/>
                  <a:pt x="572" y="856"/>
                  <a:pt x="570" y="860"/>
                </a:cubicBezTo>
                <a:cubicBezTo>
                  <a:pt x="569" y="863"/>
                  <a:pt x="569" y="868"/>
                  <a:pt x="569" y="872"/>
                </a:cubicBezTo>
                <a:cubicBezTo>
                  <a:pt x="569" y="879"/>
                  <a:pt x="571" y="885"/>
                  <a:pt x="575" y="893"/>
                </a:cubicBezTo>
                <a:cubicBezTo>
                  <a:pt x="766" y="893"/>
                  <a:pt x="766" y="893"/>
                  <a:pt x="766" y="893"/>
                </a:cubicBezTo>
                <a:cubicBezTo>
                  <a:pt x="765" y="569"/>
                  <a:pt x="643" y="247"/>
                  <a:pt x="400" y="0"/>
                </a:cubicBezTo>
                <a:cubicBezTo>
                  <a:pt x="261" y="138"/>
                  <a:pt x="261" y="138"/>
                  <a:pt x="261" y="138"/>
                </a:cubicBezTo>
                <a:cubicBezTo>
                  <a:pt x="259" y="140"/>
                  <a:pt x="257" y="140"/>
                  <a:pt x="255" y="140"/>
                </a:cubicBezTo>
                <a:close/>
              </a:path>
            </a:pathLst>
          </a:custGeom>
          <a:solidFill>
            <a:srgbClr val="189A80"/>
          </a:solidFill>
          <a:ln w="3175">
            <a:solidFill>
              <a:schemeClr val="bg1">
                <a:alpha val="50000"/>
              </a:schemeClr>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7" name="Freeform 22"/>
          <p:cNvSpPr>
            <a:spLocks/>
          </p:cNvSpPr>
          <p:nvPr/>
        </p:nvSpPr>
        <p:spPr bwMode="auto">
          <a:xfrm>
            <a:off x="6805598" y="3586268"/>
            <a:ext cx="1242074" cy="1734738"/>
          </a:xfrm>
          <a:custGeom>
            <a:avLst/>
            <a:gdLst/>
            <a:ahLst/>
            <a:cxnLst>
              <a:cxn ang="0">
                <a:pos x="569" y="184"/>
              </a:cxn>
              <a:cxn ang="0">
                <a:pos x="570" y="182"/>
              </a:cxn>
              <a:cxn ang="0">
                <a:pos x="567" y="180"/>
              </a:cxn>
              <a:cxn ang="0">
                <a:pos x="565" y="178"/>
              </a:cxn>
              <a:cxn ang="0">
                <a:pos x="564" y="177"/>
              </a:cxn>
              <a:cxn ang="0">
                <a:pos x="563" y="176"/>
              </a:cxn>
              <a:cxn ang="0">
                <a:pos x="562" y="175"/>
              </a:cxn>
              <a:cxn ang="0">
                <a:pos x="557" y="129"/>
              </a:cxn>
              <a:cxn ang="0">
                <a:pos x="557" y="129"/>
              </a:cxn>
              <a:cxn ang="0">
                <a:pos x="557" y="128"/>
              </a:cxn>
              <a:cxn ang="0">
                <a:pos x="557" y="128"/>
              </a:cxn>
              <a:cxn ang="0">
                <a:pos x="564" y="115"/>
              </a:cxn>
              <a:cxn ang="0">
                <a:pos x="547" y="23"/>
              </a:cxn>
              <a:cxn ang="0">
                <a:pos x="488" y="0"/>
              </a:cxn>
              <a:cxn ang="0">
                <a:pos x="405" y="82"/>
              </a:cxn>
              <a:cxn ang="0">
                <a:pos x="415" y="125"/>
              </a:cxn>
              <a:cxn ang="0">
                <a:pos x="418" y="146"/>
              </a:cxn>
              <a:cxn ang="0">
                <a:pos x="410" y="179"/>
              </a:cxn>
              <a:cxn ang="0">
                <a:pos x="409" y="182"/>
              </a:cxn>
              <a:cxn ang="0">
                <a:pos x="409" y="181"/>
              </a:cxn>
              <a:cxn ang="0">
                <a:pos x="407" y="183"/>
              </a:cxn>
              <a:cxn ang="0">
                <a:pos x="406" y="184"/>
              </a:cxn>
              <a:cxn ang="0">
                <a:pos x="402" y="186"/>
              </a:cxn>
              <a:cxn ang="0">
                <a:pos x="401" y="190"/>
              </a:cxn>
              <a:cxn ang="0">
                <a:pos x="205" y="190"/>
              </a:cxn>
              <a:cxn ang="0">
                <a:pos x="136" y="811"/>
              </a:cxn>
              <a:cxn ang="0">
                <a:pos x="162" y="789"/>
              </a:cxn>
              <a:cxn ang="0">
                <a:pos x="163" y="783"/>
              </a:cxn>
              <a:cxn ang="0">
                <a:pos x="163" y="782"/>
              </a:cxn>
              <a:cxn ang="0">
                <a:pos x="259" y="713"/>
              </a:cxn>
              <a:cxn ang="0">
                <a:pos x="362" y="816"/>
              </a:cxn>
              <a:cxn ang="0">
                <a:pos x="297" y="911"/>
              </a:cxn>
              <a:cxn ang="0">
                <a:pos x="295" y="911"/>
              </a:cxn>
              <a:cxn ang="0">
                <a:pos x="275" y="921"/>
              </a:cxn>
              <a:cxn ang="0">
                <a:pos x="400" y="1076"/>
              </a:cxn>
              <a:cxn ang="0">
                <a:pos x="576" y="190"/>
              </a:cxn>
              <a:cxn ang="0">
                <a:pos x="569" y="186"/>
              </a:cxn>
            </a:cxnLst>
            <a:rect l="0" t="0" r="r" b="b"/>
            <a:pathLst>
              <a:path w="771" h="1076">
                <a:moveTo>
                  <a:pt x="569" y="186"/>
                </a:moveTo>
                <a:cubicBezTo>
                  <a:pt x="569" y="184"/>
                  <a:pt x="569" y="184"/>
                  <a:pt x="569" y="184"/>
                </a:cubicBezTo>
                <a:cubicBezTo>
                  <a:pt x="569" y="183"/>
                  <a:pt x="569" y="183"/>
                  <a:pt x="569" y="183"/>
                </a:cubicBezTo>
                <a:cubicBezTo>
                  <a:pt x="570" y="182"/>
                  <a:pt x="570" y="182"/>
                  <a:pt x="570" y="182"/>
                </a:cubicBezTo>
                <a:cubicBezTo>
                  <a:pt x="570" y="182"/>
                  <a:pt x="570" y="182"/>
                  <a:pt x="570" y="182"/>
                </a:cubicBezTo>
                <a:cubicBezTo>
                  <a:pt x="566" y="181"/>
                  <a:pt x="567" y="181"/>
                  <a:pt x="567" y="180"/>
                </a:cubicBezTo>
                <a:cubicBezTo>
                  <a:pt x="566" y="180"/>
                  <a:pt x="566" y="180"/>
                  <a:pt x="566" y="180"/>
                </a:cubicBezTo>
                <a:cubicBezTo>
                  <a:pt x="565" y="178"/>
                  <a:pt x="565" y="178"/>
                  <a:pt x="565" y="178"/>
                </a:cubicBezTo>
                <a:cubicBezTo>
                  <a:pt x="564" y="178"/>
                  <a:pt x="564" y="178"/>
                  <a:pt x="564" y="178"/>
                </a:cubicBezTo>
                <a:cubicBezTo>
                  <a:pt x="564" y="177"/>
                  <a:pt x="564" y="177"/>
                  <a:pt x="564" y="177"/>
                </a:cubicBezTo>
                <a:cubicBezTo>
                  <a:pt x="564" y="177"/>
                  <a:pt x="564" y="177"/>
                  <a:pt x="564" y="177"/>
                </a:cubicBezTo>
                <a:cubicBezTo>
                  <a:pt x="563" y="176"/>
                  <a:pt x="563" y="176"/>
                  <a:pt x="563" y="176"/>
                </a:cubicBezTo>
                <a:cubicBezTo>
                  <a:pt x="563" y="176"/>
                  <a:pt x="563" y="176"/>
                  <a:pt x="563" y="176"/>
                </a:cubicBezTo>
                <a:cubicBezTo>
                  <a:pt x="563" y="175"/>
                  <a:pt x="563" y="175"/>
                  <a:pt x="562" y="175"/>
                </a:cubicBezTo>
                <a:cubicBezTo>
                  <a:pt x="557" y="166"/>
                  <a:pt x="554" y="157"/>
                  <a:pt x="554" y="146"/>
                </a:cubicBezTo>
                <a:cubicBezTo>
                  <a:pt x="554" y="140"/>
                  <a:pt x="555" y="134"/>
                  <a:pt x="557" y="129"/>
                </a:cubicBezTo>
                <a:cubicBezTo>
                  <a:pt x="557" y="129"/>
                  <a:pt x="557" y="129"/>
                  <a:pt x="557" y="129"/>
                </a:cubicBezTo>
                <a:cubicBezTo>
                  <a:pt x="557" y="129"/>
                  <a:pt x="557" y="129"/>
                  <a:pt x="557" y="129"/>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9" y="123"/>
                  <a:pt x="561" y="119"/>
                  <a:pt x="564" y="115"/>
                </a:cubicBezTo>
                <a:cubicBezTo>
                  <a:pt x="568" y="105"/>
                  <a:pt x="571" y="94"/>
                  <a:pt x="571" y="82"/>
                </a:cubicBezTo>
                <a:cubicBezTo>
                  <a:pt x="571" y="59"/>
                  <a:pt x="562" y="38"/>
                  <a:pt x="547" y="23"/>
                </a:cubicBezTo>
                <a:cubicBezTo>
                  <a:pt x="545" y="22"/>
                  <a:pt x="543" y="20"/>
                  <a:pt x="541" y="18"/>
                </a:cubicBezTo>
                <a:cubicBezTo>
                  <a:pt x="527" y="7"/>
                  <a:pt x="508" y="0"/>
                  <a:pt x="488" y="0"/>
                </a:cubicBezTo>
                <a:cubicBezTo>
                  <a:pt x="465" y="0"/>
                  <a:pt x="443" y="10"/>
                  <a:pt x="428" y="25"/>
                </a:cubicBezTo>
                <a:cubicBezTo>
                  <a:pt x="414" y="40"/>
                  <a:pt x="405" y="60"/>
                  <a:pt x="405" y="82"/>
                </a:cubicBezTo>
                <a:cubicBezTo>
                  <a:pt x="405" y="95"/>
                  <a:pt x="408" y="107"/>
                  <a:pt x="413" y="118"/>
                </a:cubicBezTo>
                <a:cubicBezTo>
                  <a:pt x="415" y="120"/>
                  <a:pt x="414" y="122"/>
                  <a:pt x="415" y="125"/>
                </a:cubicBezTo>
                <a:cubicBezTo>
                  <a:pt x="418" y="131"/>
                  <a:pt x="418" y="138"/>
                  <a:pt x="418" y="146"/>
                </a:cubicBezTo>
                <a:cubicBezTo>
                  <a:pt x="418" y="146"/>
                  <a:pt x="418" y="146"/>
                  <a:pt x="418" y="146"/>
                </a:cubicBezTo>
                <a:cubicBezTo>
                  <a:pt x="418" y="157"/>
                  <a:pt x="416" y="167"/>
                  <a:pt x="410" y="176"/>
                </a:cubicBezTo>
                <a:cubicBezTo>
                  <a:pt x="410" y="177"/>
                  <a:pt x="410" y="178"/>
                  <a:pt x="410" y="179"/>
                </a:cubicBezTo>
                <a:cubicBezTo>
                  <a:pt x="410" y="180"/>
                  <a:pt x="410" y="180"/>
                  <a:pt x="410" y="180"/>
                </a:cubicBezTo>
                <a:cubicBezTo>
                  <a:pt x="409" y="182"/>
                  <a:pt x="409" y="182"/>
                  <a:pt x="409" y="182"/>
                </a:cubicBezTo>
                <a:cubicBezTo>
                  <a:pt x="409" y="182"/>
                  <a:pt x="409" y="182"/>
                  <a:pt x="409" y="182"/>
                </a:cubicBezTo>
                <a:cubicBezTo>
                  <a:pt x="409" y="181"/>
                  <a:pt x="409" y="181"/>
                  <a:pt x="409" y="181"/>
                </a:cubicBezTo>
                <a:cubicBezTo>
                  <a:pt x="409" y="181"/>
                  <a:pt x="409" y="181"/>
                  <a:pt x="409" y="181"/>
                </a:cubicBezTo>
                <a:cubicBezTo>
                  <a:pt x="409" y="182"/>
                  <a:pt x="408" y="182"/>
                  <a:pt x="407" y="183"/>
                </a:cubicBezTo>
                <a:cubicBezTo>
                  <a:pt x="407" y="184"/>
                  <a:pt x="407" y="184"/>
                  <a:pt x="407" y="184"/>
                </a:cubicBezTo>
                <a:cubicBezTo>
                  <a:pt x="406" y="184"/>
                  <a:pt x="406" y="184"/>
                  <a:pt x="406" y="184"/>
                </a:cubicBezTo>
                <a:cubicBezTo>
                  <a:pt x="406" y="184"/>
                  <a:pt x="406" y="184"/>
                  <a:pt x="406" y="184"/>
                </a:cubicBezTo>
                <a:cubicBezTo>
                  <a:pt x="405" y="185"/>
                  <a:pt x="403" y="186"/>
                  <a:pt x="402" y="186"/>
                </a:cubicBezTo>
                <a:cubicBezTo>
                  <a:pt x="402" y="186"/>
                  <a:pt x="402" y="188"/>
                  <a:pt x="402" y="188"/>
                </a:cubicBezTo>
                <a:cubicBezTo>
                  <a:pt x="401" y="188"/>
                  <a:pt x="401" y="190"/>
                  <a:pt x="401" y="190"/>
                </a:cubicBezTo>
                <a:cubicBezTo>
                  <a:pt x="400" y="190"/>
                  <a:pt x="400" y="190"/>
                  <a:pt x="400" y="190"/>
                </a:cubicBezTo>
                <a:cubicBezTo>
                  <a:pt x="205" y="190"/>
                  <a:pt x="205" y="190"/>
                  <a:pt x="205" y="190"/>
                </a:cubicBezTo>
                <a:cubicBezTo>
                  <a:pt x="201" y="374"/>
                  <a:pt x="124" y="550"/>
                  <a:pt x="0" y="675"/>
                </a:cubicBezTo>
                <a:cubicBezTo>
                  <a:pt x="136" y="811"/>
                  <a:pt x="136" y="811"/>
                  <a:pt x="136" y="811"/>
                </a:cubicBezTo>
                <a:cubicBezTo>
                  <a:pt x="143" y="809"/>
                  <a:pt x="149" y="806"/>
                  <a:pt x="154" y="801"/>
                </a:cubicBezTo>
                <a:cubicBezTo>
                  <a:pt x="157" y="797"/>
                  <a:pt x="160" y="793"/>
                  <a:pt x="162" y="789"/>
                </a:cubicBezTo>
                <a:cubicBezTo>
                  <a:pt x="162" y="787"/>
                  <a:pt x="163" y="785"/>
                  <a:pt x="163" y="783"/>
                </a:cubicBezTo>
                <a:cubicBezTo>
                  <a:pt x="163" y="783"/>
                  <a:pt x="163" y="783"/>
                  <a:pt x="163" y="783"/>
                </a:cubicBezTo>
                <a:cubicBezTo>
                  <a:pt x="163" y="783"/>
                  <a:pt x="163" y="783"/>
                  <a:pt x="163" y="783"/>
                </a:cubicBezTo>
                <a:cubicBezTo>
                  <a:pt x="163" y="782"/>
                  <a:pt x="163" y="782"/>
                  <a:pt x="163" y="782"/>
                </a:cubicBezTo>
                <a:cubicBezTo>
                  <a:pt x="168" y="768"/>
                  <a:pt x="177" y="755"/>
                  <a:pt x="188" y="743"/>
                </a:cubicBezTo>
                <a:cubicBezTo>
                  <a:pt x="208" y="724"/>
                  <a:pt x="233" y="713"/>
                  <a:pt x="259" y="713"/>
                </a:cubicBezTo>
                <a:cubicBezTo>
                  <a:pt x="286" y="713"/>
                  <a:pt x="312" y="723"/>
                  <a:pt x="332" y="743"/>
                </a:cubicBezTo>
                <a:cubicBezTo>
                  <a:pt x="352" y="763"/>
                  <a:pt x="362" y="790"/>
                  <a:pt x="362" y="816"/>
                </a:cubicBezTo>
                <a:cubicBezTo>
                  <a:pt x="362" y="842"/>
                  <a:pt x="352" y="868"/>
                  <a:pt x="332" y="888"/>
                </a:cubicBezTo>
                <a:cubicBezTo>
                  <a:pt x="322" y="898"/>
                  <a:pt x="310" y="906"/>
                  <a:pt x="297" y="911"/>
                </a:cubicBezTo>
                <a:cubicBezTo>
                  <a:pt x="296" y="911"/>
                  <a:pt x="296" y="911"/>
                  <a:pt x="296" y="911"/>
                </a:cubicBezTo>
                <a:cubicBezTo>
                  <a:pt x="296" y="911"/>
                  <a:pt x="296" y="911"/>
                  <a:pt x="295" y="911"/>
                </a:cubicBezTo>
                <a:cubicBezTo>
                  <a:pt x="291" y="912"/>
                  <a:pt x="288" y="913"/>
                  <a:pt x="284" y="915"/>
                </a:cubicBezTo>
                <a:cubicBezTo>
                  <a:pt x="281" y="916"/>
                  <a:pt x="278" y="918"/>
                  <a:pt x="275" y="921"/>
                </a:cubicBezTo>
                <a:cubicBezTo>
                  <a:pt x="270" y="926"/>
                  <a:pt x="267" y="933"/>
                  <a:pt x="266" y="939"/>
                </a:cubicBezTo>
                <a:cubicBezTo>
                  <a:pt x="400" y="1076"/>
                  <a:pt x="400" y="1076"/>
                  <a:pt x="400" y="1076"/>
                </a:cubicBezTo>
                <a:cubicBezTo>
                  <a:pt x="627" y="847"/>
                  <a:pt x="767" y="534"/>
                  <a:pt x="771" y="190"/>
                </a:cubicBezTo>
                <a:cubicBezTo>
                  <a:pt x="576" y="190"/>
                  <a:pt x="576" y="190"/>
                  <a:pt x="576" y="190"/>
                </a:cubicBezTo>
                <a:cubicBezTo>
                  <a:pt x="575" y="190"/>
                  <a:pt x="575" y="190"/>
                  <a:pt x="575" y="190"/>
                </a:cubicBezTo>
                <a:cubicBezTo>
                  <a:pt x="573" y="190"/>
                  <a:pt x="571" y="187"/>
                  <a:pt x="569" y="186"/>
                </a:cubicBezTo>
                <a:close/>
              </a:path>
            </a:pathLst>
          </a:custGeom>
          <a:solidFill>
            <a:srgbClr val="EF9D27"/>
          </a:solidFill>
          <a:ln w="3175">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0" name="Freeform 24"/>
          <p:cNvSpPr>
            <a:spLocks/>
          </p:cNvSpPr>
          <p:nvPr/>
        </p:nvSpPr>
        <p:spPr bwMode="auto">
          <a:xfrm>
            <a:off x="5709245" y="1788630"/>
            <a:ext cx="1727800" cy="1244386"/>
          </a:xfrm>
          <a:custGeom>
            <a:avLst/>
            <a:gdLst/>
            <a:ahLst/>
            <a:cxnLst>
              <a:cxn ang="0">
                <a:pos x="182" y="202"/>
              </a:cxn>
              <a:cxn ang="0">
                <a:pos x="182" y="205"/>
              </a:cxn>
              <a:cxn ang="0">
                <a:pos x="180" y="206"/>
              </a:cxn>
              <a:cxn ang="0">
                <a:pos x="178" y="207"/>
              </a:cxn>
              <a:cxn ang="0">
                <a:pos x="177" y="207"/>
              </a:cxn>
              <a:cxn ang="0">
                <a:pos x="176" y="208"/>
              </a:cxn>
              <a:cxn ang="0">
                <a:pos x="174" y="209"/>
              </a:cxn>
              <a:cxn ang="0">
                <a:pos x="128" y="214"/>
              </a:cxn>
              <a:cxn ang="0">
                <a:pos x="128" y="214"/>
              </a:cxn>
              <a:cxn ang="0">
                <a:pos x="128" y="214"/>
              </a:cxn>
              <a:cxn ang="0">
                <a:pos x="128" y="214"/>
              </a:cxn>
              <a:cxn ang="0">
                <a:pos x="115" y="207"/>
              </a:cxn>
              <a:cxn ang="0">
                <a:pos x="23" y="224"/>
              </a:cxn>
              <a:cxn ang="0">
                <a:pos x="0" y="283"/>
              </a:cxn>
              <a:cxn ang="0">
                <a:pos x="81" y="366"/>
              </a:cxn>
              <a:cxn ang="0">
                <a:pos x="124" y="356"/>
              </a:cxn>
              <a:cxn ang="0">
                <a:pos x="146" y="353"/>
              </a:cxn>
              <a:cxn ang="0">
                <a:pos x="178" y="361"/>
              </a:cxn>
              <a:cxn ang="0">
                <a:pos x="179" y="362"/>
              </a:cxn>
              <a:cxn ang="0">
                <a:pos x="179" y="362"/>
              </a:cxn>
              <a:cxn ang="0">
                <a:pos x="182" y="364"/>
              </a:cxn>
              <a:cxn ang="0">
                <a:pos x="183" y="365"/>
              </a:cxn>
              <a:cxn ang="0">
                <a:pos x="186" y="369"/>
              </a:cxn>
              <a:cxn ang="0">
                <a:pos x="183" y="370"/>
              </a:cxn>
              <a:cxn ang="0">
                <a:pos x="183" y="566"/>
              </a:cxn>
              <a:cxn ang="0">
                <a:pos x="810" y="636"/>
              </a:cxn>
              <a:cxn ang="0">
                <a:pos x="810" y="635"/>
              </a:cxn>
              <a:cxn ang="0">
                <a:pos x="810" y="633"/>
              </a:cxn>
              <a:cxn ang="0">
                <a:pos x="790" y="609"/>
              </a:cxn>
              <a:cxn ang="0">
                <a:pos x="791" y="609"/>
              </a:cxn>
              <a:cxn ang="0">
                <a:pos x="785" y="609"/>
              </a:cxn>
              <a:cxn ang="0">
                <a:pos x="784" y="609"/>
              </a:cxn>
              <a:cxn ang="0">
                <a:pos x="744" y="584"/>
              </a:cxn>
              <a:cxn ang="0">
                <a:pos x="714" y="509"/>
              </a:cxn>
              <a:cxn ang="0">
                <a:pos x="794" y="413"/>
              </a:cxn>
              <a:cxn ang="0">
                <a:pos x="889" y="440"/>
              </a:cxn>
              <a:cxn ang="0">
                <a:pos x="912" y="476"/>
              </a:cxn>
              <a:cxn ang="0">
                <a:pos x="916" y="488"/>
              </a:cxn>
              <a:cxn ang="0">
                <a:pos x="940" y="507"/>
              </a:cxn>
              <a:cxn ang="0">
                <a:pos x="183" y="0"/>
              </a:cxn>
              <a:cxn ang="0">
                <a:pos x="183" y="196"/>
              </a:cxn>
            </a:cxnLst>
            <a:rect l="0" t="0" r="r" b="b"/>
            <a:pathLst>
              <a:path w="1073" h="772">
                <a:moveTo>
                  <a:pt x="182" y="202"/>
                </a:moveTo>
                <a:cubicBezTo>
                  <a:pt x="182" y="202"/>
                  <a:pt x="182" y="202"/>
                  <a:pt x="182" y="202"/>
                </a:cubicBezTo>
                <a:cubicBezTo>
                  <a:pt x="182" y="204"/>
                  <a:pt x="182" y="204"/>
                  <a:pt x="182" y="204"/>
                </a:cubicBezTo>
                <a:cubicBezTo>
                  <a:pt x="182" y="205"/>
                  <a:pt x="182" y="205"/>
                  <a:pt x="182" y="205"/>
                </a:cubicBezTo>
                <a:cubicBezTo>
                  <a:pt x="182" y="205"/>
                  <a:pt x="182" y="205"/>
                  <a:pt x="182" y="205"/>
                </a:cubicBezTo>
                <a:cubicBezTo>
                  <a:pt x="181" y="205"/>
                  <a:pt x="180" y="206"/>
                  <a:pt x="180" y="206"/>
                </a:cubicBezTo>
                <a:cubicBezTo>
                  <a:pt x="179" y="206"/>
                  <a:pt x="179" y="206"/>
                  <a:pt x="179" y="206"/>
                </a:cubicBezTo>
                <a:cubicBezTo>
                  <a:pt x="178" y="207"/>
                  <a:pt x="178" y="207"/>
                  <a:pt x="178" y="207"/>
                </a:cubicBezTo>
                <a:cubicBezTo>
                  <a:pt x="177" y="207"/>
                  <a:pt x="177" y="207"/>
                  <a:pt x="177" y="207"/>
                </a:cubicBezTo>
                <a:cubicBezTo>
                  <a:pt x="177" y="207"/>
                  <a:pt x="177" y="207"/>
                  <a:pt x="177" y="207"/>
                </a:cubicBezTo>
                <a:cubicBezTo>
                  <a:pt x="176" y="207"/>
                  <a:pt x="176" y="207"/>
                  <a:pt x="176" y="207"/>
                </a:cubicBezTo>
                <a:cubicBezTo>
                  <a:pt x="176" y="208"/>
                  <a:pt x="176" y="208"/>
                  <a:pt x="176" y="208"/>
                </a:cubicBezTo>
                <a:cubicBezTo>
                  <a:pt x="176" y="208"/>
                  <a:pt x="176" y="208"/>
                  <a:pt x="176" y="208"/>
                </a:cubicBezTo>
                <a:cubicBezTo>
                  <a:pt x="175" y="208"/>
                  <a:pt x="175" y="208"/>
                  <a:pt x="174" y="209"/>
                </a:cubicBezTo>
                <a:cubicBezTo>
                  <a:pt x="166" y="214"/>
                  <a:pt x="156" y="217"/>
                  <a:pt x="146" y="217"/>
                </a:cubicBezTo>
                <a:cubicBezTo>
                  <a:pt x="140" y="217"/>
                  <a:pt x="134" y="216"/>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3" y="212"/>
                  <a:pt x="118" y="210"/>
                  <a:pt x="115" y="207"/>
                </a:cubicBezTo>
                <a:cubicBezTo>
                  <a:pt x="105" y="203"/>
                  <a:pt x="93" y="200"/>
                  <a:pt x="81" y="200"/>
                </a:cubicBezTo>
                <a:cubicBezTo>
                  <a:pt x="59" y="200"/>
                  <a:pt x="38" y="209"/>
                  <a:pt x="23" y="224"/>
                </a:cubicBezTo>
                <a:cubicBezTo>
                  <a:pt x="21" y="226"/>
                  <a:pt x="20" y="228"/>
                  <a:pt x="18" y="230"/>
                </a:cubicBezTo>
                <a:cubicBezTo>
                  <a:pt x="7" y="244"/>
                  <a:pt x="0" y="263"/>
                  <a:pt x="0" y="283"/>
                </a:cubicBezTo>
                <a:cubicBezTo>
                  <a:pt x="0" y="306"/>
                  <a:pt x="10" y="328"/>
                  <a:pt x="25" y="343"/>
                </a:cubicBezTo>
                <a:cubicBezTo>
                  <a:pt x="40" y="357"/>
                  <a:pt x="59" y="366"/>
                  <a:pt x="81" y="366"/>
                </a:cubicBezTo>
                <a:cubicBezTo>
                  <a:pt x="94" y="366"/>
                  <a:pt x="107" y="363"/>
                  <a:pt x="118" y="358"/>
                </a:cubicBezTo>
                <a:cubicBezTo>
                  <a:pt x="120" y="356"/>
                  <a:pt x="122" y="357"/>
                  <a:pt x="124" y="356"/>
                </a:cubicBezTo>
                <a:cubicBezTo>
                  <a:pt x="131" y="353"/>
                  <a:pt x="138" y="353"/>
                  <a:pt x="146" y="353"/>
                </a:cubicBezTo>
                <a:cubicBezTo>
                  <a:pt x="146" y="353"/>
                  <a:pt x="146" y="353"/>
                  <a:pt x="146" y="353"/>
                </a:cubicBezTo>
                <a:cubicBezTo>
                  <a:pt x="157" y="353"/>
                  <a:pt x="167" y="355"/>
                  <a:pt x="175" y="361"/>
                </a:cubicBezTo>
                <a:cubicBezTo>
                  <a:pt x="176" y="361"/>
                  <a:pt x="177" y="361"/>
                  <a:pt x="178" y="361"/>
                </a:cubicBezTo>
                <a:cubicBezTo>
                  <a:pt x="178" y="361"/>
                  <a:pt x="178" y="361"/>
                  <a:pt x="178" y="361"/>
                </a:cubicBezTo>
                <a:cubicBezTo>
                  <a:pt x="179" y="362"/>
                  <a:pt x="179" y="362"/>
                  <a:pt x="179" y="362"/>
                </a:cubicBezTo>
                <a:cubicBezTo>
                  <a:pt x="179" y="362"/>
                  <a:pt x="179" y="362"/>
                  <a:pt x="179" y="362"/>
                </a:cubicBezTo>
                <a:cubicBezTo>
                  <a:pt x="179" y="362"/>
                  <a:pt x="179" y="362"/>
                  <a:pt x="179" y="362"/>
                </a:cubicBezTo>
                <a:cubicBezTo>
                  <a:pt x="180" y="362"/>
                  <a:pt x="180" y="362"/>
                  <a:pt x="180" y="362"/>
                </a:cubicBezTo>
                <a:cubicBezTo>
                  <a:pt x="181" y="362"/>
                  <a:pt x="181" y="363"/>
                  <a:pt x="182" y="364"/>
                </a:cubicBezTo>
                <a:cubicBezTo>
                  <a:pt x="183" y="364"/>
                  <a:pt x="183" y="364"/>
                  <a:pt x="183" y="364"/>
                </a:cubicBezTo>
                <a:cubicBezTo>
                  <a:pt x="183" y="365"/>
                  <a:pt x="183" y="365"/>
                  <a:pt x="183" y="365"/>
                </a:cubicBezTo>
                <a:cubicBezTo>
                  <a:pt x="184" y="365"/>
                  <a:pt x="184" y="365"/>
                  <a:pt x="184" y="365"/>
                </a:cubicBezTo>
                <a:cubicBezTo>
                  <a:pt x="185" y="366"/>
                  <a:pt x="185" y="368"/>
                  <a:pt x="186" y="369"/>
                </a:cubicBezTo>
                <a:cubicBezTo>
                  <a:pt x="186" y="369"/>
                  <a:pt x="184" y="369"/>
                  <a:pt x="184" y="369"/>
                </a:cubicBezTo>
                <a:cubicBezTo>
                  <a:pt x="184" y="370"/>
                  <a:pt x="183" y="370"/>
                  <a:pt x="183" y="370"/>
                </a:cubicBezTo>
                <a:cubicBezTo>
                  <a:pt x="183" y="371"/>
                  <a:pt x="183" y="371"/>
                  <a:pt x="183" y="371"/>
                </a:cubicBezTo>
                <a:cubicBezTo>
                  <a:pt x="183" y="566"/>
                  <a:pt x="183" y="566"/>
                  <a:pt x="183" y="566"/>
                </a:cubicBezTo>
                <a:cubicBezTo>
                  <a:pt x="375" y="570"/>
                  <a:pt x="547" y="648"/>
                  <a:pt x="673" y="772"/>
                </a:cubicBezTo>
                <a:cubicBezTo>
                  <a:pt x="810" y="636"/>
                  <a:pt x="810" y="636"/>
                  <a:pt x="810" y="636"/>
                </a:cubicBezTo>
                <a:cubicBezTo>
                  <a:pt x="810" y="636"/>
                  <a:pt x="810" y="636"/>
                  <a:pt x="810" y="636"/>
                </a:cubicBezTo>
                <a:cubicBezTo>
                  <a:pt x="810" y="636"/>
                  <a:pt x="810" y="635"/>
                  <a:pt x="810" y="635"/>
                </a:cubicBezTo>
                <a:cubicBezTo>
                  <a:pt x="810" y="634"/>
                  <a:pt x="810" y="634"/>
                  <a:pt x="810" y="634"/>
                </a:cubicBezTo>
                <a:cubicBezTo>
                  <a:pt x="810" y="634"/>
                  <a:pt x="810" y="633"/>
                  <a:pt x="810" y="633"/>
                </a:cubicBezTo>
                <a:cubicBezTo>
                  <a:pt x="808" y="628"/>
                  <a:pt x="806" y="622"/>
                  <a:pt x="801" y="617"/>
                </a:cubicBezTo>
                <a:cubicBezTo>
                  <a:pt x="798" y="614"/>
                  <a:pt x="794" y="613"/>
                  <a:pt x="790" y="609"/>
                </a:cubicBezTo>
                <a:cubicBezTo>
                  <a:pt x="791" y="609"/>
                  <a:pt x="791" y="609"/>
                  <a:pt x="791" y="609"/>
                </a:cubicBezTo>
                <a:cubicBezTo>
                  <a:pt x="791" y="609"/>
                  <a:pt x="791" y="609"/>
                  <a:pt x="791" y="609"/>
                </a:cubicBezTo>
                <a:cubicBezTo>
                  <a:pt x="791" y="610"/>
                  <a:pt x="791" y="610"/>
                  <a:pt x="791" y="610"/>
                </a:cubicBezTo>
                <a:cubicBezTo>
                  <a:pt x="787" y="609"/>
                  <a:pt x="787" y="609"/>
                  <a:pt x="785" y="609"/>
                </a:cubicBezTo>
                <a:cubicBezTo>
                  <a:pt x="784" y="609"/>
                  <a:pt x="784" y="609"/>
                  <a:pt x="784" y="609"/>
                </a:cubicBezTo>
                <a:cubicBezTo>
                  <a:pt x="784" y="609"/>
                  <a:pt x="784" y="609"/>
                  <a:pt x="784" y="609"/>
                </a:cubicBezTo>
                <a:cubicBezTo>
                  <a:pt x="783" y="609"/>
                  <a:pt x="783" y="609"/>
                  <a:pt x="783" y="609"/>
                </a:cubicBezTo>
                <a:cubicBezTo>
                  <a:pt x="769" y="604"/>
                  <a:pt x="756" y="596"/>
                  <a:pt x="744" y="584"/>
                </a:cubicBezTo>
                <a:cubicBezTo>
                  <a:pt x="727" y="567"/>
                  <a:pt x="717" y="545"/>
                  <a:pt x="715" y="522"/>
                </a:cubicBezTo>
                <a:cubicBezTo>
                  <a:pt x="714" y="518"/>
                  <a:pt x="714" y="513"/>
                  <a:pt x="714" y="509"/>
                </a:cubicBezTo>
                <a:cubicBezTo>
                  <a:pt x="714" y="484"/>
                  <a:pt x="723" y="459"/>
                  <a:pt x="743" y="440"/>
                </a:cubicBezTo>
                <a:cubicBezTo>
                  <a:pt x="757" y="425"/>
                  <a:pt x="775" y="416"/>
                  <a:pt x="794" y="413"/>
                </a:cubicBezTo>
                <a:cubicBezTo>
                  <a:pt x="802" y="411"/>
                  <a:pt x="810" y="410"/>
                  <a:pt x="818" y="410"/>
                </a:cubicBezTo>
                <a:cubicBezTo>
                  <a:pt x="843" y="410"/>
                  <a:pt x="869" y="420"/>
                  <a:pt x="889" y="440"/>
                </a:cubicBezTo>
                <a:cubicBezTo>
                  <a:pt x="899" y="450"/>
                  <a:pt x="907" y="463"/>
                  <a:pt x="912" y="476"/>
                </a:cubicBezTo>
                <a:cubicBezTo>
                  <a:pt x="912" y="476"/>
                  <a:pt x="912" y="476"/>
                  <a:pt x="912" y="476"/>
                </a:cubicBezTo>
                <a:cubicBezTo>
                  <a:pt x="912" y="476"/>
                  <a:pt x="912" y="477"/>
                  <a:pt x="912" y="477"/>
                </a:cubicBezTo>
                <a:cubicBezTo>
                  <a:pt x="913" y="481"/>
                  <a:pt x="914" y="485"/>
                  <a:pt x="916" y="488"/>
                </a:cubicBezTo>
                <a:cubicBezTo>
                  <a:pt x="917" y="492"/>
                  <a:pt x="920" y="495"/>
                  <a:pt x="922" y="497"/>
                </a:cubicBezTo>
                <a:cubicBezTo>
                  <a:pt x="927" y="502"/>
                  <a:pt x="934" y="505"/>
                  <a:pt x="940" y="507"/>
                </a:cubicBezTo>
                <a:cubicBezTo>
                  <a:pt x="1073" y="372"/>
                  <a:pt x="1073" y="372"/>
                  <a:pt x="1073" y="372"/>
                </a:cubicBezTo>
                <a:cubicBezTo>
                  <a:pt x="845" y="145"/>
                  <a:pt x="531" y="4"/>
                  <a:pt x="183" y="0"/>
                </a:cubicBezTo>
                <a:cubicBezTo>
                  <a:pt x="183" y="195"/>
                  <a:pt x="183" y="195"/>
                  <a:pt x="183" y="195"/>
                </a:cubicBezTo>
                <a:cubicBezTo>
                  <a:pt x="183" y="196"/>
                  <a:pt x="183" y="196"/>
                  <a:pt x="183" y="196"/>
                </a:cubicBezTo>
                <a:cubicBezTo>
                  <a:pt x="183" y="198"/>
                  <a:pt x="184" y="200"/>
                  <a:pt x="182" y="202"/>
                </a:cubicBezTo>
                <a:close/>
              </a:path>
            </a:pathLst>
          </a:custGeom>
          <a:solidFill>
            <a:srgbClr val="34738D"/>
          </a:solidFill>
          <a:ln w="3175">
            <a:solidFill>
              <a:schemeClr val="bg1">
                <a:alpha val="50000"/>
              </a:schemeClr>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8" name="Freeform 21"/>
          <p:cNvSpPr>
            <a:spLocks/>
          </p:cNvSpPr>
          <p:nvPr/>
        </p:nvSpPr>
        <p:spPr bwMode="auto">
          <a:xfrm>
            <a:off x="5980795" y="4702507"/>
            <a:ext cx="1436364" cy="1232821"/>
          </a:xfrm>
          <a:custGeom>
            <a:avLst/>
            <a:gdLst/>
            <a:ahLst/>
            <a:cxnLst>
              <a:cxn ang="0">
                <a:pos x="753" y="255"/>
              </a:cxn>
              <a:cxn ang="0">
                <a:pos x="748" y="254"/>
              </a:cxn>
              <a:cxn ang="0">
                <a:pos x="748" y="254"/>
              </a:cxn>
              <a:cxn ang="0">
                <a:pos x="748" y="254"/>
              </a:cxn>
              <a:cxn ang="0">
                <a:pos x="752" y="250"/>
              </a:cxn>
              <a:cxn ang="0">
                <a:pos x="754" y="248"/>
              </a:cxn>
              <a:cxn ang="0">
                <a:pos x="754" y="247"/>
              </a:cxn>
              <a:cxn ang="0">
                <a:pos x="755" y="246"/>
              </a:cxn>
              <a:cxn ang="0">
                <a:pos x="769" y="218"/>
              </a:cxn>
              <a:cxn ang="0">
                <a:pos x="783" y="208"/>
              </a:cxn>
              <a:cxn ang="0">
                <a:pos x="783" y="208"/>
              </a:cxn>
              <a:cxn ang="0">
                <a:pos x="784" y="208"/>
              </a:cxn>
              <a:cxn ang="0">
                <a:pos x="784" y="208"/>
              </a:cxn>
              <a:cxn ang="0">
                <a:pos x="827" y="185"/>
              </a:cxn>
              <a:cxn ang="0">
                <a:pos x="827" y="68"/>
              </a:cxn>
              <a:cxn ang="0">
                <a:pos x="709" y="68"/>
              </a:cxn>
              <a:cxn ang="0">
                <a:pos x="687" y="106"/>
              </a:cxn>
              <a:cxn ang="0">
                <a:pos x="676" y="125"/>
              </a:cxn>
              <a:cxn ang="0">
                <a:pos x="645" y="140"/>
              </a:cxn>
              <a:cxn ang="0">
                <a:pos x="643" y="140"/>
              </a:cxn>
              <a:cxn ang="0">
                <a:pos x="643" y="140"/>
              </a:cxn>
              <a:cxn ang="0">
                <a:pos x="639" y="140"/>
              </a:cxn>
              <a:cxn ang="0">
                <a:pos x="638" y="140"/>
              </a:cxn>
              <a:cxn ang="0">
                <a:pos x="492" y="0"/>
              </a:cxn>
              <a:cxn ang="0">
                <a:pos x="0" y="390"/>
              </a:cxn>
              <a:cxn ang="0">
                <a:pos x="36" y="394"/>
              </a:cxn>
              <a:cxn ang="0">
                <a:pos x="42" y="391"/>
              </a:cxn>
              <a:cxn ang="0">
                <a:pos x="43" y="390"/>
              </a:cxn>
              <a:cxn ang="0">
                <a:pos x="161" y="411"/>
              </a:cxn>
              <a:cxn ang="0">
                <a:pos x="192" y="482"/>
              </a:cxn>
              <a:cxn ang="0">
                <a:pos x="88" y="585"/>
              </a:cxn>
              <a:cxn ang="0">
                <a:pos x="46" y="575"/>
              </a:cxn>
              <a:cxn ang="0">
                <a:pos x="35" y="569"/>
              </a:cxn>
              <a:cxn ang="0">
                <a:pos x="0" y="574"/>
              </a:cxn>
              <a:cxn ang="0">
                <a:pos x="892" y="400"/>
              </a:cxn>
              <a:cxn ang="0">
                <a:pos x="753" y="256"/>
              </a:cxn>
            </a:cxnLst>
            <a:rect l="0" t="0" r="r" b="b"/>
            <a:pathLst>
              <a:path w="892" h="765">
                <a:moveTo>
                  <a:pt x="753" y="256"/>
                </a:moveTo>
                <a:cubicBezTo>
                  <a:pt x="753" y="255"/>
                  <a:pt x="753" y="255"/>
                  <a:pt x="753" y="255"/>
                </a:cubicBezTo>
                <a:cubicBezTo>
                  <a:pt x="751" y="254"/>
                  <a:pt x="751" y="254"/>
                  <a:pt x="751"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2"/>
                  <a:pt x="751" y="251"/>
                  <a:pt x="751" y="251"/>
                </a:cubicBezTo>
                <a:cubicBezTo>
                  <a:pt x="752" y="250"/>
                  <a:pt x="752" y="250"/>
                  <a:pt x="752" y="250"/>
                </a:cubicBezTo>
                <a:cubicBezTo>
                  <a:pt x="753" y="249"/>
                  <a:pt x="753" y="249"/>
                  <a:pt x="753" y="249"/>
                </a:cubicBezTo>
                <a:cubicBezTo>
                  <a:pt x="754" y="248"/>
                  <a:pt x="754" y="248"/>
                  <a:pt x="754" y="248"/>
                </a:cubicBezTo>
                <a:cubicBezTo>
                  <a:pt x="754" y="247"/>
                  <a:pt x="754" y="247"/>
                  <a:pt x="754" y="247"/>
                </a:cubicBezTo>
                <a:cubicBezTo>
                  <a:pt x="754" y="247"/>
                  <a:pt x="754" y="247"/>
                  <a:pt x="754" y="247"/>
                </a:cubicBezTo>
                <a:cubicBezTo>
                  <a:pt x="754" y="246"/>
                  <a:pt x="754" y="246"/>
                  <a:pt x="754" y="246"/>
                </a:cubicBezTo>
                <a:cubicBezTo>
                  <a:pt x="755" y="246"/>
                  <a:pt x="755" y="246"/>
                  <a:pt x="755" y="246"/>
                </a:cubicBezTo>
                <a:cubicBezTo>
                  <a:pt x="755" y="245"/>
                  <a:pt x="755" y="245"/>
                  <a:pt x="755" y="244"/>
                </a:cubicBezTo>
                <a:cubicBezTo>
                  <a:pt x="757" y="235"/>
                  <a:pt x="762" y="226"/>
                  <a:pt x="769" y="218"/>
                </a:cubicBezTo>
                <a:cubicBezTo>
                  <a:pt x="773" y="214"/>
                  <a:pt x="778" y="210"/>
                  <a:pt x="783" y="208"/>
                </a:cubicBezTo>
                <a:cubicBezTo>
                  <a:pt x="783" y="208"/>
                  <a:pt x="783" y="208"/>
                  <a:pt x="783" y="208"/>
                </a:cubicBezTo>
                <a:cubicBezTo>
                  <a:pt x="783" y="208"/>
                  <a:pt x="783" y="208"/>
                  <a:pt x="783" y="208"/>
                </a:cubicBezTo>
                <a:cubicBezTo>
                  <a:pt x="783" y="208"/>
                  <a:pt x="783" y="208"/>
                  <a:pt x="783" y="208"/>
                </a:cubicBezTo>
                <a:cubicBezTo>
                  <a:pt x="784" y="208"/>
                  <a:pt x="784" y="208"/>
                  <a:pt x="784" y="208"/>
                </a:cubicBezTo>
                <a:cubicBezTo>
                  <a:pt x="784" y="208"/>
                  <a:pt x="784" y="208"/>
                  <a:pt x="784" y="208"/>
                </a:cubicBezTo>
                <a:cubicBezTo>
                  <a:pt x="784" y="208"/>
                  <a:pt x="784" y="208"/>
                  <a:pt x="784" y="208"/>
                </a:cubicBezTo>
                <a:cubicBezTo>
                  <a:pt x="784" y="208"/>
                  <a:pt x="784" y="208"/>
                  <a:pt x="784" y="208"/>
                </a:cubicBezTo>
                <a:cubicBezTo>
                  <a:pt x="789" y="205"/>
                  <a:pt x="794" y="204"/>
                  <a:pt x="798" y="203"/>
                </a:cubicBezTo>
                <a:cubicBezTo>
                  <a:pt x="808" y="199"/>
                  <a:pt x="818" y="193"/>
                  <a:pt x="827" y="185"/>
                </a:cubicBezTo>
                <a:cubicBezTo>
                  <a:pt x="843" y="169"/>
                  <a:pt x="851" y="147"/>
                  <a:pt x="851" y="126"/>
                </a:cubicBezTo>
                <a:cubicBezTo>
                  <a:pt x="851" y="105"/>
                  <a:pt x="843" y="84"/>
                  <a:pt x="827" y="68"/>
                </a:cubicBezTo>
                <a:cubicBezTo>
                  <a:pt x="810" y="51"/>
                  <a:pt x="789" y="43"/>
                  <a:pt x="768" y="43"/>
                </a:cubicBezTo>
                <a:cubicBezTo>
                  <a:pt x="747" y="43"/>
                  <a:pt x="726" y="51"/>
                  <a:pt x="709" y="68"/>
                </a:cubicBezTo>
                <a:cubicBezTo>
                  <a:pt x="700" y="77"/>
                  <a:pt x="694" y="88"/>
                  <a:pt x="690" y="99"/>
                </a:cubicBezTo>
                <a:cubicBezTo>
                  <a:pt x="689" y="101"/>
                  <a:pt x="688" y="104"/>
                  <a:pt x="687" y="106"/>
                </a:cubicBezTo>
                <a:cubicBezTo>
                  <a:pt x="685" y="113"/>
                  <a:pt x="681" y="119"/>
                  <a:pt x="676" y="125"/>
                </a:cubicBezTo>
                <a:cubicBezTo>
                  <a:pt x="676" y="125"/>
                  <a:pt x="676" y="125"/>
                  <a:pt x="676" y="125"/>
                </a:cubicBezTo>
                <a:cubicBezTo>
                  <a:pt x="668" y="132"/>
                  <a:pt x="658" y="137"/>
                  <a:pt x="648" y="139"/>
                </a:cubicBezTo>
                <a:cubicBezTo>
                  <a:pt x="647" y="139"/>
                  <a:pt x="646" y="140"/>
                  <a:pt x="645" y="140"/>
                </a:cubicBezTo>
                <a:cubicBezTo>
                  <a:pt x="644" y="140"/>
                  <a:pt x="644" y="140"/>
                  <a:pt x="644" y="140"/>
                </a:cubicBezTo>
                <a:cubicBezTo>
                  <a:pt x="643" y="140"/>
                  <a:pt x="643" y="140"/>
                  <a:pt x="643" y="140"/>
                </a:cubicBezTo>
                <a:cubicBezTo>
                  <a:pt x="643" y="140"/>
                  <a:pt x="643" y="140"/>
                  <a:pt x="643" y="140"/>
                </a:cubicBezTo>
                <a:cubicBezTo>
                  <a:pt x="643" y="140"/>
                  <a:pt x="643" y="140"/>
                  <a:pt x="643" y="140"/>
                </a:cubicBezTo>
                <a:cubicBezTo>
                  <a:pt x="642" y="140"/>
                  <a:pt x="641" y="140"/>
                  <a:pt x="640" y="140"/>
                </a:cubicBezTo>
                <a:cubicBezTo>
                  <a:pt x="639" y="140"/>
                  <a:pt x="639" y="140"/>
                  <a:pt x="639" y="140"/>
                </a:cubicBezTo>
                <a:cubicBezTo>
                  <a:pt x="638" y="140"/>
                  <a:pt x="638" y="140"/>
                  <a:pt x="638" y="140"/>
                </a:cubicBezTo>
                <a:cubicBezTo>
                  <a:pt x="638" y="140"/>
                  <a:pt x="638" y="140"/>
                  <a:pt x="638" y="140"/>
                </a:cubicBezTo>
                <a:cubicBezTo>
                  <a:pt x="636" y="140"/>
                  <a:pt x="634" y="139"/>
                  <a:pt x="633" y="138"/>
                </a:cubicBezTo>
                <a:cubicBezTo>
                  <a:pt x="492" y="0"/>
                  <a:pt x="492" y="0"/>
                  <a:pt x="492" y="0"/>
                </a:cubicBezTo>
                <a:cubicBezTo>
                  <a:pt x="355" y="131"/>
                  <a:pt x="172" y="198"/>
                  <a:pt x="0" y="199"/>
                </a:cubicBezTo>
                <a:cubicBezTo>
                  <a:pt x="0" y="390"/>
                  <a:pt x="0" y="390"/>
                  <a:pt x="0" y="390"/>
                </a:cubicBezTo>
                <a:cubicBezTo>
                  <a:pt x="9" y="394"/>
                  <a:pt x="14" y="396"/>
                  <a:pt x="21" y="396"/>
                </a:cubicBezTo>
                <a:cubicBezTo>
                  <a:pt x="26" y="396"/>
                  <a:pt x="32" y="395"/>
                  <a:pt x="36" y="394"/>
                </a:cubicBezTo>
                <a:cubicBezTo>
                  <a:pt x="38" y="393"/>
                  <a:pt x="40" y="392"/>
                  <a:pt x="42" y="391"/>
                </a:cubicBezTo>
                <a:cubicBezTo>
                  <a:pt x="42" y="391"/>
                  <a:pt x="42" y="391"/>
                  <a:pt x="42" y="391"/>
                </a:cubicBezTo>
                <a:cubicBezTo>
                  <a:pt x="43" y="391"/>
                  <a:pt x="43" y="391"/>
                  <a:pt x="43" y="391"/>
                </a:cubicBezTo>
                <a:cubicBezTo>
                  <a:pt x="43" y="390"/>
                  <a:pt x="43" y="390"/>
                  <a:pt x="43" y="390"/>
                </a:cubicBezTo>
                <a:cubicBezTo>
                  <a:pt x="57" y="384"/>
                  <a:pt x="72" y="380"/>
                  <a:pt x="88" y="380"/>
                </a:cubicBezTo>
                <a:cubicBezTo>
                  <a:pt x="117" y="380"/>
                  <a:pt x="142" y="392"/>
                  <a:pt x="161" y="411"/>
                </a:cubicBezTo>
                <a:cubicBezTo>
                  <a:pt x="162" y="412"/>
                  <a:pt x="162" y="412"/>
                  <a:pt x="163" y="413"/>
                </a:cubicBezTo>
                <a:cubicBezTo>
                  <a:pt x="181" y="430"/>
                  <a:pt x="192" y="455"/>
                  <a:pt x="192" y="482"/>
                </a:cubicBezTo>
                <a:cubicBezTo>
                  <a:pt x="192" y="506"/>
                  <a:pt x="183" y="528"/>
                  <a:pt x="169" y="545"/>
                </a:cubicBezTo>
                <a:cubicBezTo>
                  <a:pt x="150" y="569"/>
                  <a:pt x="121" y="585"/>
                  <a:pt x="88" y="585"/>
                </a:cubicBezTo>
                <a:cubicBezTo>
                  <a:pt x="73" y="585"/>
                  <a:pt x="59" y="581"/>
                  <a:pt x="46" y="576"/>
                </a:cubicBezTo>
                <a:cubicBezTo>
                  <a:pt x="46" y="576"/>
                  <a:pt x="46" y="575"/>
                  <a:pt x="46" y="575"/>
                </a:cubicBezTo>
                <a:cubicBezTo>
                  <a:pt x="45" y="575"/>
                  <a:pt x="45" y="575"/>
                  <a:pt x="45" y="575"/>
                </a:cubicBezTo>
                <a:cubicBezTo>
                  <a:pt x="41" y="573"/>
                  <a:pt x="38" y="571"/>
                  <a:pt x="35" y="569"/>
                </a:cubicBezTo>
                <a:cubicBezTo>
                  <a:pt x="31" y="568"/>
                  <a:pt x="25" y="567"/>
                  <a:pt x="21" y="567"/>
                </a:cubicBezTo>
                <a:cubicBezTo>
                  <a:pt x="14" y="567"/>
                  <a:pt x="9" y="570"/>
                  <a:pt x="0" y="574"/>
                </a:cubicBezTo>
                <a:cubicBezTo>
                  <a:pt x="0" y="765"/>
                  <a:pt x="0" y="765"/>
                  <a:pt x="0" y="765"/>
                </a:cubicBezTo>
                <a:cubicBezTo>
                  <a:pt x="323" y="764"/>
                  <a:pt x="645" y="642"/>
                  <a:pt x="892" y="400"/>
                </a:cubicBezTo>
                <a:cubicBezTo>
                  <a:pt x="754" y="261"/>
                  <a:pt x="754" y="261"/>
                  <a:pt x="754" y="261"/>
                </a:cubicBezTo>
                <a:cubicBezTo>
                  <a:pt x="753" y="260"/>
                  <a:pt x="753" y="258"/>
                  <a:pt x="753" y="256"/>
                </a:cubicBezTo>
                <a:close/>
              </a:path>
            </a:pathLst>
          </a:custGeom>
          <a:solidFill>
            <a:srgbClr val="D34132"/>
          </a:solidFill>
          <a:ln w="3175">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25"/>
          <p:cNvSpPr>
            <a:spLocks/>
          </p:cNvSpPr>
          <p:nvPr/>
        </p:nvSpPr>
        <p:spPr bwMode="auto">
          <a:xfrm>
            <a:off x="3911606" y="2418212"/>
            <a:ext cx="1242074" cy="1730113"/>
          </a:xfrm>
          <a:custGeom>
            <a:avLst/>
            <a:gdLst/>
            <a:ahLst/>
            <a:cxnLst>
              <a:cxn ang="0">
                <a:pos x="202" y="891"/>
              </a:cxn>
              <a:cxn ang="0">
                <a:pos x="201" y="892"/>
              </a:cxn>
              <a:cxn ang="0">
                <a:pos x="204" y="894"/>
              </a:cxn>
              <a:cxn ang="0">
                <a:pos x="206" y="895"/>
              </a:cxn>
              <a:cxn ang="0">
                <a:pos x="207" y="897"/>
              </a:cxn>
              <a:cxn ang="0">
                <a:pos x="208" y="898"/>
              </a:cxn>
              <a:cxn ang="0">
                <a:pos x="209" y="899"/>
              </a:cxn>
              <a:cxn ang="0">
                <a:pos x="214" y="945"/>
              </a:cxn>
              <a:cxn ang="0">
                <a:pos x="214" y="945"/>
              </a:cxn>
              <a:cxn ang="0">
                <a:pos x="214" y="945"/>
              </a:cxn>
              <a:cxn ang="0">
                <a:pos x="214" y="946"/>
              </a:cxn>
              <a:cxn ang="0">
                <a:pos x="207" y="959"/>
              </a:cxn>
              <a:cxn ang="0">
                <a:pos x="224" y="1051"/>
              </a:cxn>
              <a:cxn ang="0">
                <a:pos x="283" y="1074"/>
              </a:cxn>
              <a:cxn ang="0">
                <a:pos x="366" y="992"/>
              </a:cxn>
              <a:cxn ang="0">
                <a:pos x="356" y="949"/>
              </a:cxn>
              <a:cxn ang="0">
                <a:pos x="353" y="928"/>
              </a:cxn>
              <a:cxn ang="0">
                <a:pos x="361" y="895"/>
              </a:cxn>
              <a:cxn ang="0">
                <a:pos x="362" y="892"/>
              </a:cxn>
              <a:cxn ang="0">
                <a:pos x="362" y="893"/>
              </a:cxn>
              <a:cxn ang="0">
                <a:pos x="364" y="891"/>
              </a:cxn>
              <a:cxn ang="0">
                <a:pos x="365" y="890"/>
              </a:cxn>
              <a:cxn ang="0">
                <a:pos x="369" y="888"/>
              </a:cxn>
              <a:cxn ang="0">
                <a:pos x="370" y="888"/>
              </a:cxn>
              <a:cxn ang="0">
                <a:pos x="566" y="888"/>
              </a:cxn>
              <a:cxn ang="0">
                <a:pos x="635" y="264"/>
              </a:cxn>
              <a:cxn ang="0">
                <a:pos x="613" y="285"/>
              </a:cxn>
              <a:cxn ang="0">
                <a:pos x="610" y="280"/>
              </a:cxn>
              <a:cxn ang="0">
                <a:pos x="608" y="288"/>
              </a:cxn>
              <a:cxn ang="0">
                <a:pos x="608" y="291"/>
              </a:cxn>
              <a:cxn ang="0">
                <a:pos x="583" y="330"/>
              </a:cxn>
              <a:cxn ang="0">
                <a:pos x="439" y="331"/>
              </a:cxn>
              <a:cxn ang="0">
                <a:pos x="439" y="186"/>
              </a:cxn>
              <a:cxn ang="0">
                <a:pos x="475" y="163"/>
              </a:cxn>
              <a:cxn ang="0">
                <a:pos x="487" y="159"/>
              </a:cxn>
              <a:cxn ang="0">
                <a:pos x="505" y="135"/>
              </a:cxn>
              <a:cxn ang="0">
                <a:pos x="0" y="888"/>
              </a:cxn>
              <a:cxn ang="0">
                <a:pos x="196" y="888"/>
              </a:cxn>
            </a:cxnLst>
            <a:rect l="0" t="0" r="r" b="b"/>
            <a:pathLst>
              <a:path w="771" h="1074">
                <a:moveTo>
                  <a:pt x="202" y="890"/>
                </a:moveTo>
                <a:cubicBezTo>
                  <a:pt x="202" y="891"/>
                  <a:pt x="202" y="891"/>
                  <a:pt x="202" y="891"/>
                </a:cubicBezTo>
                <a:cubicBezTo>
                  <a:pt x="202" y="891"/>
                  <a:pt x="202" y="891"/>
                  <a:pt x="202" y="891"/>
                </a:cubicBezTo>
                <a:cubicBezTo>
                  <a:pt x="201" y="892"/>
                  <a:pt x="201" y="892"/>
                  <a:pt x="201" y="892"/>
                </a:cubicBezTo>
                <a:cubicBezTo>
                  <a:pt x="201" y="892"/>
                  <a:pt x="201" y="892"/>
                  <a:pt x="201" y="892"/>
                </a:cubicBezTo>
                <a:cubicBezTo>
                  <a:pt x="201" y="892"/>
                  <a:pt x="204" y="893"/>
                  <a:pt x="204" y="894"/>
                </a:cubicBezTo>
                <a:cubicBezTo>
                  <a:pt x="205" y="894"/>
                  <a:pt x="205" y="894"/>
                  <a:pt x="205" y="894"/>
                </a:cubicBezTo>
                <a:cubicBezTo>
                  <a:pt x="206" y="895"/>
                  <a:pt x="206" y="895"/>
                  <a:pt x="206" y="895"/>
                </a:cubicBezTo>
                <a:cubicBezTo>
                  <a:pt x="207" y="896"/>
                  <a:pt x="207" y="896"/>
                  <a:pt x="207" y="896"/>
                </a:cubicBezTo>
                <a:cubicBezTo>
                  <a:pt x="207" y="897"/>
                  <a:pt x="207" y="897"/>
                  <a:pt x="207" y="897"/>
                </a:cubicBezTo>
                <a:cubicBezTo>
                  <a:pt x="207" y="897"/>
                  <a:pt x="207" y="897"/>
                  <a:pt x="207" y="897"/>
                </a:cubicBezTo>
                <a:cubicBezTo>
                  <a:pt x="208" y="898"/>
                  <a:pt x="208" y="898"/>
                  <a:pt x="208" y="898"/>
                </a:cubicBezTo>
                <a:cubicBezTo>
                  <a:pt x="208" y="898"/>
                  <a:pt x="208" y="898"/>
                  <a:pt x="208" y="898"/>
                </a:cubicBezTo>
                <a:cubicBezTo>
                  <a:pt x="208" y="899"/>
                  <a:pt x="208" y="899"/>
                  <a:pt x="209" y="899"/>
                </a:cubicBezTo>
                <a:cubicBezTo>
                  <a:pt x="214" y="908"/>
                  <a:pt x="217" y="917"/>
                  <a:pt x="217" y="928"/>
                </a:cubicBezTo>
                <a:cubicBezTo>
                  <a:pt x="217" y="934"/>
                  <a:pt x="216" y="940"/>
                  <a:pt x="214" y="945"/>
                </a:cubicBezTo>
                <a:cubicBezTo>
                  <a:pt x="214" y="945"/>
                  <a:pt x="214" y="945"/>
                  <a:pt x="214" y="945"/>
                </a:cubicBezTo>
                <a:cubicBezTo>
                  <a:pt x="214" y="945"/>
                  <a:pt x="214" y="945"/>
                  <a:pt x="214" y="945"/>
                </a:cubicBezTo>
                <a:cubicBezTo>
                  <a:pt x="214" y="945"/>
                  <a:pt x="214" y="945"/>
                  <a:pt x="214" y="945"/>
                </a:cubicBezTo>
                <a:cubicBezTo>
                  <a:pt x="214" y="945"/>
                  <a:pt x="214" y="945"/>
                  <a:pt x="214" y="945"/>
                </a:cubicBezTo>
                <a:cubicBezTo>
                  <a:pt x="214" y="946"/>
                  <a:pt x="214" y="946"/>
                  <a:pt x="214" y="946"/>
                </a:cubicBezTo>
                <a:cubicBezTo>
                  <a:pt x="214" y="946"/>
                  <a:pt x="214" y="946"/>
                  <a:pt x="214" y="946"/>
                </a:cubicBezTo>
                <a:cubicBezTo>
                  <a:pt x="214" y="946"/>
                  <a:pt x="214" y="946"/>
                  <a:pt x="214" y="946"/>
                </a:cubicBezTo>
                <a:cubicBezTo>
                  <a:pt x="212" y="951"/>
                  <a:pt x="210" y="955"/>
                  <a:pt x="207" y="959"/>
                </a:cubicBezTo>
                <a:cubicBezTo>
                  <a:pt x="203" y="969"/>
                  <a:pt x="200" y="980"/>
                  <a:pt x="200" y="992"/>
                </a:cubicBezTo>
                <a:cubicBezTo>
                  <a:pt x="200" y="1015"/>
                  <a:pt x="209" y="1036"/>
                  <a:pt x="224" y="1051"/>
                </a:cubicBezTo>
                <a:cubicBezTo>
                  <a:pt x="226" y="1052"/>
                  <a:pt x="228" y="1054"/>
                  <a:pt x="230" y="1055"/>
                </a:cubicBezTo>
                <a:cubicBezTo>
                  <a:pt x="244" y="1067"/>
                  <a:pt x="263" y="1074"/>
                  <a:pt x="283" y="1074"/>
                </a:cubicBezTo>
                <a:cubicBezTo>
                  <a:pt x="306" y="1074"/>
                  <a:pt x="328" y="1064"/>
                  <a:pt x="343" y="1049"/>
                </a:cubicBezTo>
                <a:cubicBezTo>
                  <a:pt x="357" y="1034"/>
                  <a:pt x="366" y="1014"/>
                  <a:pt x="366" y="992"/>
                </a:cubicBezTo>
                <a:cubicBezTo>
                  <a:pt x="366" y="979"/>
                  <a:pt x="363" y="967"/>
                  <a:pt x="358" y="956"/>
                </a:cubicBezTo>
                <a:cubicBezTo>
                  <a:pt x="356" y="954"/>
                  <a:pt x="357" y="952"/>
                  <a:pt x="356" y="949"/>
                </a:cubicBezTo>
                <a:cubicBezTo>
                  <a:pt x="353" y="943"/>
                  <a:pt x="353" y="935"/>
                  <a:pt x="353" y="928"/>
                </a:cubicBezTo>
                <a:cubicBezTo>
                  <a:pt x="353" y="928"/>
                  <a:pt x="353" y="928"/>
                  <a:pt x="353" y="928"/>
                </a:cubicBezTo>
                <a:cubicBezTo>
                  <a:pt x="353" y="917"/>
                  <a:pt x="355" y="907"/>
                  <a:pt x="361" y="898"/>
                </a:cubicBezTo>
                <a:cubicBezTo>
                  <a:pt x="361" y="897"/>
                  <a:pt x="361" y="896"/>
                  <a:pt x="361" y="895"/>
                </a:cubicBezTo>
                <a:cubicBezTo>
                  <a:pt x="361" y="894"/>
                  <a:pt x="361" y="894"/>
                  <a:pt x="361" y="894"/>
                </a:cubicBezTo>
                <a:cubicBezTo>
                  <a:pt x="362" y="892"/>
                  <a:pt x="362" y="892"/>
                  <a:pt x="362" y="892"/>
                </a:cubicBezTo>
                <a:cubicBezTo>
                  <a:pt x="362" y="892"/>
                  <a:pt x="362" y="892"/>
                  <a:pt x="362" y="892"/>
                </a:cubicBezTo>
                <a:cubicBezTo>
                  <a:pt x="362" y="893"/>
                  <a:pt x="362" y="893"/>
                  <a:pt x="362" y="893"/>
                </a:cubicBezTo>
                <a:cubicBezTo>
                  <a:pt x="362" y="893"/>
                  <a:pt x="362" y="893"/>
                  <a:pt x="362" y="893"/>
                </a:cubicBezTo>
                <a:cubicBezTo>
                  <a:pt x="362" y="892"/>
                  <a:pt x="363" y="892"/>
                  <a:pt x="364" y="891"/>
                </a:cubicBezTo>
                <a:cubicBezTo>
                  <a:pt x="364" y="890"/>
                  <a:pt x="364" y="890"/>
                  <a:pt x="364" y="890"/>
                </a:cubicBezTo>
                <a:cubicBezTo>
                  <a:pt x="365" y="890"/>
                  <a:pt x="365" y="890"/>
                  <a:pt x="365" y="890"/>
                </a:cubicBezTo>
                <a:cubicBezTo>
                  <a:pt x="365" y="890"/>
                  <a:pt x="365" y="890"/>
                  <a:pt x="365" y="890"/>
                </a:cubicBezTo>
                <a:cubicBezTo>
                  <a:pt x="366" y="889"/>
                  <a:pt x="368" y="888"/>
                  <a:pt x="369" y="888"/>
                </a:cubicBezTo>
                <a:cubicBezTo>
                  <a:pt x="369" y="888"/>
                  <a:pt x="369" y="888"/>
                  <a:pt x="369" y="888"/>
                </a:cubicBezTo>
                <a:cubicBezTo>
                  <a:pt x="370" y="888"/>
                  <a:pt x="370" y="888"/>
                  <a:pt x="370" y="888"/>
                </a:cubicBezTo>
                <a:cubicBezTo>
                  <a:pt x="371" y="888"/>
                  <a:pt x="371" y="888"/>
                  <a:pt x="371" y="888"/>
                </a:cubicBezTo>
                <a:cubicBezTo>
                  <a:pt x="566" y="888"/>
                  <a:pt x="566" y="888"/>
                  <a:pt x="566" y="888"/>
                </a:cubicBezTo>
                <a:cubicBezTo>
                  <a:pt x="570" y="704"/>
                  <a:pt x="647" y="526"/>
                  <a:pt x="771" y="401"/>
                </a:cubicBezTo>
                <a:cubicBezTo>
                  <a:pt x="635" y="264"/>
                  <a:pt x="635" y="264"/>
                  <a:pt x="635" y="264"/>
                </a:cubicBezTo>
                <a:cubicBezTo>
                  <a:pt x="628" y="266"/>
                  <a:pt x="624" y="269"/>
                  <a:pt x="619" y="274"/>
                </a:cubicBezTo>
                <a:cubicBezTo>
                  <a:pt x="615" y="277"/>
                  <a:pt x="613" y="281"/>
                  <a:pt x="613" y="285"/>
                </a:cubicBezTo>
                <a:cubicBezTo>
                  <a:pt x="613" y="280"/>
                  <a:pt x="613" y="280"/>
                  <a:pt x="613" y="280"/>
                </a:cubicBezTo>
                <a:cubicBezTo>
                  <a:pt x="610" y="280"/>
                  <a:pt x="610" y="280"/>
                  <a:pt x="610" y="280"/>
                </a:cubicBezTo>
                <a:cubicBezTo>
                  <a:pt x="610" y="280"/>
                  <a:pt x="610" y="280"/>
                  <a:pt x="610" y="280"/>
                </a:cubicBezTo>
                <a:cubicBezTo>
                  <a:pt x="609" y="280"/>
                  <a:pt x="608" y="286"/>
                  <a:pt x="608" y="288"/>
                </a:cubicBezTo>
                <a:cubicBezTo>
                  <a:pt x="608" y="290"/>
                  <a:pt x="608" y="290"/>
                  <a:pt x="608" y="290"/>
                </a:cubicBezTo>
                <a:cubicBezTo>
                  <a:pt x="608" y="291"/>
                  <a:pt x="608" y="291"/>
                  <a:pt x="608" y="291"/>
                </a:cubicBezTo>
                <a:cubicBezTo>
                  <a:pt x="608" y="291"/>
                  <a:pt x="608" y="291"/>
                  <a:pt x="608" y="291"/>
                </a:cubicBezTo>
                <a:cubicBezTo>
                  <a:pt x="603" y="306"/>
                  <a:pt x="594" y="319"/>
                  <a:pt x="583" y="330"/>
                </a:cubicBezTo>
                <a:cubicBezTo>
                  <a:pt x="564" y="350"/>
                  <a:pt x="538" y="360"/>
                  <a:pt x="512" y="360"/>
                </a:cubicBezTo>
                <a:cubicBezTo>
                  <a:pt x="486" y="361"/>
                  <a:pt x="459" y="351"/>
                  <a:pt x="439" y="331"/>
                </a:cubicBezTo>
                <a:cubicBezTo>
                  <a:pt x="418" y="310"/>
                  <a:pt x="409" y="284"/>
                  <a:pt x="409" y="258"/>
                </a:cubicBezTo>
                <a:cubicBezTo>
                  <a:pt x="409" y="232"/>
                  <a:pt x="419" y="206"/>
                  <a:pt x="439" y="186"/>
                </a:cubicBezTo>
                <a:cubicBezTo>
                  <a:pt x="449" y="176"/>
                  <a:pt x="461" y="168"/>
                  <a:pt x="474" y="163"/>
                </a:cubicBezTo>
                <a:cubicBezTo>
                  <a:pt x="475" y="163"/>
                  <a:pt x="475" y="163"/>
                  <a:pt x="475" y="163"/>
                </a:cubicBezTo>
                <a:cubicBezTo>
                  <a:pt x="475" y="163"/>
                  <a:pt x="475" y="163"/>
                  <a:pt x="476" y="163"/>
                </a:cubicBezTo>
                <a:cubicBezTo>
                  <a:pt x="480" y="162"/>
                  <a:pt x="483" y="161"/>
                  <a:pt x="487" y="159"/>
                </a:cubicBezTo>
                <a:cubicBezTo>
                  <a:pt x="490" y="158"/>
                  <a:pt x="493" y="155"/>
                  <a:pt x="496" y="153"/>
                </a:cubicBezTo>
                <a:cubicBezTo>
                  <a:pt x="501" y="148"/>
                  <a:pt x="504" y="141"/>
                  <a:pt x="505" y="135"/>
                </a:cubicBezTo>
                <a:cubicBezTo>
                  <a:pt x="371" y="0"/>
                  <a:pt x="371" y="0"/>
                  <a:pt x="371" y="0"/>
                </a:cubicBezTo>
                <a:cubicBezTo>
                  <a:pt x="144" y="229"/>
                  <a:pt x="4" y="544"/>
                  <a:pt x="0" y="888"/>
                </a:cubicBezTo>
                <a:cubicBezTo>
                  <a:pt x="195" y="888"/>
                  <a:pt x="195" y="888"/>
                  <a:pt x="195" y="888"/>
                </a:cubicBezTo>
                <a:cubicBezTo>
                  <a:pt x="196" y="888"/>
                  <a:pt x="196" y="888"/>
                  <a:pt x="196" y="888"/>
                </a:cubicBezTo>
                <a:cubicBezTo>
                  <a:pt x="198" y="888"/>
                  <a:pt x="200" y="889"/>
                  <a:pt x="202" y="890"/>
                </a:cubicBezTo>
                <a:close/>
              </a:path>
            </a:pathLst>
          </a:custGeom>
          <a:solidFill>
            <a:srgbClr val="D17F09"/>
          </a:solidFill>
          <a:ln w="3175">
            <a:solidFill>
              <a:schemeClr val="bg1">
                <a:alpha val="50000"/>
              </a:schemeClr>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Freeform 26"/>
          <p:cNvSpPr>
            <a:spLocks/>
          </p:cNvSpPr>
          <p:nvPr/>
        </p:nvSpPr>
        <p:spPr bwMode="auto">
          <a:xfrm>
            <a:off x="3911607" y="3873077"/>
            <a:ext cx="1235134" cy="1436364"/>
          </a:xfrm>
          <a:custGeom>
            <a:avLst/>
            <a:gdLst/>
            <a:ahLst/>
            <a:cxnLst>
              <a:cxn ang="0">
                <a:pos x="511" y="748"/>
              </a:cxn>
              <a:cxn ang="0">
                <a:pos x="513" y="752"/>
              </a:cxn>
              <a:cxn ang="0">
                <a:pos x="513" y="752"/>
              </a:cxn>
              <a:cxn ang="0">
                <a:pos x="513" y="749"/>
              </a:cxn>
              <a:cxn ang="0">
                <a:pos x="516" y="749"/>
              </a:cxn>
              <a:cxn ang="0">
                <a:pos x="518" y="750"/>
              </a:cxn>
              <a:cxn ang="0">
                <a:pos x="520" y="750"/>
              </a:cxn>
              <a:cxn ang="0">
                <a:pos x="520" y="751"/>
              </a:cxn>
              <a:cxn ang="0">
                <a:pos x="548" y="765"/>
              </a:cxn>
              <a:cxn ang="0">
                <a:pos x="558" y="779"/>
              </a:cxn>
              <a:cxn ang="0">
                <a:pos x="558" y="779"/>
              </a:cxn>
              <a:cxn ang="0">
                <a:pos x="559" y="780"/>
              </a:cxn>
              <a:cxn ang="0">
                <a:pos x="559" y="780"/>
              </a:cxn>
              <a:cxn ang="0">
                <a:pos x="582" y="822"/>
              </a:cxn>
              <a:cxn ang="0">
                <a:pos x="656" y="845"/>
              </a:cxn>
              <a:cxn ang="0">
                <a:pos x="722" y="760"/>
              </a:cxn>
              <a:cxn ang="0">
                <a:pos x="699" y="705"/>
              </a:cxn>
              <a:cxn ang="0">
                <a:pos x="660" y="683"/>
              </a:cxn>
              <a:cxn ang="0">
                <a:pos x="642" y="671"/>
              </a:cxn>
              <a:cxn ang="0">
                <a:pos x="626" y="641"/>
              </a:cxn>
              <a:cxn ang="0">
                <a:pos x="626" y="640"/>
              </a:cxn>
              <a:cxn ang="0">
                <a:pos x="625" y="636"/>
              </a:cxn>
              <a:cxn ang="0">
                <a:pos x="625" y="635"/>
              </a:cxn>
              <a:cxn ang="0">
                <a:pos x="627" y="631"/>
              </a:cxn>
              <a:cxn ang="0">
                <a:pos x="628" y="629"/>
              </a:cxn>
              <a:cxn ang="0">
                <a:pos x="566" y="0"/>
              </a:cxn>
              <a:cxn ang="0">
                <a:pos x="369" y="19"/>
              </a:cxn>
              <a:cxn ang="0">
                <a:pos x="373" y="32"/>
              </a:cxn>
              <a:cxn ang="0">
                <a:pos x="375" y="37"/>
              </a:cxn>
              <a:cxn ang="0">
                <a:pos x="375" y="38"/>
              </a:cxn>
              <a:cxn ang="0">
                <a:pos x="354" y="156"/>
              </a:cxn>
              <a:cxn ang="0">
                <a:pos x="283" y="186"/>
              </a:cxn>
              <a:cxn ang="0">
                <a:pos x="180" y="83"/>
              </a:cxn>
              <a:cxn ang="0">
                <a:pos x="190" y="40"/>
              </a:cxn>
              <a:cxn ang="0">
                <a:pos x="196" y="29"/>
              </a:cxn>
              <a:cxn ang="0">
                <a:pos x="191" y="0"/>
              </a:cxn>
              <a:cxn ang="0">
                <a:pos x="366" y="891"/>
              </a:cxn>
              <a:cxn ang="0">
                <a:pos x="511" y="748"/>
              </a:cxn>
            </a:cxnLst>
            <a:rect l="0" t="0" r="r" b="b"/>
            <a:pathLst>
              <a:path w="766" h="891">
                <a:moveTo>
                  <a:pt x="511" y="748"/>
                </a:moveTo>
                <a:cubicBezTo>
                  <a:pt x="511" y="748"/>
                  <a:pt x="511" y="748"/>
                  <a:pt x="511" y="748"/>
                </a:cubicBezTo>
                <a:cubicBezTo>
                  <a:pt x="512" y="750"/>
                  <a:pt x="512" y="750"/>
                  <a:pt x="512" y="750"/>
                </a:cubicBezTo>
                <a:cubicBezTo>
                  <a:pt x="513" y="752"/>
                  <a:pt x="513" y="752"/>
                  <a:pt x="513" y="752"/>
                </a:cubicBezTo>
                <a:cubicBezTo>
                  <a:pt x="513" y="752"/>
                  <a:pt x="513" y="752"/>
                  <a:pt x="513" y="752"/>
                </a:cubicBezTo>
                <a:cubicBezTo>
                  <a:pt x="513" y="752"/>
                  <a:pt x="513" y="752"/>
                  <a:pt x="513" y="752"/>
                </a:cubicBezTo>
                <a:cubicBezTo>
                  <a:pt x="513" y="752"/>
                  <a:pt x="513" y="752"/>
                  <a:pt x="513" y="752"/>
                </a:cubicBezTo>
                <a:cubicBezTo>
                  <a:pt x="513" y="749"/>
                  <a:pt x="513" y="749"/>
                  <a:pt x="513" y="749"/>
                </a:cubicBezTo>
                <a:cubicBezTo>
                  <a:pt x="513" y="749"/>
                  <a:pt x="515" y="749"/>
                  <a:pt x="516" y="749"/>
                </a:cubicBezTo>
                <a:cubicBezTo>
                  <a:pt x="516" y="749"/>
                  <a:pt x="516" y="749"/>
                  <a:pt x="516" y="749"/>
                </a:cubicBezTo>
                <a:cubicBezTo>
                  <a:pt x="518" y="750"/>
                  <a:pt x="518" y="750"/>
                  <a:pt x="518" y="750"/>
                </a:cubicBezTo>
                <a:cubicBezTo>
                  <a:pt x="518" y="750"/>
                  <a:pt x="518" y="750"/>
                  <a:pt x="518" y="750"/>
                </a:cubicBezTo>
                <a:cubicBezTo>
                  <a:pt x="519" y="750"/>
                  <a:pt x="519" y="750"/>
                  <a:pt x="519" y="750"/>
                </a:cubicBezTo>
                <a:cubicBezTo>
                  <a:pt x="519" y="750"/>
                  <a:pt x="520" y="750"/>
                  <a:pt x="520" y="750"/>
                </a:cubicBezTo>
                <a:cubicBezTo>
                  <a:pt x="520" y="751"/>
                  <a:pt x="520" y="751"/>
                  <a:pt x="520" y="751"/>
                </a:cubicBezTo>
                <a:cubicBezTo>
                  <a:pt x="520" y="751"/>
                  <a:pt x="520" y="751"/>
                  <a:pt x="520" y="751"/>
                </a:cubicBezTo>
                <a:cubicBezTo>
                  <a:pt x="521" y="751"/>
                  <a:pt x="521" y="751"/>
                  <a:pt x="522" y="751"/>
                </a:cubicBezTo>
                <a:cubicBezTo>
                  <a:pt x="531" y="753"/>
                  <a:pt x="541" y="758"/>
                  <a:pt x="548" y="765"/>
                </a:cubicBezTo>
                <a:cubicBezTo>
                  <a:pt x="552" y="769"/>
                  <a:pt x="556" y="774"/>
                  <a:pt x="558" y="779"/>
                </a:cubicBezTo>
                <a:cubicBezTo>
                  <a:pt x="558" y="779"/>
                  <a:pt x="558" y="779"/>
                  <a:pt x="558" y="779"/>
                </a:cubicBezTo>
                <a:cubicBezTo>
                  <a:pt x="558" y="779"/>
                  <a:pt x="558" y="779"/>
                  <a:pt x="558" y="779"/>
                </a:cubicBezTo>
                <a:cubicBezTo>
                  <a:pt x="558" y="779"/>
                  <a:pt x="558" y="779"/>
                  <a:pt x="558" y="779"/>
                </a:cubicBezTo>
                <a:cubicBezTo>
                  <a:pt x="558" y="779"/>
                  <a:pt x="558" y="779"/>
                  <a:pt x="558" y="779"/>
                </a:cubicBezTo>
                <a:cubicBezTo>
                  <a:pt x="559" y="780"/>
                  <a:pt x="559" y="780"/>
                  <a:pt x="559" y="780"/>
                </a:cubicBezTo>
                <a:cubicBezTo>
                  <a:pt x="559" y="780"/>
                  <a:pt x="559" y="780"/>
                  <a:pt x="559" y="780"/>
                </a:cubicBezTo>
                <a:cubicBezTo>
                  <a:pt x="559" y="780"/>
                  <a:pt x="559" y="780"/>
                  <a:pt x="559" y="780"/>
                </a:cubicBezTo>
                <a:cubicBezTo>
                  <a:pt x="561" y="785"/>
                  <a:pt x="562" y="790"/>
                  <a:pt x="563" y="794"/>
                </a:cubicBezTo>
                <a:cubicBezTo>
                  <a:pt x="567" y="804"/>
                  <a:pt x="573" y="814"/>
                  <a:pt x="582" y="822"/>
                </a:cubicBezTo>
                <a:cubicBezTo>
                  <a:pt x="598" y="839"/>
                  <a:pt x="619" y="847"/>
                  <a:pt x="640" y="847"/>
                </a:cubicBezTo>
                <a:cubicBezTo>
                  <a:pt x="645" y="847"/>
                  <a:pt x="651" y="846"/>
                  <a:pt x="656" y="845"/>
                </a:cubicBezTo>
                <a:cubicBezTo>
                  <a:pt x="671" y="842"/>
                  <a:pt x="685" y="834"/>
                  <a:pt x="697" y="822"/>
                </a:cubicBezTo>
                <a:cubicBezTo>
                  <a:pt x="714" y="805"/>
                  <a:pt x="722" y="783"/>
                  <a:pt x="722" y="760"/>
                </a:cubicBezTo>
                <a:cubicBezTo>
                  <a:pt x="722" y="757"/>
                  <a:pt x="722" y="755"/>
                  <a:pt x="722" y="752"/>
                </a:cubicBezTo>
                <a:cubicBezTo>
                  <a:pt x="720" y="735"/>
                  <a:pt x="712" y="719"/>
                  <a:pt x="699" y="705"/>
                </a:cubicBezTo>
                <a:cubicBezTo>
                  <a:pt x="690" y="696"/>
                  <a:pt x="679" y="690"/>
                  <a:pt x="667" y="686"/>
                </a:cubicBezTo>
                <a:cubicBezTo>
                  <a:pt x="665" y="685"/>
                  <a:pt x="662" y="684"/>
                  <a:pt x="660" y="683"/>
                </a:cubicBezTo>
                <a:cubicBezTo>
                  <a:pt x="653" y="681"/>
                  <a:pt x="647" y="677"/>
                  <a:pt x="642" y="671"/>
                </a:cubicBezTo>
                <a:cubicBezTo>
                  <a:pt x="642" y="671"/>
                  <a:pt x="642" y="671"/>
                  <a:pt x="642" y="671"/>
                </a:cubicBezTo>
                <a:cubicBezTo>
                  <a:pt x="634" y="664"/>
                  <a:pt x="629" y="654"/>
                  <a:pt x="627" y="644"/>
                </a:cubicBezTo>
                <a:cubicBezTo>
                  <a:pt x="627" y="643"/>
                  <a:pt x="626" y="642"/>
                  <a:pt x="626" y="641"/>
                </a:cubicBezTo>
                <a:cubicBezTo>
                  <a:pt x="626" y="640"/>
                  <a:pt x="626" y="640"/>
                  <a:pt x="626" y="640"/>
                </a:cubicBezTo>
                <a:cubicBezTo>
                  <a:pt x="626" y="640"/>
                  <a:pt x="626" y="640"/>
                  <a:pt x="626" y="640"/>
                </a:cubicBezTo>
                <a:cubicBezTo>
                  <a:pt x="626" y="639"/>
                  <a:pt x="626" y="638"/>
                  <a:pt x="626" y="638"/>
                </a:cubicBezTo>
                <a:cubicBezTo>
                  <a:pt x="626" y="637"/>
                  <a:pt x="625" y="636"/>
                  <a:pt x="625" y="636"/>
                </a:cubicBezTo>
                <a:cubicBezTo>
                  <a:pt x="625" y="635"/>
                  <a:pt x="625" y="635"/>
                  <a:pt x="625" y="635"/>
                </a:cubicBezTo>
                <a:cubicBezTo>
                  <a:pt x="625" y="635"/>
                  <a:pt x="625" y="635"/>
                  <a:pt x="625" y="635"/>
                </a:cubicBezTo>
                <a:cubicBezTo>
                  <a:pt x="625" y="633"/>
                  <a:pt x="626" y="632"/>
                  <a:pt x="626" y="631"/>
                </a:cubicBezTo>
                <a:cubicBezTo>
                  <a:pt x="626" y="631"/>
                  <a:pt x="626" y="631"/>
                  <a:pt x="627" y="631"/>
                </a:cubicBezTo>
                <a:cubicBezTo>
                  <a:pt x="627" y="630"/>
                  <a:pt x="627" y="630"/>
                  <a:pt x="628" y="629"/>
                </a:cubicBezTo>
                <a:cubicBezTo>
                  <a:pt x="628" y="629"/>
                  <a:pt x="628" y="629"/>
                  <a:pt x="628" y="629"/>
                </a:cubicBezTo>
                <a:cubicBezTo>
                  <a:pt x="766" y="491"/>
                  <a:pt x="766" y="491"/>
                  <a:pt x="766" y="491"/>
                </a:cubicBezTo>
                <a:cubicBezTo>
                  <a:pt x="634" y="354"/>
                  <a:pt x="567" y="180"/>
                  <a:pt x="566" y="0"/>
                </a:cubicBezTo>
                <a:cubicBezTo>
                  <a:pt x="375" y="0"/>
                  <a:pt x="375" y="0"/>
                  <a:pt x="375" y="0"/>
                </a:cubicBezTo>
                <a:cubicBezTo>
                  <a:pt x="371" y="4"/>
                  <a:pt x="369" y="12"/>
                  <a:pt x="369" y="19"/>
                </a:cubicBezTo>
                <a:cubicBezTo>
                  <a:pt x="369" y="24"/>
                  <a:pt x="369" y="28"/>
                  <a:pt x="373" y="32"/>
                </a:cubicBezTo>
                <a:cubicBezTo>
                  <a:pt x="373" y="32"/>
                  <a:pt x="373" y="32"/>
                  <a:pt x="373" y="32"/>
                </a:cubicBezTo>
                <a:cubicBezTo>
                  <a:pt x="373" y="34"/>
                  <a:pt x="374" y="35"/>
                  <a:pt x="375" y="37"/>
                </a:cubicBezTo>
                <a:cubicBezTo>
                  <a:pt x="375" y="37"/>
                  <a:pt x="375" y="37"/>
                  <a:pt x="375" y="37"/>
                </a:cubicBezTo>
                <a:cubicBezTo>
                  <a:pt x="374" y="37"/>
                  <a:pt x="374" y="37"/>
                  <a:pt x="374" y="37"/>
                </a:cubicBezTo>
                <a:cubicBezTo>
                  <a:pt x="375" y="38"/>
                  <a:pt x="375" y="38"/>
                  <a:pt x="375" y="38"/>
                </a:cubicBezTo>
                <a:cubicBezTo>
                  <a:pt x="381" y="51"/>
                  <a:pt x="385" y="67"/>
                  <a:pt x="385" y="83"/>
                </a:cubicBezTo>
                <a:cubicBezTo>
                  <a:pt x="385" y="111"/>
                  <a:pt x="373" y="137"/>
                  <a:pt x="354" y="156"/>
                </a:cubicBezTo>
                <a:cubicBezTo>
                  <a:pt x="353" y="156"/>
                  <a:pt x="353" y="157"/>
                  <a:pt x="352" y="158"/>
                </a:cubicBezTo>
                <a:cubicBezTo>
                  <a:pt x="335" y="175"/>
                  <a:pt x="310" y="186"/>
                  <a:pt x="283" y="186"/>
                </a:cubicBezTo>
                <a:cubicBezTo>
                  <a:pt x="259" y="186"/>
                  <a:pt x="237" y="178"/>
                  <a:pt x="220" y="163"/>
                </a:cubicBezTo>
                <a:cubicBezTo>
                  <a:pt x="196" y="144"/>
                  <a:pt x="180" y="115"/>
                  <a:pt x="180" y="83"/>
                </a:cubicBezTo>
                <a:cubicBezTo>
                  <a:pt x="180" y="68"/>
                  <a:pt x="184" y="54"/>
                  <a:pt x="189" y="41"/>
                </a:cubicBezTo>
                <a:cubicBezTo>
                  <a:pt x="189" y="41"/>
                  <a:pt x="190" y="41"/>
                  <a:pt x="190" y="40"/>
                </a:cubicBezTo>
                <a:cubicBezTo>
                  <a:pt x="190" y="40"/>
                  <a:pt x="190" y="40"/>
                  <a:pt x="190" y="40"/>
                </a:cubicBezTo>
                <a:cubicBezTo>
                  <a:pt x="192" y="36"/>
                  <a:pt x="194" y="33"/>
                  <a:pt x="196" y="29"/>
                </a:cubicBezTo>
                <a:cubicBezTo>
                  <a:pt x="197" y="26"/>
                  <a:pt x="197" y="23"/>
                  <a:pt x="197" y="19"/>
                </a:cubicBezTo>
                <a:cubicBezTo>
                  <a:pt x="197" y="12"/>
                  <a:pt x="195" y="4"/>
                  <a:pt x="191" y="0"/>
                </a:cubicBezTo>
                <a:cubicBezTo>
                  <a:pt x="0" y="0"/>
                  <a:pt x="0" y="0"/>
                  <a:pt x="0" y="0"/>
                </a:cubicBezTo>
                <a:cubicBezTo>
                  <a:pt x="1" y="324"/>
                  <a:pt x="123" y="644"/>
                  <a:pt x="366" y="891"/>
                </a:cubicBezTo>
                <a:cubicBezTo>
                  <a:pt x="505" y="751"/>
                  <a:pt x="505" y="751"/>
                  <a:pt x="505" y="751"/>
                </a:cubicBezTo>
                <a:cubicBezTo>
                  <a:pt x="507" y="750"/>
                  <a:pt x="509" y="748"/>
                  <a:pt x="511" y="748"/>
                </a:cubicBezTo>
                <a:close/>
              </a:path>
            </a:pathLst>
          </a:custGeom>
          <a:solidFill>
            <a:srgbClr val="686868"/>
          </a:solidFill>
          <a:ln w="3175">
            <a:solidFill>
              <a:schemeClr val="bg1">
                <a:alpha val="50000"/>
              </a:schemeClr>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endParaRPr>
          </a:p>
        </p:txBody>
      </p:sp>
      <p:grpSp>
        <p:nvGrpSpPr>
          <p:cNvPr id="44" name="Group 43">
            <a:extLst>
              <a:ext uri="{FF2B5EF4-FFF2-40B4-BE49-F238E27FC236}">
                <a16:creationId xmlns:a16="http://schemas.microsoft.com/office/drawing/2014/main" id="{3F049329-27AA-47E9-9EA6-B0B89F0B2B17}"/>
              </a:ext>
            </a:extLst>
          </p:cNvPr>
          <p:cNvGrpSpPr/>
          <p:nvPr/>
        </p:nvGrpSpPr>
        <p:grpSpPr>
          <a:xfrm>
            <a:off x="1077588" y="1640975"/>
            <a:ext cx="2834640" cy="1151922"/>
            <a:chOff x="7142434" y="1640347"/>
            <a:chExt cx="2834640" cy="1151922"/>
          </a:xfrm>
        </p:grpSpPr>
        <p:sp>
          <p:nvSpPr>
            <p:cNvPr id="46" name="TextBox 45">
              <a:extLst>
                <a:ext uri="{FF2B5EF4-FFF2-40B4-BE49-F238E27FC236}">
                  <a16:creationId xmlns:a16="http://schemas.microsoft.com/office/drawing/2014/main" id="{D27BCD60-9AEE-4106-BA2B-36A69547C98A}"/>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348A8363-7F2B-4E8B-A794-0AD1B7D8940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53" name="Rounded Rectangle 47">
            <a:extLst>
              <a:ext uri="{FF2B5EF4-FFF2-40B4-BE49-F238E27FC236}">
                <a16:creationId xmlns:a16="http://schemas.microsoft.com/office/drawing/2014/main" id="{166365B9-8087-4B9D-BA66-06D4E00C1DAF}"/>
              </a:ext>
            </a:extLst>
          </p:cNvPr>
          <p:cNvSpPr/>
          <p:nvPr/>
        </p:nvSpPr>
        <p:spPr>
          <a:xfrm>
            <a:off x="885592" y="1722118"/>
            <a:ext cx="98677" cy="640080"/>
          </a:xfrm>
          <a:prstGeom prst="roundRect">
            <a:avLst/>
          </a:prstGeom>
          <a:solidFill>
            <a:srgbClr val="B52314"/>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1" name="Group 60">
            <a:extLst>
              <a:ext uri="{FF2B5EF4-FFF2-40B4-BE49-F238E27FC236}">
                <a16:creationId xmlns:a16="http://schemas.microsoft.com/office/drawing/2014/main" id="{BD3A58A1-53F0-4E82-969B-204E559EDFB9}"/>
              </a:ext>
            </a:extLst>
          </p:cNvPr>
          <p:cNvGrpSpPr/>
          <p:nvPr/>
        </p:nvGrpSpPr>
        <p:grpSpPr>
          <a:xfrm>
            <a:off x="366384" y="2879957"/>
            <a:ext cx="2834640" cy="1151922"/>
            <a:chOff x="7142434" y="1640347"/>
            <a:chExt cx="2834640" cy="1151922"/>
          </a:xfrm>
        </p:grpSpPr>
        <p:sp>
          <p:nvSpPr>
            <p:cNvPr id="64" name="TextBox 63">
              <a:extLst>
                <a:ext uri="{FF2B5EF4-FFF2-40B4-BE49-F238E27FC236}">
                  <a16:creationId xmlns:a16="http://schemas.microsoft.com/office/drawing/2014/main" id="{A850D18B-AF5E-44F7-B55F-1AEE778F34B7}"/>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5E3B3D51-D4E7-47AF-A56E-D84D1B1B360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75" name="Rounded Rectangle 47">
            <a:extLst>
              <a:ext uri="{FF2B5EF4-FFF2-40B4-BE49-F238E27FC236}">
                <a16:creationId xmlns:a16="http://schemas.microsoft.com/office/drawing/2014/main" id="{F21C625A-E9A6-4D31-81D6-90230D246589}"/>
              </a:ext>
            </a:extLst>
          </p:cNvPr>
          <p:cNvSpPr/>
          <p:nvPr/>
        </p:nvSpPr>
        <p:spPr>
          <a:xfrm>
            <a:off x="174388" y="2961100"/>
            <a:ext cx="98677" cy="640080"/>
          </a:xfrm>
          <a:prstGeom prst="roundRect">
            <a:avLst/>
          </a:prstGeom>
          <a:solidFill>
            <a:srgbClr val="D17F0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76" name="Group 75">
            <a:extLst>
              <a:ext uri="{FF2B5EF4-FFF2-40B4-BE49-F238E27FC236}">
                <a16:creationId xmlns:a16="http://schemas.microsoft.com/office/drawing/2014/main" id="{368E76C3-E815-4C70-81E0-9D6B8BC828F3}"/>
              </a:ext>
            </a:extLst>
          </p:cNvPr>
          <p:cNvGrpSpPr/>
          <p:nvPr/>
        </p:nvGrpSpPr>
        <p:grpSpPr>
          <a:xfrm>
            <a:off x="366384" y="4161579"/>
            <a:ext cx="2834018" cy="1151923"/>
            <a:chOff x="7142434" y="1640347"/>
            <a:chExt cx="2834018" cy="1151923"/>
          </a:xfrm>
        </p:grpSpPr>
        <p:sp>
          <p:nvSpPr>
            <p:cNvPr id="78" name="TextBox 77">
              <a:extLst>
                <a:ext uri="{FF2B5EF4-FFF2-40B4-BE49-F238E27FC236}">
                  <a16:creationId xmlns:a16="http://schemas.microsoft.com/office/drawing/2014/main" id="{59FB7A62-7D0A-437C-AAD8-A40208B030AD}"/>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a:extLst>
                <a:ext uri="{FF2B5EF4-FFF2-40B4-BE49-F238E27FC236}">
                  <a16:creationId xmlns:a16="http://schemas.microsoft.com/office/drawing/2014/main" id="{41DD8B08-447B-403A-80EB-9B57FB8E5C6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81" name="Rounded Rectangle 47">
            <a:extLst>
              <a:ext uri="{FF2B5EF4-FFF2-40B4-BE49-F238E27FC236}">
                <a16:creationId xmlns:a16="http://schemas.microsoft.com/office/drawing/2014/main" id="{2E5C0804-E19D-4873-92C8-3D97CF81B0E7}"/>
              </a:ext>
            </a:extLst>
          </p:cNvPr>
          <p:cNvSpPr/>
          <p:nvPr/>
        </p:nvSpPr>
        <p:spPr>
          <a:xfrm>
            <a:off x="174388" y="4242722"/>
            <a:ext cx="98677" cy="640080"/>
          </a:xfrm>
          <a:prstGeom prst="roundRect">
            <a:avLst/>
          </a:prstGeom>
          <a:solidFill>
            <a:srgbClr val="686868"/>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82" name="Group 81">
            <a:extLst>
              <a:ext uri="{FF2B5EF4-FFF2-40B4-BE49-F238E27FC236}">
                <a16:creationId xmlns:a16="http://schemas.microsoft.com/office/drawing/2014/main" id="{9E081B1C-33C4-42E4-B61B-BD69E3F01310}"/>
              </a:ext>
            </a:extLst>
          </p:cNvPr>
          <p:cNvGrpSpPr/>
          <p:nvPr/>
        </p:nvGrpSpPr>
        <p:grpSpPr>
          <a:xfrm>
            <a:off x="1077588" y="5443202"/>
            <a:ext cx="2834640" cy="1151922"/>
            <a:chOff x="7142434" y="1640347"/>
            <a:chExt cx="2834640" cy="1151922"/>
          </a:xfrm>
        </p:grpSpPr>
        <p:sp>
          <p:nvSpPr>
            <p:cNvPr id="84" name="TextBox 83">
              <a:extLst>
                <a:ext uri="{FF2B5EF4-FFF2-40B4-BE49-F238E27FC236}">
                  <a16:creationId xmlns:a16="http://schemas.microsoft.com/office/drawing/2014/main" id="{E4F335FC-E513-4259-9044-D413EE8C0F8D}"/>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85" name="TextBox 84">
              <a:extLst>
                <a:ext uri="{FF2B5EF4-FFF2-40B4-BE49-F238E27FC236}">
                  <a16:creationId xmlns:a16="http://schemas.microsoft.com/office/drawing/2014/main" id="{AE5BB917-C86B-46F2-A3B6-019DF066ECB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92" name="Rounded Rectangle 47">
            <a:extLst>
              <a:ext uri="{FF2B5EF4-FFF2-40B4-BE49-F238E27FC236}">
                <a16:creationId xmlns:a16="http://schemas.microsoft.com/office/drawing/2014/main" id="{EC9FFB2E-6748-498D-8164-36FB7E83CF92}"/>
              </a:ext>
            </a:extLst>
          </p:cNvPr>
          <p:cNvSpPr/>
          <p:nvPr/>
        </p:nvSpPr>
        <p:spPr>
          <a:xfrm>
            <a:off x="885592" y="5524345"/>
            <a:ext cx="98677" cy="640080"/>
          </a:xfrm>
          <a:prstGeom prst="roundRect">
            <a:avLst/>
          </a:prstGeom>
          <a:solidFill>
            <a:srgbClr val="56426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93" name="Group 92">
            <a:extLst>
              <a:ext uri="{FF2B5EF4-FFF2-40B4-BE49-F238E27FC236}">
                <a16:creationId xmlns:a16="http://schemas.microsoft.com/office/drawing/2014/main" id="{07AD2DFE-8123-4D4A-8555-7A4AD2567212}"/>
              </a:ext>
            </a:extLst>
          </p:cNvPr>
          <p:cNvGrpSpPr/>
          <p:nvPr/>
        </p:nvGrpSpPr>
        <p:grpSpPr>
          <a:xfrm>
            <a:off x="8391576" y="1640619"/>
            <a:ext cx="2834640" cy="1151922"/>
            <a:chOff x="7142434" y="1640347"/>
            <a:chExt cx="2834640" cy="1151922"/>
          </a:xfrm>
        </p:grpSpPr>
        <p:sp>
          <p:nvSpPr>
            <p:cNvPr id="94" name="TextBox 93">
              <a:extLst>
                <a:ext uri="{FF2B5EF4-FFF2-40B4-BE49-F238E27FC236}">
                  <a16:creationId xmlns:a16="http://schemas.microsoft.com/office/drawing/2014/main" id="{FDCE47CB-7A9D-42B7-ACC9-74CC730D36BE}"/>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a:extLst>
                <a:ext uri="{FF2B5EF4-FFF2-40B4-BE49-F238E27FC236}">
                  <a16:creationId xmlns:a16="http://schemas.microsoft.com/office/drawing/2014/main" id="{9D66C1BD-9A2F-41CD-BC78-B4736C1FBC6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96" name="Rounded Rectangle 47">
            <a:extLst>
              <a:ext uri="{FF2B5EF4-FFF2-40B4-BE49-F238E27FC236}">
                <a16:creationId xmlns:a16="http://schemas.microsoft.com/office/drawing/2014/main" id="{75D495C2-6E1E-4B6C-AD50-BA655F1E0031}"/>
              </a:ext>
            </a:extLst>
          </p:cNvPr>
          <p:cNvSpPr/>
          <p:nvPr/>
        </p:nvSpPr>
        <p:spPr>
          <a:xfrm>
            <a:off x="8199580" y="1721762"/>
            <a:ext cx="98677" cy="640080"/>
          </a:xfrm>
          <a:prstGeom prst="roundRect">
            <a:avLst/>
          </a:prstGeom>
          <a:solidFill>
            <a:srgbClr val="34738D"/>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97" name="Group 96">
            <a:extLst>
              <a:ext uri="{FF2B5EF4-FFF2-40B4-BE49-F238E27FC236}">
                <a16:creationId xmlns:a16="http://schemas.microsoft.com/office/drawing/2014/main" id="{0937CD63-F92F-4FC9-A161-9A7054B4941C}"/>
              </a:ext>
            </a:extLst>
          </p:cNvPr>
          <p:cNvGrpSpPr/>
          <p:nvPr/>
        </p:nvGrpSpPr>
        <p:grpSpPr>
          <a:xfrm>
            <a:off x="9275258" y="2879601"/>
            <a:ext cx="2834640" cy="1151922"/>
            <a:chOff x="7142434" y="1640347"/>
            <a:chExt cx="2834640" cy="1151922"/>
          </a:xfrm>
        </p:grpSpPr>
        <p:sp>
          <p:nvSpPr>
            <p:cNvPr id="98" name="TextBox 97">
              <a:extLst>
                <a:ext uri="{FF2B5EF4-FFF2-40B4-BE49-F238E27FC236}">
                  <a16:creationId xmlns:a16="http://schemas.microsoft.com/office/drawing/2014/main" id="{F7C42AAB-3ACD-4962-8824-FEC7859855DB}"/>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99" name="TextBox 98">
              <a:extLst>
                <a:ext uri="{FF2B5EF4-FFF2-40B4-BE49-F238E27FC236}">
                  <a16:creationId xmlns:a16="http://schemas.microsoft.com/office/drawing/2014/main" id="{6BB4ED3F-6ECF-4F49-A321-751C91BCE3A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0" name="Rounded Rectangle 47">
            <a:extLst>
              <a:ext uri="{FF2B5EF4-FFF2-40B4-BE49-F238E27FC236}">
                <a16:creationId xmlns:a16="http://schemas.microsoft.com/office/drawing/2014/main" id="{A1001914-A8CD-4476-89A1-C58D2FD9D018}"/>
              </a:ext>
            </a:extLst>
          </p:cNvPr>
          <p:cNvSpPr/>
          <p:nvPr/>
        </p:nvSpPr>
        <p:spPr>
          <a:xfrm>
            <a:off x="9083262" y="2960744"/>
            <a:ext cx="98677" cy="640080"/>
          </a:xfrm>
          <a:prstGeom prst="roundRect">
            <a:avLst/>
          </a:prstGeom>
          <a:solidFill>
            <a:srgbClr val="189A80"/>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01" name="Group 100">
            <a:extLst>
              <a:ext uri="{FF2B5EF4-FFF2-40B4-BE49-F238E27FC236}">
                <a16:creationId xmlns:a16="http://schemas.microsoft.com/office/drawing/2014/main" id="{823FB52C-BBAE-47EB-98DD-A19E2B0D99F0}"/>
              </a:ext>
            </a:extLst>
          </p:cNvPr>
          <p:cNvGrpSpPr/>
          <p:nvPr/>
        </p:nvGrpSpPr>
        <p:grpSpPr>
          <a:xfrm>
            <a:off x="9275258" y="4161223"/>
            <a:ext cx="2834018" cy="1151923"/>
            <a:chOff x="7142434" y="1640347"/>
            <a:chExt cx="2834018" cy="1151923"/>
          </a:xfrm>
        </p:grpSpPr>
        <p:sp>
          <p:nvSpPr>
            <p:cNvPr id="102" name="TextBox 101">
              <a:extLst>
                <a:ext uri="{FF2B5EF4-FFF2-40B4-BE49-F238E27FC236}">
                  <a16:creationId xmlns:a16="http://schemas.microsoft.com/office/drawing/2014/main" id="{20E5AEEF-E0FD-47BF-AE17-80F9E678FEE5}"/>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a:extLst>
                <a:ext uri="{FF2B5EF4-FFF2-40B4-BE49-F238E27FC236}">
                  <a16:creationId xmlns:a16="http://schemas.microsoft.com/office/drawing/2014/main" id="{9A144BDF-5034-4DBE-86D5-5B01F56C313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4" name="Rounded Rectangle 47">
            <a:extLst>
              <a:ext uri="{FF2B5EF4-FFF2-40B4-BE49-F238E27FC236}">
                <a16:creationId xmlns:a16="http://schemas.microsoft.com/office/drawing/2014/main" id="{EE6D1AC5-5FD4-4139-B878-B97FAD4D969D}"/>
              </a:ext>
            </a:extLst>
          </p:cNvPr>
          <p:cNvSpPr/>
          <p:nvPr/>
        </p:nvSpPr>
        <p:spPr>
          <a:xfrm>
            <a:off x="9083262" y="4242366"/>
            <a:ext cx="98677" cy="640080"/>
          </a:xfrm>
          <a:prstGeom prst="roundRect">
            <a:avLst/>
          </a:prstGeom>
          <a:solidFill>
            <a:srgbClr val="EF9D2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05" name="Group 104">
            <a:extLst>
              <a:ext uri="{FF2B5EF4-FFF2-40B4-BE49-F238E27FC236}">
                <a16:creationId xmlns:a16="http://schemas.microsoft.com/office/drawing/2014/main" id="{30C0F2D7-E08A-473D-AEED-0FA40004E620}"/>
              </a:ext>
            </a:extLst>
          </p:cNvPr>
          <p:cNvGrpSpPr/>
          <p:nvPr/>
        </p:nvGrpSpPr>
        <p:grpSpPr>
          <a:xfrm>
            <a:off x="8391576" y="5442846"/>
            <a:ext cx="2834640" cy="1151922"/>
            <a:chOff x="7142434" y="1640347"/>
            <a:chExt cx="2834640" cy="1151922"/>
          </a:xfrm>
        </p:grpSpPr>
        <p:sp>
          <p:nvSpPr>
            <p:cNvPr id="106" name="TextBox 105">
              <a:extLst>
                <a:ext uri="{FF2B5EF4-FFF2-40B4-BE49-F238E27FC236}">
                  <a16:creationId xmlns:a16="http://schemas.microsoft.com/office/drawing/2014/main" id="{04B95B35-A57F-4914-86AF-0D8803C9883C}"/>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a:extLst>
                <a:ext uri="{FF2B5EF4-FFF2-40B4-BE49-F238E27FC236}">
                  <a16:creationId xmlns:a16="http://schemas.microsoft.com/office/drawing/2014/main" id="{BEE322FF-8ACB-4F9F-B978-11014F11C5D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8" name="Rounded Rectangle 47">
            <a:extLst>
              <a:ext uri="{FF2B5EF4-FFF2-40B4-BE49-F238E27FC236}">
                <a16:creationId xmlns:a16="http://schemas.microsoft.com/office/drawing/2014/main" id="{85BC04AF-8F3F-475C-89C6-220EB2025171}"/>
              </a:ext>
            </a:extLst>
          </p:cNvPr>
          <p:cNvSpPr/>
          <p:nvPr/>
        </p:nvSpPr>
        <p:spPr>
          <a:xfrm>
            <a:off x="8199580" y="5523989"/>
            <a:ext cx="98677" cy="640080"/>
          </a:xfrm>
          <a:prstGeom prst="roundRect">
            <a:avLst/>
          </a:prstGeom>
          <a:solidFill>
            <a:srgbClr val="D34132"/>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
        <p:nvSpPr>
          <p:cNvPr id="109" name="TextBox 108">
            <a:extLst>
              <a:ext uri="{FF2B5EF4-FFF2-40B4-BE49-F238E27FC236}">
                <a16:creationId xmlns:a16="http://schemas.microsoft.com/office/drawing/2014/main" id="{40881E0A-806A-4875-A150-1C5C9ADDD7F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110" name="TextBox 109">
            <a:extLst>
              <a:ext uri="{FF2B5EF4-FFF2-40B4-BE49-F238E27FC236}">
                <a16:creationId xmlns:a16="http://schemas.microsoft.com/office/drawing/2014/main" id="{1AB99B89-3757-4095-BB73-3316C05C2DCA}"/>
              </a:ext>
            </a:extLst>
          </p:cNvPr>
          <p:cNvSpPr txBox="1"/>
          <p:nvPr/>
        </p:nvSpPr>
        <p:spPr>
          <a:xfrm>
            <a:off x="6059467" y="2104508"/>
            <a:ext cx="822960" cy="400110"/>
          </a:xfrm>
          <a:prstGeom prst="rect">
            <a:avLst/>
          </a:prstGeom>
          <a:noFill/>
        </p:spPr>
        <p:txBody>
          <a:bodyPr wrap="square" rtlCol="0">
            <a:spAutoFit/>
          </a:bodyPr>
          <a:lstStyle/>
          <a:p>
            <a:pPr algn="ctr"/>
            <a:r>
              <a:rPr lang="en-US" sz="2000" dirty="0">
                <a:solidFill>
                  <a:schemeClr val="bg1"/>
                </a:solidFill>
              </a:rPr>
              <a:t>$214</a:t>
            </a:r>
          </a:p>
        </p:txBody>
      </p:sp>
      <p:sp>
        <p:nvSpPr>
          <p:cNvPr id="111" name="TextBox 110">
            <a:extLst>
              <a:ext uri="{FF2B5EF4-FFF2-40B4-BE49-F238E27FC236}">
                <a16:creationId xmlns:a16="http://schemas.microsoft.com/office/drawing/2014/main" id="{0F768868-DBE1-4CA5-9D74-4B8F4B3C2B6E}"/>
              </a:ext>
            </a:extLst>
          </p:cNvPr>
          <p:cNvSpPr txBox="1"/>
          <p:nvPr/>
        </p:nvSpPr>
        <p:spPr>
          <a:xfrm>
            <a:off x="7025565" y="2997668"/>
            <a:ext cx="822960" cy="400110"/>
          </a:xfrm>
          <a:prstGeom prst="rect">
            <a:avLst/>
          </a:prstGeom>
          <a:noFill/>
        </p:spPr>
        <p:txBody>
          <a:bodyPr wrap="square" rtlCol="0">
            <a:spAutoFit/>
          </a:bodyPr>
          <a:lstStyle/>
          <a:p>
            <a:pPr algn="ctr"/>
            <a:r>
              <a:rPr lang="en-US" sz="2000" dirty="0">
                <a:solidFill>
                  <a:schemeClr val="bg1"/>
                </a:solidFill>
              </a:rPr>
              <a:t>$269</a:t>
            </a:r>
          </a:p>
        </p:txBody>
      </p:sp>
      <p:sp>
        <p:nvSpPr>
          <p:cNvPr id="112" name="TextBox 111">
            <a:extLst>
              <a:ext uri="{FF2B5EF4-FFF2-40B4-BE49-F238E27FC236}">
                <a16:creationId xmlns:a16="http://schemas.microsoft.com/office/drawing/2014/main" id="{0E910509-76A8-4C70-B07B-50E10F1988CE}"/>
              </a:ext>
            </a:extLst>
          </p:cNvPr>
          <p:cNvSpPr txBox="1"/>
          <p:nvPr/>
        </p:nvSpPr>
        <p:spPr>
          <a:xfrm>
            <a:off x="7025565" y="4237600"/>
            <a:ext cx="822960" cy="400110"/>
          </a:xfrm>
          <a:prstGeom prst="rect">
            <a:avLst/>
          </a:prstGeom>
          <a:noFill/>
        </p:spPr>
        <p:txBody>
          <a:bodyPr wrap="square" rtlCol="0">
            <a:spAutoFit/>
          </a:bodyPr>
          <a:lstStyle/>
          <a:p>
            <a:pPr algn="ctr"/>
            <a:r>
              <a:rPr lang="en-US" sz="2000" dirty="0">
                <a:solidFill>
                  <a:schemeClr val="bg1"/>
                </a:solidFill>
              </a:rPr>
              <a:t>$287</a:t>
            </a:r>
          </a:p>
        </p:txBody>
      </p:sp>
      <p:sp>
        <p:nvSpPr>
          <p:cNvPr id="113" name="TextBox 112">
            <a:extLst>
              <a:ext uri="{FF2B5EF4-FFF2-40B4-BE49-F238E27FC236}">
                <a16:creationId xmlns:a16="http://schemas.microsoft.com/office/drawing/2014/main" id="{F6CC8CE3-7D0F-49A7-B29C-2B75A14CEC30}"/>
              </a:ext>
            </a:extLst>
          </p:cNvPr>
          <p:cNvSpPr txBox="1"/>
          <p:nvPr/>
        </p:nvSpPr>
        <p:spPr>
          <a:xfrm>
            <a:off x="6226649" y="5109386"/>
            <a:ext cx="822960" cy="400110"/>
          </a:xfrm>
          <a:prstGeom prst="rect">
            <a:avLst/>
          </a:prstGeom>
          <a:noFill/>
        </p:spPr>
        <p:txBody>
          <a:bodyPr wrap="square" rtlCol="0">
            <a:spAutoFit/>
          </a:bodyPr>
          <a:lstStyle/>
          <a:p>
            <a:pPr algn="ctr"/>
            <a:r>
              <a:rPr lang="en-US" sz="2000" dirty="0">
                <a:solidFill>
                  <a:schemeClr val="bg1"/>
                </a:solidFill>
              </a:rPr>
              <a:t>$125</a:t>
            </a:r>
          </a:p>
        </p:txBody>
      </p:sp>
      <p:sp>
        <p:nvSpPr>
          <p:cNvPr id="114" name="TextBox 113">
            <a:extLst>
              <a:ext uri="{FF2B5EF4-FFF2-40B4-BE49-F238E27FC236}">
                <a16:creationId xmlns:a16="http://schemas.microsoft.com/office/drawing/2014/main" id="{3EABC4FD-2561-42AF-B07B-251D796220E1}"/>
              </a:ext>
            </a:extLst>
          </p:cNvPr>
          <p:cNvSpPr txBox="1"/>
          <p:nvPr/>
        </p:nvSpPr>
        <p:spPr>
          <a:xfrm>
            <a:off x="4974653" y="5109386"/>
            <a:ext cx="822960" cy="400110"/>
          </a:xfrm>
          <a:prstGeom prst="rect">
            <a:avLst/>
          </a:prstGeom>
          <a:noFill/>
        </p:spPr>
        <p:txBody>
          <a:bodyPr wrap="square" rtlCol="0">
            <a:spAutoFit/>
          </a:bodyPr>
          <a:lstStyle/>
          <a:p>
            <a:pPr algn="ctr"/>
            <a:r>
              <a:rPr lang="en-US" sz="2000" dirty="0">
                <a:solidFill>
                  <a:schemeClr val="bg1"/>
                </a:solidFill>
              </a:rPr>
              <a:t>$317</a:t>
            </a:r>
          </a:p>
        </p:txBody>
      </p:sp>
      <p:sp>
        <p:nvSpPr>
          <p:cNvPr id="115" name="TextBox 114">
            <a:extLst>
              <a:ext uri="{FF2B5EF4-FFF2-40B4-BE49-F238E27FC236}">
                <a16:creationId xmlns:a16="http://schemas.microsoft.com/office/drawing/2014/main" id="{2E944838-386F-438A-A228-ABDD3C38FFCF}"/>
              </a:ext>
            </a:extLst>
          </p:cNvPr>
          <p:cNvSpPr txBox="1"/>
          <p:nvPr/>
        </p:nvSpPr>
        <p:spPr>
          <a:xfrm>
            <a:off x="4108440" y="4253582"/>
            <a:ext cx="822960" cy="400110"/>
          </a:xfrm>
          <a:prstGeom prst="rect">
            <a:avLst/>
          </a:prstGeom>
          <a:noFill/>
        </p:spPr>
        <p:txBody>
          <a:bodyPr wrap="square" rtlCol="0">
            <a:spAutoFit/>
          </a:bodyPr>
          <a:lstStyle/>
          <a:p>
            <a:pPr algn="ctr"/>
            <a:r>
              <a:rPr lang="en-US" sz="2000" dirty="0">
                <a:solidFill>
                  <a:schemeClr val="bg1"/>
                </a:solidFill>
              </a:rPr>
              <a:t>$251</a:t>
            </a:r>
          </a:p>
        </p:txBody>
      </p:sp>
      <p:sp>
        <p:nvSpPr>
          <p:cNvPr id="116" name="TextBox 115">
            <a:extLst>
              <a:ext uri="{FF2B5EF4-FFF2-40B4-BE49-F238E27FC236}">
                <a16:creationId xmlns:a16="http://schemas.microsoft.com/office/drawing/2014/main" id="{69951A82-0B96-49FA-BE0D-2C39F5054B39}"/>
              </a:ext>
            </a:extLst>
          </p:cNvPr>
          <p:cNvSpPr txBox="1"/>
          <p:nvPr/>
        </p:nvSpPr>
        <p:spPr>
          <a:xfrm>
            <a:off x="4091192" y="3076015"/>
            <a:ext cx="822960" cy="400110"/>
          </a:xfrm>
          <a:prstGeom prst="rect">
            <a:avLst/>
          </a:prstGeom>
          <a:noFill/>
        </p:spPr>
        <p:txBody>
          <a:bodyPr wrap="square" rtlCol="0">
            <a:spAutoFit/>
          </a:bodyPr>
          <a:lstStyle/>
          <a:p>
            <a:pPr algn="ctr"/>
            <a:r>
              <a:rPr lang="en-US" sz="2000" dirty="0">
                <a:solidFill>
                  <a:schemeClr val="bg1"/>
                </a:solidFill>
              </a:rPr>
              <a:t>$324</a:t>
            </a:r>
          </a:p>
        </p:txBody>
      </p:sp>
      <p:sp>
        <p:nvSpPr>
          <p:cNvPr id="117" name="TextBox 116">
            <a:extLst>
              <a:ext uri="{FF2B5EF4-FFF2-40B4-BE49-F238E27FC236}">
                <a16:creationId xmlns:a16="http://schemas.microsoft.com/office/drawing/2014/main" id="{2533E2B4-EAA6-40D5-A0F3-55609451DBD5}"/>
              </a:ext>
            </a:extLst>
          </p:cNvPr>
          <p:cNvSpPr txBox="1"/>
          <p:nvPr/>
        </p:nvSpPr>
        <p:spPr>
          <a:xfrm>
            <a:off x="4831881" y="2216776"/>
            <a:ext cx="822960" cy="400110"/>
          </a:xfrm>
          <a:prstGeom prst="rect">
            <a:avLst/>
          </a:prstGeom>
          <a:noFill/>
        </p:spPr>
        <p:txBody>
          <a:bodyPr wrap="square" rtlCol="0">
            <a:spAutoFit/>
          </a:bodyPr>
          <a:lstStyle/>
          <a:p>
            <a:pPr algn="ctr"/>
            <a:r>
              <a:rPr lang="en-US" sz="2000" dirty="0">
                <a:solidFill>
                  <a:schemeClr val="bg1"/>
                </a:solidFill>
              </a:rPr>
              <a:t>$128</a:t>
            </a:r>
          </a:p>
        </p:txBody>
      </p:sp>
    </p:spTree>
    <p:extLst>
      <p:ext uri="{BB962C8B-B14F-4D97-AF65-F5344CB8AC3E}">
        <p14:creationId xmlns:p14="http://schemas.microsoft.com/office/powerpoint/2010/main" val="318750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p:cTn id="11" dur="150" fill="hold"/>
                                        <p:tgtEl>
                                          <p:spTgt spid="40"/>
                                        </p:tgtEl>
                                        <p:attrNameLst>
                                          <p:attrName>ppt_w</p:attrName>
                                        </p:attrNameLst>
                                      </p:cBhvr>
                                      <p:tavLst>
                                        <p:tav tm="0">
                                          <p:val>
                                            <p:fltVal val="0"/>
                                          </p:val>
                                        </p:tav>
                                        <p:tav tm="100000">
                                          <p:val>
                                            <p:strVal val="#ppt_w"/>
                                          </p:val>
                                        </p:tav>
                                      </p:tavLst>
                                    </p:anim>
                                    <p:anim calcmode="lin" valueType="num">
                                      <p:cBhvr>
                                        <p:cTn id="12" dur="150" fill="hold"/>
                                        <p:tgtEl>
                                          <p:spTgt spid="40"/>
                                        </p:tgtEl>
                                        <p:attrNameLst>
                                          <p:attrName>ppt_h</p:attrName>
                                        </p:attrNameLst>
                                      </p:cBhvr>
                                      <p:tavLst>
                                        <p:tav tm="0">
                                          <p:val>
                                            <p:fltVal val="0"/>
                                          </p:val>
                                        </p:tav>
                                        <p:tav tm="100000">
                                          <p:val>
                                            <p:strVal val="#ppt_h"/>
                                          </p:val>
                                        </p:tav>
                                      </p:tavLst>
                                    </p:anim>
                                    <p:animEffect transition="in" filter="fade">
                                      <p:cBhvr>
                                        <p:cTn id="13" dur="150"/>
                                        <p:tgtEl>
                                          <p:spTgt spid="40"/>
                                        </p:tgtEl>
                                      </p:cBhvr>
                                    </p:animEffect>
                                    <p:anim calcmode="lin" valueType="num">
                                      <p:cBhvr>
                                        <p:cTn id="14" dur="150" fill="hold"/>
                                        <p:tgtEl>
                                          <p:spTgt spid="40"/>
                                        </p:tgtEl>
                                        <p:attrNameLst>
                                          <p:attrName>ppt_x</p:attrName>
                                        </p:attrNameLst>
                                      </p:cBhvr>
                                      <p:tavLst>
                                        <p:tav tm="0">
                                          <p:val>
                                            <p:fltVal val="0.5"/>
                                          </p:val>
                                        </p:tav>
                                        <p:tav tm="100000">
                                          <p:val>
                                            <p:strVal val="#ppt_x"/>
                                          </p:val>
                                        </p:tav>
                                      </p:tavLst>
                                    </p:anim>
                                    <p:anim calcmode="lin" valueType="num">
                                      <p:cBhvr>
                                        <p:cTn id="15" dur="150" fill="hold"/>
                                        <p:tgtEl>
                                          <p:spTgt spid="40"/>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grpId="0" nodeType="afterEffect">
                                  <p:stCondLst>
                                    <p:cond delay="0"/>
                                  </p:stCondLst>
                                  <p:childTnLst>
                                    <p:set>
                                      <p:cBhvr>
                                        <p:cTn id="18" dur="1" fill="hold">
                                          <p:stCondLst>
                                            <p:cond delay="0"/>
                                          </p:stCondLst>
                                        </p:cTn>
                                        <p:tgtEl>
                                          <p:spTgt spid="60"/>
                                        </p:tgtEl>
                                        <p:attrNameLst>
                                          <p:attrName>style.visibility</p:attrName>
                                        </p:attrNameLst>
                                      </p:cBhvr>
                                      <p:to>
                                        <p:strVal val="visible"/>
                                      </p:to>
                                    </p:set>
                                    <p:anim calcmode="lin" valueType="num">
                                      <p:cBhvr>
                                        <p:cTn id="19" dur="150" fill="hold"/>
                                        <p:tgtEl>
                                          <p:spTgt spid="60"/>
                                        </p:tgtEl>
                                        <p:attrNameLst>
                                          <p:attrName>ppt_w</p:attrName>
                                        </p:attrNameLst>
                                      </p:cBhvr>
                                      <p:tavLst>
                                        <p:tav tm="0">
                                          <p:val>
                                            <p:fltVal val="0"/>
                                          </p:val>
                                        </p:tav>
                                        <p:tav tm="100000">
                                          <p:val>
                                            <p:strVal val="#ppt_w"/>
                                          </p:val>
                                        </p:tav>
                                      </p:tavLst>
                                    </p:anim>
                                    <p:anim calcmode="lin" valueType="num">
                                      <p:cBhvr>
                                        <p:cTn id="20" dur="150" fill="hold"/>
                                        <p:tgtEl>
                                          <p:spTgt spid="60"/>
                                        </p:tgtEl>
                                        <p:attrNameLst>
                                          <p:attrName>ppt_h</p:attrName>
                                        </p:attrNameLst>
                                      </p:cBhvr>
                                      <p:tavLst>
                                        <p:tav tm="0">
                                          <p:val>
                                            <p:fltVal val="0"/>
                                          </p:val>
                                        </p:tav>
                                        <p:tav tm="100000">
                                          <p:val>
                                            <p:strVal val="#ppt_h"/>
                                          </p:val>
                                        </p:tav>
                                      </p:tavLst>
                                    </p:anim>
                                    <p:animEffect transition="in" filter="fade">
                                      <p:cBhvr>
                                        <p:cTn id="21" dur="150"/>
                                        <p:tgtEl>
                                          <p:spTgt spid="60"/>
                                        </p:tgtEl>
                                      </p:cBhvr>
                                    </p:animEffect>
                                    <p:anim calcmode="lin" valueType="num">
                                      <p:cBhvr>
                                        <p:cTn id="22" dur="150" fill="hold"/>
                                        <p:tgtEl>
                                          <p:spTgt spid="60"/>
                                        </p:tgtEl>
                                        <p:attrNameLst>
                                          <p:attrName>ppt_x</p:attrName>
                                        </p:attrNameLst>
                                      </p:cBhvr>
                                      <p:tavLst>
                                        <p:tav tm="0">
                                          <p:val>
                                            <p:fltVal val="0.5"/>
                                          </p:val>
                                        </p:tav>
                                        <p:tav tm="100000">
                                          <p:val>
                                            <p:strVal val="#ppt_x"/>
                                          </p:val>
                                        </p:tav>
                                      </p:tavLst>
                                    </p:anim>
                                    <p:anim calcmode="lin" valueType="num">
                                      <p:cBhvr>
                                        <p:cTn id="23" dur="150" fill="hold"/>
                                        <p:tgtEl>
                                          <p:spTgt spid="60"/>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grpId="0" nodeType="afterEffect">
                                  <p:stCondLst>
                                    <p:cond delay="0"/>
                                  </p:stCondLst>
                                  <p:childTnLst>
                                    <p:set>
                                      <p:cBhvr>
                                        <p:cTn id="26" dur="1" fill="hold">
                                          <p:stCondLst>
                                            <p:cond delay="0"/>
                                          </p:stCondLst>
                                        </p:cTn>
                                        <p:tgtEl>
                                          <p:spTgt spid="50"/>
                                        </p:tgtEl>
                                        <p:attrNameLst>
                                          <p:attrName>style.visibility</p:attrName>
                                        </p:attrNameLst>
                                      </p:cBhvr>
                                      <p:to>
                                        <p:strVal val="visible"/>
                                      </p:to>
                                    </p:set>
                                    <p:anim calcmode="lin" valueType="num">
                                      <p:cBhvr>
                                        <p:cTn id="27" dur="150" fill="hold"/>
                                        <p:tgtEl>
                                          <p:spTgt spid="50"/>
                                        </p:tgtEl>
                                        <p:attrNameLst>
                                          <p:attrName>ppt_w</p:attrName>
                                        </p:attrNameLst>
                                      </p:cBhvr>
                                      <p:tavLst>
                                        <p:tav tm="0">
                                          <p:val>
                                            <p:fltVal val="0"/>
                                          </p:val>
                                        </p:tav>
                                        <p:tav tm="100000">
                                          <p:val>
                                            <p:strVal val="#ppt_w"/>
                                          </p:val>
                                        </p:tav>
                                      </p:tavLst>
                                    </p:anim>
                                    <p:anim calcmode="lin" valueType="num">
                                      <p:cBhvr>
                                        <p:cTn id="28" dur="150" fill="hold"/>
                                        <p:tgtEl>
                                          <p:spTgt spid="50"/>
                                        </p:tgtEl>
                                        <p:attrNameLst>
                                          <p:attrName>ppt_h</p:attrName>
                                        </p:attrNameLst>
                                      </p:cBhvr>
                                      <p:tavLst>
                                        <p:tav tm="0">
                                          <p:val>
                                            <p:fltVal val="0"/>
                                          </p:val>
                                        </p:tav>
                                        <p:tav tm="100000">
                                          <p:val>
                                            <p:strVal val="#ppt_h"/>
                                          </p:val>
                                        </p:tav>
                                      </p:tavLst>
                                    </p:anim>
                                    <p:animEffect transition="in" filter="fade">
                                      <p:cBhvr>
                                        <p:cTn id="29" dur="150"/>
                                        <p:tgtEl>
                                          <p:spTgt spid="50"/>
                                        </p:tgtEl>
                                      </p:cBhvr>
                                    </p:animEffect>
                                    <p:anim calcmode="lin" valueType="num">
                                      <p:cBhvr>
                                        <p:cTn id="30" dur="150" fill="hold"/>
                                        <p:tgtEl>
                                          <p:spTgt spid="50"/>
                                        </p:tgtEl>
                                        <p:attrNameLst>
                                          <p:attrName>ppt_x</p:attrName>
                                        </p:attrNameLst>
                                      </p:cBhvr>
                                      <p:tavLst>
                                        <p:tav tm="0">
                                          <p:val>
                                            <p:fltVal val="0.5"/>
                                          </p:val>
                                        </p:tav>
                                        <p:tav tm="100000">
                                          <p:val>
                                            <p:strVal val="#ppt_x"/>
                                          </p:val>
                                        </p:tav>
                                      </p:tavLst>
                                    </p:anim>
                                    <p:anim calcmode="lin" valueType="num">
                                      <p:cBhvr>
                                        <p:cTn id="31" dur="150" fill="hold"/>
                                        <p:tgtEl>
                                          <p:spTgt spid="50"/>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150" fill="hold"/>
                                        <p:tgtEl>
                                          <p:spTgt spid="57"/>
                                        </p:tgtEl>
                                        <p:attrNameLst>
                                          <p:attrName>ppt_w</p:attrName>
                                        </p:attrNameLst>
                                      </p:cBhvr>
                                      <p:tavLst>
                                        <p:tav tm="0">
                                          <p:val>
                                            <p:fltVal val="0"/>
                                          </p:val>
                                        </p:tav>
                                        <p:tav tm="100000">
                                          <p:val>
                                            <p:strVal val="#ppt_w"/>
                                          </p:val>
                                        </p:tav>
                                      </p:tavLst>
                                    </p:anim>
                                    <p:anim calcmode="lin" valueType="num">
                                      <p:cBhvr>
                                        <p:cTn id="36" dur="150" fill="hold"/>
                                        <p:tgtEl>
                                          <p:spTgt spid="57"/>
                                        </p:tgtEl>
                                        <p:attrNameLst>
                                          <p:attrName>ppt_h</p:attrName>
                                        </p:attrNameLst>
                                      </p:cBhvr>
                                      <p:tavLst>
                                        <p:tav tm="0">
                                          <p:val>
                                            <p:fltVal val="0"/>
                                          </p:val>
                                        </p:tav>
                                        <p:tav tm="100000">
                                          <p:val>
                                            <p:strVal val="#ppt_h"/>
                                          </p:val>
                                        </p:tav>
                                      </p:tavLst>
                                    </p:anim>
                                    <p:animEffect transition="in" filter="fade">
                                      <p:cBhvr>
                                        <p:cTn id="37" dur="150"/>
                                        <p:tgtEl>
                                          <p:spTgt spid="57"/>
                                        </p:tgtEl>
                                      </p:cBhvr>
                                    </p:animEffect>
                                    <p:anim calcmode="lin" valueType="num">
                                      <p:cBhvr>
                                        <p:cTn id="38" dur="150" fill="hold"/>
                                        <p:tgtEl>
                                          <p:spTgt spid="57"/>
                                        </p:tgtEl>
                                        <p:attrNameLst>
                                          <p:attrName>ppt_x</p:attrName>
                                        </p:attrNameLst>
                                      </p:cBhvr>
                                      <p:tavLst>
                                        <p:tav tm="0">
                                          <p:val>
                                            <p:fltVal val="0.5"/>
                                          </p:val>
                                        </p:tav>
                                        <p:tav tm="100000">
                                          <p:val>
                                            <p:strVal val="#ppt_x"/>
                                          </p:val>
                                        </p:tav>
                                      </p:tavLst>
                                    </p:anim>
                                    <p:anim calcmode="lin" valueType="num">
                                      <p:cBhvr>
                                        <p:cTn id="39" dur="150" fill="hold"/>
                                        <p:tgtEl>
                                          <p:spTgt spid="57"/>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grpId="0" nodeType="afterEffect">
                                  <p:stCondLst>
                                    <p:cond delay="0"/>
                                  </p:stCondLst>
                                  <p:childTnLst>
                                    <p:set>
                                      <p:cBhvr>
                                        <p:cTn id="42" dur="1" fill="hold">
                                          <p:stCondLst>
                                            <p:cond delay="0"/>
                                          </p:stCondLst>
                                        </p:cTn>
                                        <p:tgtEl>
                                          <p:spTgt spid="68"/>
                                        </p:tgtEl>
                                        <p:attrNameLst>
                                          <p:attrName>style.visibility</p:attrName>
                                        </p:attrNameLst>
                                      </p:cBhvr>
                                      <p:to>
                                        <p:strVal val="visible"/>
                                      </p:to>
                                    </p:set>
                                    <p:anim calcmode="lin" valueType="num">
                                      <p:cBhvr>
                                        <p:cTn id="43" dur="150" fill="hold"/>
                                        <p:tgtEl>
                                          <p:spTgt spid="68"/>
                                        </p:tgtEl>
                                        <p:attrNameLst>
                                          <p:attrName>ppt_w</p:attrName>
                                        </p:attrNameLst>
                                      </p:cBhvr>
                                      <p:tavLst>
                                        <p:tav tm="0">
                                          <p:val>
                                            <p:fltVal val="0"/>
                                          </p:val>
                                        </p:tav>
                                        <p:tav tm="100000">
                                          <p:val>
                                            <p:strVal val="#ppt_w"/>
                                          </p:val>
                                        </p:tav>
                                      </p:tavLst>
                                    </p:anim>
                                    <p:anim calcmode="lin" valueType="num">
                                      <p:cBhvr>
                                        <p:cTn id="44" dur="150" fill="hold"/>
                                        <p:tgtEl>
                                          <p:spTgt spid="68"/>
                                        </p:tgtEl>
                                        <p:attrNameLst>
                                          <p:attrName>ppt_h</p:attrName>
                                        </p:attrNameLst>
                                      </p:cBhvr>
                                      <p:tavLst>
                                        <p:tav tm="0">
                                          <p:val>
                                            <p:fltVal val="0"/>
                                          </p:val>
                                        </p:tav>
                                        <p:tav tm="100000">
                                          <p:val>
                                            <p:strVal val="#ppt_h"/>
                                          </p:val>
                                        </p:tav>
                                      </p:tavLst>
                                    </p:anim>
                                    <p:animEffect transition="in" filter="fade">
                                      <p:cBhvr>
                                        <p:cTn id="45" dur="150"/>
                                        <p:tgtEl>
                                          <p:spTgt spid="68"/>
                                        </p:tgtEl>
                                      </p:cBhvr>
                                    </p:animEffect>
                                    <p:anim calcmode="lin" valueType="num">
                                      <p:cBhvr>
                                        <p:cTn id="46" dur="150" fill="hold"/>
                                        <p:tgtEl>
                                          <p:spTgt spid="68"/>
                                        </p:tgtEl>
                                        <p:attrNameLst>
                                          <p:attrName>ppt_x</p:attrName>
                                        </p:attrNameLst>
                                      </p:cBhvr>
                                      <p:tavLst>
                                        <p:tav tm="0">
                                          <p:val>
                                            <p:fltVal val="0.5"/>
                                          </p:val>
                                        </p:tav>
                                        <p:tav tm="100000">
                                          <p:val>
                                            <p:strVal val="#ppt_x"/>
                                          </p:val>
                                        </p:tav>
                                      </p:tavLst>
                                    </p:anim>
                                    <p:anim calcmode="lin" valueType="num">
                                      <p:cBhvr>
                                        <p:cTn id="47" dur="150" fill="hold"/>
                                        <p:tgtEl>
                                          <p:spTgt spid="6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 calcmode="lin" valueType="num">
                                      <p:cBhvr>
                                        <p:cTn id="51" dur="150" fill="hold"/>
                                        <p:tgtEl>
                                          <p:spTgt spid="45"/>
                                        </p:tgtEl>
                                        <p:attrNameLst>
                                          <p:attrName>ppt_w</p:attrName>
                                        </p:attrNameLst>
                                      </p:cBhvr>
                                      <p:tavLst>
                                        <p:tav tm="0">
                                          <p:val>
                                            <p:fltVal val="0"/>
                                          </p:val>
                                        </p:tav>
                                        <p:tav tm="100000">
                                          <p:val>
                                            <p:strVal val="#ppt_w"/>
                                          </p:val>
                                        </p:tav>
                                      </p:tavLst>
                                    </p:anim>
                                    <p:anim calcmode="lin" valueType="num">
                                      <p:cBhvr>
                                        <p:cTn id="52" dur="150" fill="hold"/>
                                        <p:tgtEl>
                                          <p:spTgt spid="45"/>
                                        </p:tgtEl>
                                        <p:attrNameLst>
                                          <p:attrName>ppt_h</p:attrName>
                                        </p:attrNameLst>
                                      </p:cBhvr>
                                      <p:tavLst>
                                        <p:tav tm="0">
                                          <p:val>
                                            <p:fltVal val="0"/>
                                          </p:val>
                                        </p:tav>
                                        <p:tav tm="100000">
                                          <p:val>
                                            <p:strVal val="#ppt_h"/>
                                          </p:val>
                                        </p:tav>
                                      </p:tavLst>
                                    </p:anim>
                                    <p:animEffect transition="in" filter="fade">
                                      <p:cBhvr>
                                        <p:cTn id="53" dur="150"/>
                                        <p:tgtEl>
                                          <p:spTgt spid="45"/>
                                        </p:tgtEl>
                                      </p:cBhvr>
                                    </p:animEffect>
                                    <p:anim calcmode="lin" valueType="num">
                                      <p:cBhvr>
                                        <p:cTn id="54" dur="150" fill="hold"/>
                                        <p:tgtEl>
                                          <p:spTgt spid="45"/>
                                        </p:tgtEl>
                                        <p:attrNameLst>
                                          <p:attrName>ppt_x</p:attrName>
                                        </p:attrNameLst>
                                      </p:cBhvr>
                                      <p:tavLst>
                                        <p:tav tm="0">
                                          <p:val>
                                            <p:fltVal val="0.5"/>
                                          </p:val>
                                        </p:tav>
                                        <p:tav tm="100000">
                                          <p:val>
                                            <p:strVal val="#ppt_x"/>
                                          </p:val>
                                        </p:tav>
                                      </p:tavLst>
                                    </p:anim>
                                    <p:anim calcmode="lin" valueType="num">
                                      <p:cBhvr>
                                        <p:cTn id="55" dur="150" fill="hold"/>
                                        <p:tgtEl>
                                          <p:spTgt spid="45"/>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 calcmode="lin" valueType="num">
                                      <p:cBhvr>
                                        <p:cTn id="59" dur="150" fill="hold"/>
                                        <p:tgtEl>
                                          <p:spTgt spid="74"/>
                                        </p:tgtEl>
                                        <p:attrNameLst>
                                          <p:attrName>ppt_w</p:attrName>
                                        </p:attrNameLst>
                                      </p:cBhvr>
                                      <p:tavLst>
                                        <p:tav tm="0">
                                          <p:val>
                                            <p:fltVal val="0"/>
                                          </p:val>
                                        </p:tav>
                                        <p:tav tm="100000">
                                          <p:val>
                                            <p:strVal val="#ppt_w"/>
                                          </p:val>
                                        </p:tav>
                                      </p:tavLst>
                                    </p:anim>
                                    <p:anim calcmode="lin" valueType="num">
                                      <p:cBhvr>
                                        <p:cTn id="60" dur="150" fill="hold"/>
                                        <p:tgtEl>
                                          <p:spTgt spid="74"/>
                                        </p:tgtEl>
                                        <p:attrNameLst>
                                          <p:attrName>ppt_h</p:attrName>
                                        </p:attrNameLst>
                                      </p:cBhvr>
                                      <p:tavLst>
                                        <p:tav tm="0">
                                          <p:val>
                                            <p:fltVal val="0"/>
                                          </p:val>
                                        </p:tav>
                                        <p:tav tm="100000">
                                          <p:val>
                                            <p:strVal val="#ppt_h"/>
                                          </p:val>
                                        </p:tav>
                                      </p:tavLst>
                                    </p:anim>
                                    <p:animEffect transition="in" filter="fade">
                                      <p:cBhvr>
                                        <p:cTn id="61" dur="150"/>
                                        <p:tgtEl>
                                          <p:spTgt spid="74"/>
                                        </p:tgtEl>
                                      </p:cBhvr>
                                    </p:animEffect>
                                    <p:anim calcmode="lin" valueType="num">
                                      <p:cBhvr>
                                        <p:cTn id="62" dur="150" fill="hold"/>
                                        <p:tgtEl>
                                          <p:spTgt spid="74"/>
                                        </p:tgtEl>
                                        <p:attrNameLst>
                                          <p:attrName>ppt_x</p:attrName>
                                        </p:attrNameLst>
                                      </p:cBhvr>
                                      <p:tavLst>
                                        <p:tav tm="0">
                                          <p:val>
                                            <p:fltVal val="0.5"/>
                                          </p:val>
                                        </p:tav>
                                        <p:tav tm="100000">
                                          <p:val>
                                            <p:strVal val="#ppt_x"/>
                                          </p:val>
                                        </p:tav>
                                      </p:tavLst>
                                    </p:anim>
                                    <p:anim calcmode="lin" valueType="num">
                                      <p:cBhvr>
                                        <p:cTn id="63" dur="150" fill="hold"/>
                                        <p:tgtEl>
                                          <p:spTgt spid="74"/>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grpId="0" nodeType="afterEffect">
                                  <p:stCondLst>
                                    <p:cond delay="0"/>
                                  </p:stCondLst>
                                  <p:childTnLst>
                                    <p:set>
                                      <p:cBhvr>
                                        <p:cTn id="66" dur="1" fill="hold">
                                          <p:stCondLst>
                                            <p:cond delay="0"/>
                                          </p:stCondLst>
                                        </p:cTn>
                                        <p:tgtEl>
                                          <p:spTgt spid="71"/>
                                        </p:tgtEl>
                                        <p:attrNameLst>
                                          <p:attrName>style.visibility</p:attrName>
                                        </p:attrNameLst>
                                      </p:cBhvr>
                                      <p:to>
                                        <p:strVal val="visible"/>
                                      </p:to>
                                    </p:set>
                                    <p:anim calcmode="lin" valueType="num">
                                      <p:cBhvr>
                                        <p:cTn id="67" dur="150" fill="hold"/>
                                        <p:tgtEl>
                                          <p:spTgt spid="71"/>
                                        </p:tgtEl>
                                        <p:attrNameLst>
                                          <p:attrName>ppt_w</p:attrName>
                                        </p:attrNameLst>
                                      </p:cBhvr>
                                      <p:tavLst>
                                        <p:tav tm="0">
                                          <p:val>
                                            <p:fltVal val="0"/>
                                          </p:val>
                                        </p:tav>
                                        <p:tav tm="100000">
                                          <p:val>
                                            <p:strVal val="#ppt_w"/>
                                          </p:val>
                                        </p:tav>
                                      </p:tavLst>
                                    </p:anim>
                                    <p:anim calcmode="lin" valueType="num">
                                      <p:cBhvr>
                                        <p:cTn id="68" dur="150" fill="hold"/>
                                        <p:tgtEl>
                                          <p:spTgt spid="71"/>
                                        </p:tgtEl>
                                        <p:attrNameLst>
                                          <p:attrName>ppt_h</p:attrName>
                                        </p:attrNameLst>
                                      </p:cBhvr>
                                      <p:tavLst>
                                        <p:tav tm="0">
                                          <p:val>
                                            <p:fltVal val="0"/>
                                          </p:val>
                                        </p:tav>
                                        <p:tav tm="100000">
                                          <p:val>
                                            <p:strVal val="#ppt_h"/>
                                          </p:val>
                                        </p:tav>
                                      </p:tavLst>
                                    </p:anim>
                                    <p:animEffect transition="in" filter="fade">
                                      <p:cBhvr>
                                        <p:cTn id="69" dur="150"/>
                                        <p:tgtEl>
                                          <p:spTgt spid="71"/>
                                        </p:tgtEl>
                                      </p:cBhvr>
                                    </p:animEffect>
                                    <p:anim calcmode="lin" valueType="num">
                                      <p:cBhvr>
                                        <p:cTn id="70" dur="150" fill="hold"/>
                                        <p:tgtEl>
                                          <p:spTgt spid="71"/>
                                        </p:tgtEl>
                                        <p:attrNameLst>
                                          <p:attrName>ppt_x</p:attrName>
                                        </p:attrNameLst>
                                      </p:cBhvr>
                                      <p:tavLst>
                                        <p:tav tm="0">
                                          <p:val>
                                            <p:fltVal val="0.5"/>
                                          </p:val>
                                        </p:tav>
                                        <p:tav tm="100000">
                                          <p:val>
                                            <p:strVal val="#ppt_x"/>
                                          </p:val>
                                        </p:tav>
                                      </p:tavLst>
                                    </p:anim>
                                    <p:anim calcmode="lin" valueType="num">
                                      <p:cBhvr>
                                        <p:cTn id="71" dur="150" fill="hold"/>
                                        <p:tgtEl>
                                          <p:spTgt spid="71"/>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53" presetClass="entr" presetSubtype="16" fill="hold" grpId="0" nodeType="afterEffect">
                                  <p:stCondLst>
                                    <p:cond delay="0"/>
                                  </p:stCondLst>
                                  <p:childTnLst>
                                    <p:set>
                                      <p:cBhvr>
                                        <p:cTn id="74" dur="1" fill="hold">
                                          <p:stCondLst>
                                            <p:cond delay="0"/>
                                          </p:stCondLst>
                                        </p:cTn>
                                        <p:tgtEl>
                                          <p:spTgt spid="110"/>
                                        </p:tgtEl>
                                        <p:attrNameLst>
                                          <p:attrName>style.visibility</p:attrName>
                                        </p:attrNameLst>
                                      </p:cBhvr>
                                      <p:to>
                                        <p:strVal val="visible"/>
                                      </p:to>
                                    </p:set>
                                    <p:anim calcmode="lin" valueType="num">
                                      <p:cBhvr>
                                        <p:cTn id="75" dur="500" fill="hold"/>
                                        <p:tgtEl>
                                          <p:spTgt spid="110"/>
                                        </p:tgtEl>
                                        <p:attrNameLst>
                                          <p:attrName>ppt_w</p:attrName>
                                        </p:attrNameLst>
                                      </p:cBhvr>
                                      <p:tavLst>
                                        <p:tav tm="0">
                                          <p:val>
                                            <p:fltVal val="0"/>
                                          </p:val>
                                        </p:tav>
                                        <p:tav tm="100000">
                                          <p:val>
                                            <p:strVal val="#ppt_w"/>
                                          </p:val>
                                        </p:tav>
                                      </p:tavLst>
                                    </p:anim>
                                    <p:anim calcmode="lin" valueType="num">
                                      <p:cBhvr>
                                        <p:cTn id="76" dur="500" fill="hold"/>
                                        <p:tgtEl>
                                          <p:spTgt spid="110"/>
                                        </p:tgtEl>
                                        <p:attrNameLst>
                                          <p:attrName>ppt_h</p:attrName>
                                        </p:attrNameLst>
                                      </p:cBhvr>
                                      <p:tavLst>
                                        <p:tav tm="0">
                                          <p:val>
                                            <p:fltVal val="0"/>
                                          </p:val>
                                        </p:tav>
                                        <p:tav tm="100000">
                                          <p:val>
                                            <p:strVal val="#ppt_h"/>
                                          </p:val>
                                        </p:tav>
                                      </p:tavLst>
                                    </p:anim>
                                    <p:animEffect transition="in" filter="fade">
                                      <p:cBhvr>
                                        <p:cTn id="77" dur="500"/>
                                        <p:tgtEl>
                                          <p:spTgt spid="110"/>
                                        </p:tgtEl>
                                      </p:cBhvr>
                                    </p:animEffect>
                                  </p:childTnLst>
                                </p:cTn>
                              </p:par>
                            </p:childTnLst>
                          </p:cTn>
                        </p:par>
                        <p:par>
                          <p:cTn id="78" fill="hold">
                            <p:stCondLst>
                              <p:cond delay="2200"/>
                            </p:stCondLst>
                            <p:childTnLst>
                              <p:par>
                                <p:cTn id="79" presetID="42" presetClass="entr" presetSubtype="0" fill="hold" grpId="0" nodeType="afterEffect">
                                  <p:stCondLst>
                                    <p:cond delay="0"/>
                                  </p:stCondLst>
                                  <p:childTnLst>
                                    <p:set>
                                      <p:cBhvr>
                                        <p:cTn id="80" dur="1" fill="hold">
                                          <p:stCondLst>
                                            <p:cond delay="0"/>
                                          </p:stCondLst>
                                        </p:cTn>
                                        <p:tgtEl>
                                          <p:spTgt spid="96"/>
                                        </p:tgtEl>
                                        <p:attrNameLst>
                                          <p:attrName>style.visibility</p:attrName>
                                        </p:attrNameLst>
                                      </p:cBhvr>
                                      <p:to>
                                        <p:strVal val="visible"/>
                                      </p:to>
                                    </p:set>
                                    <p:animEffect transition="in" filter="fade">
                                      <p:cBhvr>
                                        <p:cTn id="81" dur="1000"/>
                                        <p:tgtEl>
                                          <p:spTgt spid="96"/>
                                        </p:tgtEl>
                                      </p:cBhvr>
                                    </p:animEffect>
                                    <p:anim calcmode="lin" valueType="num">
                                      <p:cBhvr>
                                        <p:cTn id="82" dur="1000" fill="hold"/>
                                        <p:tgtEl>
                                          <p:spTgt spid="96"/>
                                        </p:tgtEl>
                                        <p:attrNameLst>
                                          <p:attrName>ppt_x</p:attrName>
                                        </p:attrNameLst>
                                      </p:cBhvr>
                                      <p:tavLst>
                                        <p:tav tm="0">
                                          <p:val>
                                            <p:strVal val="#ppt_x"/>
                                          </p:val>
                                        </p:tav>
                                        <p:tav tm="100000">
                                          <p:val>
                                            <p:strVal val="#ppt_x"/>
                                          </p:val>
                                        </p:tav>
                                      </p:tavLst>
                                    </p:anim>
                                    <p:anim calcmode="lin" valueType="num">
                                      <p:cBhvr>
                                        <p:cTn id="83" dur="1000" fill="hold"/>
                                        <p:tgtEl>
                                          <p:spTgt spid="96"/>
                                        </p:tgtEl>
                                        <p:attrNameLst>
                                          <p:attrName>ppt_y</p:attrName>
                                        </p:attrNameLst>
                                      </p:cBhvr>
                                      <p:tavLst>
                                        <p:tav tm="0">
                                          <p:val>
                                            <p:strVal val="#ppt_y+.1"/>
                                          </p:val>
                                        </p:tav>
                                        <p:tav tm="100000">
                                          <p:val>
                                            <p:strVal val="#ppt_y"/>
                                          </p:val>
                                        </p:tav>
                                      </p:tavLst>
                                    </p:anim>
                                  </p:childTnLst>
                                </p:cTn>
                              </p:par>
                            </p:childTnLst>
                          </p:cTn>
                        </p:par>
                        <p:par>
                          <p:cTn id="84" fill="hold">
                            <p:stCondLst>
                              <p:cond delay="3200"/>
                            </p:stCondLst>
                            <p:childTnLst>
                              <p:par>
                                <p:cTn id="85" presetID="22" presetClass="entr" presetSubtype="8" fill="hold" nodeType="afterEffect">
                                  <p:stCondLst>
                                    <p:cond delay="0"/>
                                  </p:stCondLst>
                                  <p:childTnLst>
                                    <p:set>
                                      <p:cBhvr>
                                        <p:cTn id="86" dur="1" fill="hold">
                                          <p:stCondLst>
                                            <p:cond delay="0"/>
                                          </p:stCondLst>
                                        </p:cTn>
                                        <p:tgtEl>
                                          <p:spTgt spid="93"/>
                                        </p:tgtEl>
                                        <p:attrNameLst>
                                          <p:attrName>style.visibility</p:attrName>
                                        </p:attrNameLst>
                                      </p:cBhvr>
                                      <p:to>
                                        <p:strVal val="visible"/>
                                      </p:to>
                                    </p:set>
                                    <p:animEffect transition="in" filter="wipe(left)">
                                      <p:cBhvr>
                                        <p:cTn id="87" dur="500"/>
                                        <p:tgtEl>
                                          <p:spTgt spid="93"/>
                                        </p:tgtEl>
                                      </p:cBhvr>
                                    </p:animEffect>
                                  </p:childTnLst>
                                </p:cTn>
                              </p:par>
                            </p:childTnLst>
                          </p:cTn>
                        </p:par>
                        <p:par>
                          <p:cTn id="88" fill="hold">
                            <p:stCondLst>
                              <p:cond delay="3700"/>
                            </p:stCondLst>
                            <p:childTnLst>
                              <p:par>
                                <p:cTn id="89" presetID="53" presetClass="entr" presetSubtype="16" fill="hold" grpId="0" nodeType="afterEffect">
                                  <p:stCondLst>
                                    <p:cond delay="0"/>
                                  </p:stCondLst>
                                  <p:childTnLst>
                                    <p:set>
                                      <p:cBhvr>
                                        <p:cTn id="90" dur="1" fill="hold">
                                          <p:stCondLst>
                                            <p:cond delay="0"/>
                                          </p:stCondLst>
                                        </p:cTn>
                                        <p:tgtEl>
                                          <p:spTgt spid="111"/>
                                        </p:tgtEl>
                                        <p:attrNameLst>
                                          <p:attrName>style.visibility</p:attrName>
                                        </p:attrNameLst>
                                      </p:cBhvr>
                                      <p:to>
                                        <p:strVal val="visible"/>
                                      </p:to>
                                    </p:set>
                                    <p:anim calcmode="lin" valueType="num">
                                      <p:cBhvr>
                                        <p:cTn id="91" dur="500" fill="hold"/>
                                        <p:tgtEl>
                                          <p:spTgt spid="111"/>
                                        </p:tgtEl>
                                        <p:attrNameLst>
                                          <p:attrName>ppt_w</p:attrName>
                                        </p:attrNameLst>
                                      </p:cBhvr>
                                      <p:tavLst>
                                        <p:tav tm="0">
                                          <p:val>
                                            <p:fltVal val="0"/>
                                          </p:val>
                                        </p:tav>
                                        <p:tav tm="100000">
                                          <p:val>
                                            <p:strVal val="#ppt_w"/>
                                          </p:val>
                                        </p:tav>
                                      </p:tavLst>
                                    </p:anim>
                                    <p:anim calcmode="lin" valueType="num">
                                      <p:cBhvr>
                                        <p:cTn id="92" dur="500" fill="hold"/>
                                        <p:tgtEl>
                                          <p:spTgt spid="111"/>
                                        </p:tgtEl>
                                        <p:attrNameLst>
                                          <p:attrName>ppt_h</p:attrName>
                                        </p:attrNameLst>
                                      </p:cBhvr>
                                      <p:tavLst>
                                        <p:tav tm="0">
                                          <p:val>
                                            <p:fltVal val="0"/>
                                          </p:val>
                                        </p:tav>
                                        <p:tav tm="100000">
                                          <p:val>
                                            <p:strVal val="#ppt_h"/>
                                          </p:val>
                                        </p:tav>
                                      </p:tavLst>
                                    </p:anim>
                                    <p:animEffect transition="in" filter="fade">
                                      <p:cBhvr>
                                        <p:cTn id="93" dur="500"/>
                                        <p:tgtEl>
                                          <p:spTgt spid="111"/>
                                        </p:tgtEl>
                                      </p:cBhvr>
                                    </p:animEffect>
                                  </p:childTnLst>
                                </p:cTn>
                              </p:par>
                            </p:childTnLst>
                          </p:cTn>
                        </p:par>
                        <p:par>
                          <p:cTn id="94" fill="hold">
                            <p:stCondLst>
                              <p:cond delay="4200"/>
                            </p:stCondLst>
                            <p:childTnLst>
                              <p:par>
                                <p:cTn id="95" presetID="42" presetClass="entr" presetSubtype="0" fill="hold" grpId="0" nodeType="afterEffect">
                                  <p:stCondLst>
                                    <p:cond delay="0"/>
                                  </p:stCondLst>
                                  <p:childTnLst>
                                    <p:set>
                                      <p:cBhvr>
                                        <p:cTn id="96" dur="1" fill="hold">
                                          <p:stCondLst>
                                            <p:cond delay="0"/>
                                          </p:stCondLst>
                                        </p:cTn>
                                        <p:tgtEl>
                                          <p:spTgt spid="100"/>
                                        </p:tgtEl>
                                        <p:attrNameLst>
                                          <p:attrName>style.visibility</p:attrName>
                                        </p:attrNameLst>
                                      </p:cBhvr>
                                      <p:to>
                                        <p:strVal val="visible"/>
                                      </p:to>
                                    </p:set>
                                    <p:animEffect transition="in" filter="fade">
                                      <p:cBhvr>
                                        <p:cTn id="97" dur="1000"/>
                                        <p:tgtEl>
                                          <p:spTgt spid="100"/>
                                        </p:tgtEl>
                                      </p:cBhvr>
                                    </p:animEffect>
                                    <p:anim calcmode="lin" valueType="num">
                                      <p:cBhvr>
                                        <p:cTn id="98" dur="1000" fill="hold"/>
                                        <p:tgtEl>
                                          <p:spTgt spid="100"/>
                                        </p:tgtEl>
                                        <p:attrNameLst>
                                          <p:attrName>ppt_x</p:attrName>
                                        </p:attrNameLst>
                                      </p:cBhvr>
                                      <p:tavLst>
                                        <p:tav tm="0">
                                          <p:val>
                                            <p:strVal val="#ppt_x"/>
                                          </p:val>
                                        </p:tav>
                                        <p:tav tm="100000">
                                          <p:val>
                                            <p:strVal val="#ppt_x"/>
                                          </p:val>
                                        </p:tav>
                                      </p:tavLst>
                                    </p:anim>
                                    <p:anim calcmode="lin" valueType="num">
                                      <p:cBhvr>
                                        <p:cTn id="99" dur="1000" fill="hold"/>
                                        <p:tgtEl>
                                          <p:spTgt spid="100"/>
                                        </p:tgtEl>
                                        <p:attrNameLst>
                                          <p:attrName>ppt_y</p:attrName>
                                        </p:attrNameLst>
                                      </p:cBhvr>
                                      <p:tavLst>
                                        <p:tav tm="0">
                                          <p:val>
                                            <p:strVal val="#ppt_y+.1"/>
                                          </p:val>
                                        </p:tav>
                                        <p:tav tm="100000">
                                          <p:val>
                                            <p:strVal val="#ppt_y"/>
                                          </p:val>
                                        </p:tav>
                                      </p:tavLst>
                                    </p:anim>
                                  </p:childTnLst>
                                </p:cTn>
                              </p:par>
                            </p:childTnLst>
                          </p:cTn>
                        </p:par>
                        <p:par>
                          <p:cTn id="100" fill="hold">
                            <p:stCondLst>
                              <p:cond delay="5200"/>
                            </p:stCondLst>
                            <p:childTnLst>
                              <p:par>
                                <p:cTn id="101" presetID="22" presetClass="entr" presetSubtype="8" fill="hold"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5700"/>
                            </p:stCondLst>
                            <p:childTnLst>
                              <p:par>
                                <p:cTn id="105" presetID="53" presetClass="entr" presetSubtype="16" fill="hold" grpId="0" nodeType="afterEffect">
                                  <p:stCondLst>
                                    <p:cond delay="0"/>
                                  </p:stCondLst>
                                  <p:childTnLst>
                                    <p:set>
                                      <p:cBhvr>
                                        <p:cTn id="106" dur="1" fill="hold">
                                          <p:stCondLst>
                                            <p:cond delay="0"/>
                                          </p:stCondLst>
                                        </p:cTn>
                                        <p:tgtEl>
                                          <p:spTgt spid="112"/>
                                        </p:tgtEl>
                                        <p:attrNameLst>
                                          <p:attrName>style.visibility</p:attrName>
                                        </p:attrNameLst>
                                      </p:cBhvr>
                                      <p:to>
                                        <p:strVal val="visible"/>
                                      </p:to>
                                    </p:set>
                                    <p:anim calcmode="lin" valueType="num">
                                      <p:cBhvr>
                                        <p:cTn id="107" dur="500" fill="hold"/>
                                        <p:tgtEl>
                                          <p:spTgt spid="112"/>
                                        </p:tgtEl>
                                        <p:attrNameLst>
                                          <p:attrName>ppt_w</p:attrName>
                                        </p:attrNameLst>
                                      </p:cBhvr>
                                      <p:tavLst>
                                        <p:tav tm="0">
                                          <p:val>
                                            <p:fltVal val="0"/>
                                          </p:val>
                                        </p:tav>
                                        <p:tav tm="100000">
                                          <p:val>
                                            <p:strVal val="#ppt_w"/>
                                          </p:val>
                                        </p:tav>
                                      </p:tavLst>
                                    </p:anim>
                                    <p:anim calcmode="lin" valueType="num">
                                      <p:cBhvr>
                                        <p:cTn id="108" dur="500" fill="hold"/>
                                        <p:tgtEl>
                                          <p:spTgt spid="112"/>
                                        </p:tgtEl>
                                        <p:attrNameLst>
                                          <p:attrName>ppt_h</p:attrName>
                                        </p:attrNameLst>
                                      </p:cBhvr>
                                      <p:tavLst>
                                        <p:tav tm="0">
                                          <p:val>
                                            <p:fltVal val="0"/>
                                          </p:val>
                                        </p:tav>
                                        <p:tav tm="100000">
                                          <p:val>
                                            <p:strVal val="#ppt_h"/>
                                          </p:val>
                                        </p:tav>
                                      </p:tavLst>
                                    </p:anim>
                                    <p:animEffect transition="in" filter="fade">
                                      <p:cBhvr>
                                        <p:cTn id="109" dur="500"/>
                                        <p:tgtEl>
                                          <p:spTgt spid="112"/>
                                        </p:tgtEl>
                                      </p:cBhvr>
                                    </p:animEffect>
                                  </p:childTnLst>
                                </p:cTn>
                              </p:par>
                            </p:childTnLst>
                          </p:cTn>
                        </p:par>
                        <p:par>
                          <p:cTn id="110" fill="hold">
                            <p:stCondLst>
                              <p:cond delay="6200"/>
                            </p:stCondLst>
                            <p:childTnLst>
                              <p:par>
                                <p:cTn id="111" presetID="42" presetClass="entr" presetSubtype="0" fill="hold" grpId="0" nodeType="afterEffect">
                                  <p:stCondLst>
                                    <p:cond delay="0"/>
                                  </p:stCondLst>
                                  <p:childTnLst>
                                    <p:set>
                                      <p:cBhvr>
                                        <p:cTn id="112" dur="1" fill="hold">
                                          <p:stCondLst>
                                            <p:cond delay="0"/>
                                          </p:stCondLst>
                                        </p:cTn>
                                        <p:tgtEl>
                                          <p:spTgt spid="104"/>
                                        </p:tgtEl>
                                        <p:attrNameLst>
                                          <p:attrName>style.visibility</p:attrName>
                                        </p:attrNameLst>
                                      </p:cBhvr>
                                      <p:to>
                                        <p:strVal val="visible"/>
                                      </p:to>
                                    </p:set>
                                    <p:animEffect transition="in" filter="fade">
                                      <p:cBhvr>
                                        <p:cTn id="113" dur="1000"/>
                                        <p:tgtEl>
                                          <p:spTgt spid="104"/>
                                        </p:tgtEl>
                                      </p:cBhvr>
                                    </p:animEffect>
                                    <p:anim calcmode="lin" valueType="num">
                                      <p:cBhvr>
                                        <p:cTn id="114" dur="1000" fill="hold"/>
                                        <p:tgtEl>
                                          <p:spTgt spid="104"/>
                                        </p:tgtEl>
                                        <p:attrNameLst>
                                          <p:attrName>ppt_x</p:attrName>
                                        </p:attrNameLst>
                                      </p:cBhvr>
                                      <p:tavLst>
                                        <p:tav tm="0">
                                          <p:val>
                                            <p:strVal val="#ppt_x"/>
                                          </p:val>
                                        </p:tav>
                                        <p:tav tm="100000">
                                          <p:val>
                                            <p:strVal val="#ppt_x"/>
                                          </p:val>
                                        </p:tav>
                                      </p:tavLst>
                                    </p:anim>
                                    <p:anim calcmode="lin" valueType="num">
                                      <p:cBhvr>
                                        <p:cTn id="115" dur="1000" fill="hold"/>
                                        <p:tgtEl>
                                          <p:spTgt spid="104"/>
                                        </p:tgtEl>
                                        <p:attrNameLst>
                                          <p:attrName>ppt_y</p:attrName>
                                        </p:attrNameLst>
                                      </p:cBhvr>
                                      <p:tavLst>
                                        <p:tav tm="0">
                                          <p:val>
                                            <p:strVal val="#ppt_y+.1"/>
                                          </p:val>
                                        </p:tav>
                                        <p:tav tm="100000">
                                          <p:val>
                                            <p:strVal val="#ppt_y"/>
                                          </p:val>
                                        </p:tav>
                                      </p:tavLst>
                                    </p:anim>
                                  </p:childTnLst>
                                </p:cTn>
                              </p:par>
                            </p:childTnLst>
                          </p:cTn>
                        </p:par>
                        <p:par>
                          <p:cTn id="116" fill="hold">
                            <p:stCondLst>
                              <p:cond delay="7200"/>
                            </p:stCondLst>
                            <p:childTnLst>
                              <p:par>
                                <p:cTn id="117" presetID="22" presetClass="entr" presetSubtype="8" fill="hold" nodeType="afterEffect">
                                  <p:stCondLst>
                                    <p:cond delay="0"/>
                                  </p:stCondLst>
                                  <p:childTnLst>
                                    <p:set>
                                      <p:cBhvr>
                                        <p:cTn id="118" dur="1" fill="hold">
                                          <p:stCondLst>
                                            <p:cond delay="0"/>
                                          </p:stCondLst>
                                        </p:cTn>
                                        <p:tgtEl>
                                          <p:spTgt spid="101"/>
                                        </p:tgtEl>
                                        <p:attrNameLst>
                                          <p:attrName>style.visibility</p:attrName>
                                        </p:attrNameLst>
                                      </p:cBhvr>
                                      <p:to>
                                        <p:strVal val="visible"/>
                                      </p:to>
                                    </p:set>
                                    <p:animEffect transition="in" filter="wipe(left)">
                                      <p:cBhvr>
                                        <p:cTn id="119" dur="500"/>
                                        <p:tgtEl>
                                          <p:spTgt spid="101"/>
                                        </p:tgtEl>
                                      </p:cBhvr>
                                    </p:animEffect>
                                  </p:childTnLst>
                                </p:cTn>
                              </p:par>
                            </p:childTnLst>
                          </p:cTn>
                        </p:par>
                        <p:par>
                          <p:cTn id="120" fill="hold">
                            <p:stCondLst>
                              <p:cond delay="7700"/>
                            </p:stCondLst>
                            <p:childTnLst>
                              <p:par>
                                <p:cTn id="121" presetID="53" presetClass="entr" presetSubtype="16" fill="hold" grpId="0" nodeType="afterEffect">
                                  <p:stCondLst>
                                    <p:cond delay="0"/>
                                  </p:stCondLst>
                                  <p:childTnLst>
                                    <p:set>
                                      <p:cBhvr>
                                        <p:cTn id="122" dur="1" fill="hold">
                                          <p:stCondLst>
                                            <p:cond delay="0"/>
                                          </p:stCondLst>
                                        </p:cTn>
                                        <p:tgtEl>
                                          <p:spTgt spid="113"/>
                                        </p:tgtEl>
                                        <p:attrNameLst>
                                          <p:attrName>style.visibility</p:attrName>
                                        </p:attrNameLst>
                                      </p:cBhvr>
                                      <p:to>
                                        <p:strVal val="visible"/>
                                      </p:to>
                                    </p:set>
                                    <p:anim calcmode="lin" valueType="num">
                                      <p:cBhvr>
                                        <p:cTn id="123" dur="500" fill="hold"/>
                                        <p:tgtEl>
                                          <p:spTgt spid="113"/>
                                        </p:tgtEl>
                                        <p:attrNameLst>
                                          <p:attrName>ppt_w</p:attrName>
                                        </p:attrNameLst>
                                      </p:cBhvr>
                                      <p:tavLst>
                                        <p:tav tm="0">
                                          <p:val>
                                            <p:fltVal val="0"/>
                                          </p:val>
                                        </p:tav>
                                        <p:tav tm="100000">
                                          <p:val>
                                            <p:strVal val="#ppt_w"/>
                                          </p:val>
                                        </p:tav>
                                      </p:tavLst>
                                    </p:anim>
                                    <p:anim calcmode="lin" valueType="num">
                                      <p:cBhvr>
                                        <p:cTn id="124" dur="500" fill="hold"/>
                                        <p:tgtEl>
                                          <p:spTgt spid="113"/>
                                        </p:tgtEl>
                                        <p:attrNameLst>
                                          <p:attrName>ppt_h</p:attrName>
                                        </p:attrNameLst>
                                      </p:cBhvr>
                                      <p:tavLst>
                                        <p:tav tm="0">
                                          <p:val>
                                            <p:fltVal val="0"/>
                                          </p:val>
                                        </p:tav>
                                        <p:tav tm="100000">
                                          <p:val>
                                            <p:strVal val="#ppt_h"/>
                                          </p:val>
                                        </p:tav>
                                      </p:tavLst>
                                    </p:anim>
                                    <p:animEffect transition="in" filter="fade">
                                      <p:cBhvr>
                                        <p:cTn id="125" dur="500"/>
                                        <p:tgtEl>
                                          <p:spTgt spid="113"/>
                                        </p:tgtEl>
                                      </p:cBhvr>
                                    </p:animEffect>
                                  </p:childTnLst>
                                </p:cTn>
                              </p:par>
                            </p:childTnLst>
                          </p:cTn>
                        </p:par>
                        <p:par>
                          <p:cTn id="126" fill="hold">
                            <p:stCondLst>
                              <p:cond delay="8200"/>
                            </p:stCondLst>
                            <p:childTnLst>
                              <p:par>
                                <p:cTn id="127" presetID="42" presetClass="entr" presetSubtype="0" fill="hold" grpId="0" nodeType="afterEffect">
                                  <p:stCondLst>
                                    <p:cond delay="0"/>
                                  </p:stCondLst>
                                  <p:childTnLst>
                                    <p:set>
                                      <p:cBhvr>
                                        <p:cTn id="128" dur="1" fill="hold">
                                          <p:stCondLst>
                                            <p:cond delay="0"/>
                                          </p:stCondLst>
                                        </p:cTn>
                                        <p:tgtEl>
                                          <p:spTgt spid="108"/>
                                        </p:tgtEl>
                                        <p:attrNameLst>
                                          <p:attrName>style.visibility</p:attrName>
                                        </p:attrNameLst>
                                      </p:cBhvr>
                                      <p:to>
                                        <p:strVal val="visible"/>
                                      </p:to>
                                    </p:set>
                                    <p:animEffect transition="in" filter="fade">
                                      <p:cBhvr>
                                        <p:cTn id="129" dur="1000"/>
                                        <p:tgtEl>
                                          <p:spTgt spid="108"/>
                                        </p:tgtEl>
                                      </p:cBhvr>
                                    </p:animEffect>
                                    <p:anim calcmode="lin" valueType="num">
                                      <p:cBhvr>
                                        <p:cTn id="130" dur="1000" fill="hold"/>
                                        <p:tgtEl>
                                          <p:spTgt spid="108"/>
                                        </p:tgtEl>
                                        <p:attrNameLst>
                                          <p:attrName>ppt_x</p:attrName>
                                        </p:attrNameLst>
                                      </p:cBhvr>
                                      <p:tavLst>
                                        <p:tav tm="0">
                                          <p:val>
                                            <p:strVal val="#ppt_x"/>
                                          </p:val>
                                        </p:tav>
                                        <p:tav tm="100000">
                                          <p:val>
                                            <p:strVal val="#ppt_x"/>
                                          </p:val>
                                        </p:tav>
                                      </p:tavLst>
                                    </p:anim>
                                    <p:anim calcmode="lin" valueType="num">
                                      <p:cBhvr>
                                        <p:cTn id="131" dur="1000" fill="hold"/>
                                        <p:tgtEl>
                                          <p:spTgt spid="108"/>
                                        </p:tgtEl>
                                        <p:attrNameLst>
                                          <p:attrName>ppt_y</p:attrName>
                                        </p:attrNameLst>
                                      </p:cBhvr>
                                      <p:tavLst>
                                        <p:tav tm="0">
                                          <p:val>
                                            <p:strVal val="#ppt_y+.1"/>
                                          </p:val>
                                        </p:tav>
                                        <p:tav tm="100000">
                                          <p:val>
                                            <p:strVal val="#ppt_y"/>
                                          </p:val>
                                        </p:tav>
                                      </p:tavLst>
                                    </p:anim>
                                  </p:childTnLst>
                                </p:cTn>
                              </p:par>
                            </p:childTnLst>
                          </p:cTn>
                        </p:par>
                        <p:par>
                          <p:cTn id="132" fill="hold">
                            <p:stCondLst>
                              <p:cond delay="9200"/>
                            </p:stCondLst>
                            <p:childTnLst>
                              <p:par>
                                <p:cTn id="133" presetID="22" presetClass="entr" presetSubtype="8" fill="hold" nodeType="afterEffect">
                                  <p:stCondLst>
                                    <p:cond delay="0"/>
                                  </p:stCondLst>
                                  <p:childTnLst>
                                    <p:set>
                                      <p:cBhvr>
                                        <p:cTn id="134" dur="1" fill="hold">
                                          <p:stCondLst>
                                            <p:cond delay="0"/>
                                          </p:stCondLst>
                                        </p:cTn>
                                        <p:tgtEl>
                                          <p:spTgt spid="105"/>
                                        </p:tgtEl>
                                        <p:attrNameLst>
                                          <p:attrName>style.visibility</p:attrName>
                                        </p:attrNameLst>
                                      </p:cBhvr>
                                      <p:to>
                                        <p:strVal val="visible"/>
                                      </p:to>
                                    </p:set>
                                    <p:animEffect transition="in" filter="wipe(left)">
                                      <p:cBhvr>
                                        <p:cTn id="135" dur="500"/>
                                        <p:tgtEl>
                                          <p:spTgt spid="105"/>
                                        </p:tgtEl>
                                      </p:cBhvr>
                                    </p:animEffect>
                                  </p:childTnLst>
                                </p:cTn>
                              </p:par>
                            </p:childTnLst>
                          </p:cTn>
                        </p:par>
                        <p:par>
                          <p:cTn id="136" fill="hold">
                            <p:stCondLst>
                              <p:cond delay="9700"/>
                            </p:stCondLst>
                            <p:childTnLst>
                              <p:par>
                                <p:cTn id="137" presetID="53" presetClass="entr" presetSubtype="16" fill="hold" grpId="0" nodeType="afterEffect">
                                  <p:stCondLst>
                                    <p:cond delay="0"/>
                                  </p:stCondLst>
                                  <p:childTnLst>
                                    <p:set>
                                      <p:cBhvr>
                                        <p:cTn id="138" dur="1" fill="hold">
                                          <p:stCondLst>
                                            <p:cond delay="0"/>
                                          </p:stCondLst>
                                        </p:cTn>
                                        <p:tgtEl>
                                          <p:spTgt spid="114"/>
                                        </p:tgtEl>
                                        <p:attrNameLst>
                                          <p:attrName>style.visibility</p:attrName>
                                        </p:attrNameLst>
                                      </p:cBhvr>
                                      <p:to>
                                        <p:strVal val="visible"/>
                                      </p:to>
                                    </p:set>
                                    <p:anim calcmode="lin" valueType="num">
                                      <p:cBhvr>
                                        <p:cTn id="139" dur="500" fill="hold"/>
                                        <p:tgtEl>
                                          <p:spTgt spid="114"/>
                                        </p:tgtEl>
                                        <p:attrNameLst>
                                          <p:attrName>ppt_w</p:attrName>
                                        </p:attrNameLst>
                                      </p:cBhvr>
                                      <p:tavLst>
                                        <p:tav tm="0">
                                          <p:val>
                                            <p:fltVal val="0"/>
                                          </p:val>
                                        </p:tav>
                                        <p:tav tm="100000">
                                          <p:val>
                                            <p:strVal val="#ppt_w"/>
                                          </p:val>
                                        </p:tav>
                                      </p:tavLst>
                                    </p:anim>
                                    <p:anim calcmode="lin" valueType="num">
                                      <p:cBhvr>
                                        <p:cTn id="140" dur="500" fill="hold"/>
                                        <p:tgtEl>
                                          <p:spTgt spid="114"/>
                                        </p:tgtEl>
                                        <p:attrNameLst>
                                          <p:attrName>ppt_h</p:attrName>
                                        </p:attrNameLst>
                                      </p:cBhvr>
                                      <p:tavLst>
                                        <p:tav tm="0">
                                          <p:val>
                                            <p:fltVal val="0"/>
                                          </p:val>
                                        </p:tav>
                                        <p:tav tm="100000">
                                          <p:val>
                                            <p:strVal val="#ppt_h"/>
                                          </p:val>
                                        </p:tav>
                                      </p:tavLst>
                                    </p:anim>
                                    <p:animEffect transition="in" filter="fade">
                                      <p:cBhvr>
                                        <p:cTn id="141" dur="500"/>
                                        <p:tgtEl>
                                          <p:spTgt spid="114"/>
                                        </p:tgtEl>
                                      </p:cBhvr>
                                    </p:animEffect>
                                  </p:childTnLst>
                                </p:cTn>
                              </p:par>
                            </p:childTnLst>
                          </p:cTn>
                        </p:par>
                        <p:par>
                          <p:cTn id="142" fill="hold">
                            <p:stCondLst>
                              <p:cond delay="10200"/>
                            </p:stCondLst>
                            <p:childTnLst>
                              <p:par>
                                <p:cTn id="143" presetID="42" presetClass="entr" presetSubtype="0" fill="hold" grpId="0" nodeType="afterEffect">
                                  <p:stCondLst>
                                    <p:cond delay="0"/>
                                  </p:stCondLst>
                                  <p:childTnLst>
                                    <p:set>
                                      <p:cBhvr>
                                        <p:cTn id="144" dur="1" fill="hold">
                                          <p:stCondLst>
                                            <p:cond delay="0"/>
                                          </p:stCondLst>
                                        </p:cTn>
                                        <p:tgtEl>
                                          <p:spTgt spid="92"/>
                                        </p:tgtEl>
                                        <p:attrNameLst>
                                          <p:attrName>style.visibility</p:attrName>
                                        </p:attrNameLst>
                                      </p:cBhvr>
                                      <p:to>
                                        <p:strVal val="visible"/>
                                      </p:to>
                                    </p:set>
                                    <p:animEffect transition="in" filter="fade">
                                      <p:cBhvr>
                                        <p:cTn id="145" dur="1000"/>
                                        <p:tgtEl>
                                          <p:spTgt spid="92"/>
                                        </p:tgtEl>
                                      </p:cBhvr>
                                    </p:animEffect>
                                    <p:anim calcmode="lin" valueType="num">
                                      <p:cBhvr>
                                        <p:cTn id="146" dur="1000" fill="hold"/>
                                        <p:tgtEl>
                                          <p:spTgt spid="92"/>
                                        </p:tgtEl>
                                        <p:attrNameLst>
                                          <p:attrName>ppt_x</p:attrName>
                                        </p:attrNameLst>
                                      </p:cBhvr>
                                      <p:tavLst>
                                        <p:tav tm="0">
                                          <p:val>
                                            <p:strVal val="#ppt_x"/>
                                          </p:val>
                                        </p:tav>
                                        <p:tav tm="100000">
                                          <p:val>
                                            <p:strVal val="#ppt_x"/>
                                          </p:val>
                                        </p:tav>
                                      </p:tavLst>
                                    </p:anim>
                                    <p:anim calcmode="lin" valueType="num">
                                      <p:cBhvr>
                                        <p:cTn id="147" dur="1000" fill="hold"/>
                                        <p:tgtEl>
                                          <p:spTgt spid="92"/>
                                        </p:tgtEl>
                                        <p:attrNameLst>
                                          <p:attrName>ppt_y</p:attrName>
                                        </p:attrNameLst>
                                      </p:cBhvr>
                                      <p:tavLst>
                                        <p:tav tm="0">
                                          <p:val>
                                            <p:strVal val="#ppt_y+.1"/>
                                          </p:val>
                                        </p:tav>
                                        <p:tav tm="100000">
                                          <p:val>
                                            <p:strVal val="#ppt_y"/>
                                          </p:val>
                                        </p:tav>
                                      </p:tavLst>
                                    </p:anim>
                                  </p:childTnLst>
                                </p:cTn>
                              </p:par>
                            </p:childTnLst>
                          </p:cTn>
                        </p:par>
                        <p:par>
                          <p:cTn id="148" fill="hold">
                            <p:stCondLst>
                              <p:cond delay="11200"/>
                            </p:stCondLst>
                            <p:childTnLst>
                              <p:par>
                                <p:cTn id="149" presetID="22" presetClass="entr" presetSubtype="8" fill="hold" nodeType="afterEffect">
                                  <p:stCondLst>
                                    <p:cond delay="0"/>
                                  </p:stCondLst>
                                  <p:childTnLst>
                                    <p:set>
                                      <p:cBhvr>
                                        <p:cTn id="150" dur="1" fill="hold">
                                          <p:stCondLst>
                                            <p:cond delay="0"/>
                                          </p:stCondLst>
                                        </p:cTn>
                                        <p:tgtEl>
                                          <p:spTgt spid="82"/>
                                        </p:tgtEl>
                                        <p:attrNameLst>
                                          <p:attrName>style.visibility</p:attrName>
                                        </p:attrNameLst>
                                      </p:cBhvr>
                                      <p:to>
                                        <p:strVal val="visible"/>
                                      </p:to>
                                    </p:set>
                                    <p:animEffect transition="in" filter="wipe(left)">
                                      <p:cBhvr>
                                        <p:cTn id="151" dur="500"/>
                                        <p:tgtEl>
                                          <p:spTgt spid="82"/>
                                        </p:tgtEl>
                                      </p:cBhvr>
                                    </p:animEffect>
                                  </p:childTnLst>
                                </p:cTn>
                              </p:par>
                            </p:childTnLst>
                          </p:cTn>
                        </p:par>
                        <p:par>
                          <p:cTn id="152" fill="hold">
                            <p:stCondLst>
                              <p:cond delay="11700"/>
                            </p:stCondLst>
                            <p:childTnLst>
                              <p:par>
                                <p:cTn id="153" presetID="53" presetClass="entr" presetSubtype="16" fill="hold" grpId="0" nodeType="afterEffect">
                                  <p:stCondLst>
                                    <p:cond delay="0"/>
                                  </p:stCondLst>
                                  <p:childTnLst>
                                    <p:set>
                                      <p:cBhvr>
                                        <p:cTn id="154" dur="1" fill="hold">
                                          <p:stCondLst>
                                            <p:cond delay="0"/>
                                          </p:stCondLst>
                                        </p:cTn>
                                        <p:tgtEl>
                                          <p:spTgt spid="115"/>
                                        </p:tgtEl>
                                        <p:attrNameLst>
                                          <p:attrName>style.visibility</p:attrName>
                                        </p:attrNameLst>
                                      </p:cBhvr>
                                      <p:to>
                                        <p:strVal val="visible"/>
                                      </p:to>
                                    </p:set>
                                    <p:anim calcmode="lin" valueType="num">
                                      <p:cBhvr>
                                        <p:cTn id="155" dur="500" fill="hold"/>
                                        <p:tgtEl>
                                          <p:spTgt spid="115"/>
                                        </p:tgtEl>
                                        <p:attrNameLst>
                                          <p:attrName>ppt_w</p:attrName>
                                        </p:attrNameLst>
                                      </p:cBhvr>
                                      <p:tavLst>
                                        <p:tav tm="0">
                                          <p:val>
                                            <p:fltVal val="0"/>
                                          </p:val>
                                        </p:tav>
                                        <p:tav tm="100000">
                                          <p:val>
                                            <p:strVal val="#ppt_w"/>
                                          </p:val>
                                        </p:tav>
                                      </p:tavLst>
                                    </p:anim>
                                    <p:anim calcmode="lin" valueType="num">
                                      <p:cBhvr>
                                        <p:cTn id="156" dur="500" fill="hold"/>
                                        <p:tgtEl>
                                          <p:spTgt spid="115"/>
                                        </p:tgtEl>
                                        <p:attrNameLst>
                                          <p:attrName>ppt_h</p:attrName>
                                        </p:attrNameLst>
                                      </p:cBhvr>
                                      <p:tavLst>
                                        <p:tav tm="0">
                                          <p:val>
                                            <p:fltVal val="0"/>
                                          </p:val>
                                        </p:tav>
                                        <p:tav tm="100000">
                                          <p:val>
                                            <p:strVal val="#ppt_h"/>
                                          </p:val>
                                        </p:tav>
                                      </p:tavLst>
                                    </p:anim>
                                    <p:animEffect transition="in" filter="fade">
                                      <p:cBhvr>
                                        <p:cTn id="157" dur="500"/>
                                        <p:tgtEl>
                                          <p:spTgt spid="115"/>
                                        </p:tgtEl>
                                      </p:cBhvr>
                                    </p:animEffect>
                                  </p:childTnLst>
                                </p:cTn>
                              </p:par>
                            </p:childTnLst>
                          </p:cTn>
                        </p:par>
                        <p:par>
                          <p:cTn id="158" fill="hold">
                            <p:stCondLst>
                              <p:cond delay="12200"/>
                            </p:stCondLst>
                            <p:childTnLst>
                              <p:par>
                                <p:cTn id="159" presetID="42" presetClass="entr" presetSubtype="0" fill="hold" grpId="0" nodeType="afterEffect">
                                  <p:stCondLst>
                                    <p:cond delay="0"/>
                                  </p:stCondLst>
                                  <p:childTnLst>
                                    <p:set>
                                      <p:cBhvr>
                                        <p:cTn id="160" dur="1" fill="hold">
                                          <p:stCondLst>
                                            <p:cond delay="0"/>
                                          </p:stCondLst>
                                        </p:cTn>
                                        <p:tgtEl>
                                          <p:spTgt spid="81"/>
                                        </p:tgtEl>
                                        <p:attrNameLst>
                                          <p:attrName>style.visibility</p:attrName>
                                        </p:attrNameLst>
                                      </p:cBhvr>
                                      <p:to>
                                        <p:strVal val="visible"/>
                                      </p:to>
                                    </p:set>
                                    <p:animEffect transition="in" filter="fade">
                                      <p:cBhvr>
                                        <p:cTn id="161" dur="1000"/>
                                        <p:tgtEl>
                                          <p:spTgt spid="81"/>
                                        </p:tgtEl>
                                      </p:cBhvr>
                                    </p:animEffect>
                                    <p:anim calcmode="lin" valueType="num">
                                      <p:cBhvr>
                                        <p:cTn id="162" dur="1000" fill="hold"/>
                                        <p:tgtEl>
                                          <p:spTgt spid="81"/>
                                        </p:tgtEl>
                                        <p:attrNameLst>
                                          <p:attrName>ppt_x</p:attrName>
                                        </p:attrNameLst>
                                      </p:cBhvr>
                                      <p:tavLst>
                                        <p:tav tm="0">
                                          <p:val>
                                            <p:strVal val="#ppt_x"/>
                                          </p:val>
                                        </p:tav>
                                        <p:tav tm="100000">
                                          <p:val>
                                            <p:strVal val="#ppt_x"/>
                                          </p:val>
                                        </p:tav>
                                      </p:tavLst>
                                    </p:anim>
                                    <p:anim calcmode="lin" valueType="num">
                                      <p:cBhvr>
                                        <p:cTn id="163" dur="1000" fill="hold"/>
                                        <p:tgtEl>
                                          <p:spTgt spid="81"/>
                                        </p:tgtEl>
                                        <p:attrNameLst>
                                          <p:attrName>ppt_y</p:attrName>
                                        </p:attrNameLst>
                                      </p:cBhvr>
                                      <p:tavLst>
                                        <p:tav tm="0">
                                          <p:val>
                                            <p:strVal val="#ppt_y+.1"/>
                                          </p:val>
                                        </p:tav>
                                        <p:tav tm="100000">
                                          <p:val>
                                            <p:strVal val="#ppt_y"/>
                                          </p:val>
                                        </p:tav>
                                      </p:tavLst>
                                    </p:anim>
                                  </p:childTnLst>
                                </p:cTn>
                              </p:par>
                            </p:childTnLst>
                          </p:cTn>
                        </p:par>
                        <p:par>
                          <p:cTn id="164" fill="hold">
                            <p:stCondLst>
                              <p:cond delay="13200"/>
                            </p:stCondLst>
                            <p:childTnLst>
                              <p:par>
                                <p:cTn id="165" presetID="22" presetClass="entr" presetSubtype="8" fill="hold" nodeType="afterEffect">
                                  <p:stCondLst>
                                    <p:cond delay="0"/>
                                  </p:stCondLst>
                                  <p:childTnLst>
                                    <p:set>
                                      <p:cBhvr>
                                        <p:cTn id="166" dur="1" fill="hold">
                                          <p:stCondLst>
                                            <p:cond delay="0"/>
                                          </p:stCondLst>
                                        </p:cTn>
                                        <p:tgtEl>
                                          <p:spTgt spid="76"/>
                                        </p:tgtEl>
                                        <p:attrNameLst>
                                          <p:attrName>style.visibility</p:attrName>
                                        </p:attrNameLst>
                                      </p:cBhvr>
                                      <p:to>
                                        <p:strVal val="visible"/>
                                      </p:to>
                                    </p:set>
                                    <p:animEffect transition="in" filter="wipe(left)">
                                      <p:cBhvr>
                                        <p:cTn id="167" dur="500"/>
                                        <p:tgtEl>
                                          <p:spTgt spid="76"/>
                                        </p:tgtEl>
                                      </p:cBhvr>
                                    </p:animEffect>
                                  </p:childTnLst>
                                </p:cTn>
                              </p:par>
                            </p:childTnLst>
                          </p:cTn>
                        </p:par>
                        <p:par>
                          <p:cTn id="168" fill="hold">
                            <p:stCondLst>
                              <p:cond delay="13700"/>
                            </p:stCondLst>
                            <p:childTnLst>
                              <p:par>
                                <p:cTn id="169" presetID="53" presetClass="entr" presetSubtype="16" fill="hold" grpId="0" nodeType="afterEffect">
                                  <p:stCondLst>
                                    <p:cond delay="0"/>
                                  </p:stCondLst>
                                  <p:childTnLst>
                                    <p:set>
                                      <p:cBhvr>
                                        <p:cTn id="170" dur="1" fill="hold">
                                          <p:stCondLst>
                                            <p:cond delay="0"/>
                                          </p:stCondLst>
                                        </p:cTn>
                                        <p:tgtEl>
                                          <p:spTgt spid="116"/>
                                        </p:tgtEl>
                                        <p:attrNameLst>
                                          <p:attrName>style.visibility</p:attrName>
                                        </p:attrNameLst>
                                      </p:cBhvr>
                                      <p:to>
                                        <p:strVal val="visible"/>
                                      </p:to>
                                    </p:set>
                                    <p:anim calcmode="lin" valueType="num">
                                      <p:cBhvr>
                                        <p:cTn id="171" dur="500" fill="hold"/>
                                        <p:tgtEl>
                                          <p:spTgt spid="116"/>
                                        </p:tgtEl>
                                        <p:attrNameLst>
                                          <p:attrName>ppt_w</p:attrName>
                                        </p:attrNameLst>
                                      </p:cBhvr>
                                      <p:tavLst>
                                        <p:tav tm="0">
                                          <p:val>
                                            <p:fltVal val="0"/>
                                          </p:val>
                                        </p:tav>
                                        <p:tav tm="100000">
                                          <p:val>
                                            <p:strVal val="#ppt_w"/>
                                          </p:val>
                                        </p:tav>
                                      </p:tavLst>
                                    </p:anim>
                                    <p:anim calcmode="lin" valueType="num">
                                      <p:cBhvr>
                                        <p:cTn id="172" dur="500" fill="hold"/>
                                        <p:tgtEl>
                                          <p:spTgt spid="116"/>
                                        </p:tgtEl>
                                        <p:attrNameLst>
                                          <p:attrName>ppt_h</p:attrName>
                                        </p:attrNameLst>
                                      </p:cBhvr>
                                      <p:tavLst>
                                        <p:tav tm="0">
                                          <p:val>
                                            <p:fltVal val="0"/>
                                          </p:val>
                                        </p:tav>
                                        <p:tav tm="100000">
                                          <p:val>
                                            <p:strVal val="#ppt_h"/>
                                          </p:val>
                                        </p:tav>
                                      </p:tavLst>
                                    </p:anim>
                                    <p:animEffect transition="in" filter="fade">
                                      <p:cBhvr>
                                        <p:cTn id="173" dur="500"/>
                                        <p:tgtEl>
                                          <p:spTgt spid="116"/>
                                        </p:tgtEl>
                                      </p:cBhvr>
                                    </p:animEffect>
                                  </p:childTnLst>
                                </p:cTn>
                              </p:par>
                            </p:childTnLst>
                          </p:cTn>
                        </p:par>
                        <p:par>
                          <p:cTn id="174" fill="hold">
                            <p:stCondLst>
                              <p:cond delay="14200"/>
                            </p:stCondLst>
                            <p:childTnLst>
                              <p:par>
                                <p:cTn id="175" presetID="42" presetClass="entr" presetSubtype="0" fill="hold" grpId="0" nodeType="afterEffect">
                                  <p:stCondLst>
                                    <p:cond delay="0"/>
                                  </p:stCondLst>
                                  <p:childTnLst>
                                    <p:set>
                                      <p:cBhvr>
                                        <p:cTn id="176" dur="1" fill="hold">
                                          <p:stCondLst>
                                            <p:cond delay="0"/>
                                          </p:stCondLst>
                                        </p:cTn>
                                        <p:tgtEl>
                                          <p:spTgt spid="75"/>
                                        </p:tgtEl>
                                        <p:attrNameLst>
                                          <p:attrName>style.visibility</p:attrName>
                                        </p:attrNameLst>
                                      </p:cBhvr>
                                      <p:to>
                                        <p:strVal val="visible"/>
                                      </p:to>
                                    </p:set>
                                    <p:animEffect transition="in" filter="fade">
                                      <p:cBhvr>
                                        <p:cTn id="177" dur="1000"/>
                                        <p:tgtEl>
                                          <p:spTgt spid="75"/>
                                        </p:tgtEl>
                                      </p:cBhvr>
                                    </p:animEffect>
                                    <p:anim calcmode="lin" valueType="num">
                                      <p:cBhvr>
                                        <p:cTn id="178" dur="1000" fill="hold"/>
                                        <p:tgtEl>
                                          <p:spTgt spid="75"/>
                                        </p:tgtEl>
                                        <p:attrNameLst>
                                          <p:attrName>ppt_x</p:attrName>
                                        </p:attrNameLst>
                                      </p:cBhvr>
                                      <p:tavLst>
                                        <p:tav tm="0">
                                          <p:val>
                                            <p:strVal val="#ppt_x"/>
                                          </p:val>
                                        </p:tav>
                                        <p:tav tm="100000">
                                          <p:val>
                                            <p:strVal val="#ppt_x"/>
                                          </p:val>
                                        </p:tav>
                                      </p:tavLst>
                                    </p:anim>
                                    <p:anim calcmode="lin" valueType="num">
                                      <p:cBhvr>
                                        <p:cTn id="179" dur="1000" fill="hold"/>
                                        <p:tgtEl>
                                          <p:spTgt spid="75"/>
                                        </p:tgtEl>
                                        <p:attrNameLst>
                                          <p:attrName>ppt_y</p:attrName>
                                        </p:attrNameLst>
                                      </p:cBhvr>
                                      <p:tavLst>
                                        <p:tav tm="0">
                                          <p:val>
                                            <p:strVal val="#ppt_y+.1"/>
                                          </p:val>
                                        </p:tav>
                                        <p:tav tm="100000">
                                          <p:val>
                                            <p:strVal val="#ppt_y"/>
                                          </p:val>
                                        </p:tav>
                                      </p:tavLst>
                                    </p:anim>
                                  </p:childTnLst>
                                </p:cTn>
                              </p:par>
                            </p:childTnLst>
                          </p:cTn>
                        </p:par>
                        <p:par>
                          <p:cTn id="180" fill="hold">
                            <p:stCondLst>
                              <p:cond delay="15200"/>
                            </p:stCondLst>
                            <p:childTnLst>
                              <p:par>
                                <p:cTn id="181" presetID="22" presetClass="entr" presetSubtype="8" fill="hold" nodeType="afterEffect">
                                  <p:stCondLst>
                                    <p:cond delay="0"/>
                                  </p:stCondLst>
                                  <p:childTnLst>
                                    <p:set>
                                      <p:cBhvr>
                                        <p:cTn id="182" dur="1" fill="hold">
                                          <p:stCondLst>
                                            <p:cond delay="0"/>
                                          </p:stCondLst>
                                        </p:cTn>
                                        <p:tgtEl>
                                          <p:spTgt spid="61"/>
                                        </p:tgtEl>
                                        <p:attrNameLst>
                                          <p:attrName>style.visibility</p:attrName>
                                        </p:attrNameLst>
                                      </p:cBhvr>
                                      <p:to>
                                        <p:strVal val="visible"/>
                                      </p:to>
                                    </p:set>
                                    <p:animEffect transition="in" filter="wipe(left)">
                                      <p:cBhvr>
                                        <p:cTn id="183" dur="500"/>
                                        <p:tgtEl>
                                          <p:spTgt spid="61"/>
                                        </p:tgtEl>
                                      </p:cBhvr>
                                    </p:animEffect>
                                  </p:childTnLst>
                                </p:cTn>
                              </p:par>
                            </p:childTnLst>
                          </p:cTn>
                        </p:par>
                        <p:par>
                          <p:cTn id="184" fill="hold">
                            <p:stCondLst>
                              <p:cond delay="15700"/>
                            </p:stCondLst>
                            <p:childTnLst>
                              <p:par>
                                <p:cTn id="185" presetID="53" presetClass="entr" presetSubtype="16" fill="hold" grpId="0" nodeType="afterEffect">
                                  <p:stCondLst>
                                    <p:cond delay="0"/>
                                  </p:stCondLst>
                                  <p:childTnLst>
                                    <p:set>
                                      <p:cBhvr>
                                        <p:cTn id="186" dur="1" fill="hold">
                                          <p:stCondLst>
                                            <p:cond delay="0"/>
                                          </p:stCondLst>
                                        </p:cTn>
                                        <p:tgtEl>
                                          <p:spTgt spid="117"/>
                                        </p:tgtEl>
                                        <p:attrNameLst>
                                          <p:attrName>style.visibility</p:attrName>
                                        </p:attrNameLst>
                                      </p:cBhvr>
                                      <p:to>
                                        <p:strVal val="visible"/>
                                      </p:to>
                                    </p:set>
                                    <p:anim calcmode="lin" valueType="num">
                                      <p:cBhvr>
                                        <p:cTn id="187" dur="500" fill="hold"/>
                                        <p:tgtEl>
                                          <p:spTgt spid="117"/>
                                        </p:tgtEl>
                                        <p:attrNameLst>
                                          <p:attrName>ppt_w</p:attrName>
                                        </p:attrNameLst>
                                      </p:cBhvr>
                                      <p:tavLst>
                                        <p:tav tm="0">
                                          <p:val>
                                            <p:fltVal val="0"/>
                                          </p:val>
                                        </p:tav>
                                        <p:tav tm="100000">
                                          <p:val>
                                            <p:strVal val="#ppt_w"/>
                                          </p:val>
                                        </p:tav>
                                      </p:tavLst>
                                    </p:anim>
                                    <p:anim calcmode="lin" valueType="num">
                                      <p:cBhvr>
                                        <p:cTn id="188" dur="500" fill="hold"/>
                                        <p:tgtEl>
                                          <p:spTgt spid="117"/>
                                        </p:tgtEl>
                                        <p:attrNameLst>
                                          <p:attrName>ppt_h</p:attrName>
                                        </p:attrNameLst>
                                      </p:cBhvr>
                                      <p:tavLst>
                                        <p:tav tm="0">
                                          <p:val>
                                            <p:fltVal val="0"/>
                                          </p:val>
                                        </p:tav>
                                        <p:tav tm="100000">
                                          <p:val>
                                            <p:strVal val="#ppt_h"/>
                                          </p:val>
                                        </p:tav>
                                      </p:tavLst>
                                    </p:anim>
                                    <p:animEffect transition="in" filter="fade">
                                      <p:cBhvr>
                                        <p:cTn id="189" dur="500"/>
                                        <p:tgtEl>
                                          <p:spTgt spid="117"/>
                                        </p:tgtEl>
                                      </p:cBhvr>
                                    </p:animEffect>
                                  </p:childTnLst>
                                </p:cTn>
                              </p:par>
                            </p:childTnLst>
                          </p:cTn>
                        </p:par>
                        <p:par>
                          <p:cTn id="190" fill="hold">
                            <p:stCondLst>
                              <p:cond delay="16200"/>
                            </p:stCondLst>
                            <p:childTnLst>
                              <p:par>
                                <p:cTn id="191" presetID="42" presetClass="entr" presetSubtype="0" fill="hold" grpId="0" nodeType="afterEffect">
                                  <p:stCondLst>
                                    <p:cond delay="0"/>
                                  </p:stCondLst>
                                  <p:childTnLst>
                                    <p:set>
                                      <p:cBhvr>
                                        <p:cTn id="192" dur="1" fill="hold">
                                          <p:stCondLst>
                                            <p:cond delay="0"/>
                                          </p:stCondLst>
                                        </p:cTn>
                                        <p:tgtEl>
                                          <p:spTgt spid="53"/>
                                        </p:tgtEl>
                                        <p:attrNameLst>
                                          <p:attrName>style.visibility</p:attrName>
                                        </p:attrNameLst>
                                      </p:cBhvr>
                                      <p:to>
                                        <p:strVal val="visible"/>
                                      </p:to>
                                    </p:set>
                                    <p:animEffect transition="in" filter="fade">
                                      <p:cBhvr>
                                        <p:cTn id="193" dur="1000"/>
                                        <p:tgtEl>
                                          <p:spTgt spid="53"/>
                                        </p:tgtEl>
                                      </p:cBhvr>
                                    </p:animEffect>
                                    <p:anim calcmode="lin" valueType="num">
                                      <p:cBhvr>
                                        <p:cTn id="194" dur="1000" fill="hold"/>
                                        <p:tgtEl>
                                          <p:spTgt spid="53"/>
                                        </p:tgtEl>
                                        <p:attrNameLst>
                                          <p:attrName>ppt_x</p:attrName>
                                        </p:attrNameLst>
                                      </p:cBhvr>
                                      <p:tavLst>
                                        <p:tav tm="0">
                                          <p:val>
                                            <p:strVal val="#ppt_x"/>
                                          </p:val>
                                        </p:tav>
                                        <p:tav tm="100000">
                                          <p:val>
                                            <p:strVal val="#ppt_x"/>
                                          </p:val>
                                        </p:tav>
                                      </p:tavLst>
                                    </p:anim>
                                    <p:anim calcmode="lin" valueType="num">
                                      <p:cBhvr>
                                        <p:cTn id="195" dur="1000" fill="hold"/>
                                        <p:tgtEl>
                                          <p:spTgt spid="53"/>
                                        </p:tgtEl>
                                        <p:attrNameLst>
                                          <p:attrName>ppt_y</p:attrName>
                                        </p:attrNameLst>
                                      </p:cBhvr>
                                      <p:tavLst>
                                        <p:tav tm="0">
                                          <p:val>
                                            <p:strVal val="#ppt_y+.1"/>
                                          </p:val>
                                        </p:tav>
                                        <p:tav tm="100000">
                                          <p:val>
                                            <p:strVal val="#ppt_y"/>
                                          </p:val>
                                        </p:tav>
                                      </p:tavLst>
                                    </p:anim>
                                  </p:childTnLst>
                                </p:cTn>
                              </p:par>
                            </p:childTnLst>
                          </p:cTn>
                        </p:par>
                        <p:par>
                          <p:cTn id="196" fill="hold">
                            <p:stCondLst>
                              <p:cond delay="17200"/>
                            </p:stCondLst>
                            <p:childTnLst>
                              <p:par>
                                <p:cTn id="197" presetID="22" presetClass="entr" presetSubtype="8" fill="hold" nodeType="afterEffect">
                                  <p:stCondLst>
                                    <p:cond delay="0"/>
                                  </p:stCondLst>
                                  <p:childTnLst>
                                    <p:set>
                                      <p:cBhvr>
                                        <p:cTn id="198" dur="1" fill="hold">
                                          <p:stCondLst>
                                            <p:cond delay="0"/>
                                          </p:stCondLst>
                                        </p:cTn>
                                        <p:tgtEl>
                                          <p:spTgt spid="44"/>
                                        </p:tgtEl>
                                        <p:attrNameLst>
                                          <p:attrName>style.visibility</p:attrName>
                                        </p:attrNameLst>
                                      </p:cBhvr>
                                      <p:to>
                                        <p:strVal val="visible"/>
                                      </p:to>
                                    </p:set>
                                    <p:animEffect transition="in" filter="wipe(left)">
                                      <p:cBhvr>
                                        <p:cTn id="199"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5" grpId="0" animBg="1"/>
      <p:bldP spid="50" grpId="0" animBg="1"/>
      <p:bldP spid="57" grpId="0" animBg="1"/>
      <p:bldP spid="60" grpId="0" animBg="1"/>
      <p:bldP spid="68" grpId="0" animBg="1"/>
      <p:bldP spid="71" grpId="0" animBg="1"/>
      <p:bldP spid="74" grpId="0" animBg="1"/>
      <p:bldP spid="53" grpId="0" animBg="1"/>
      <p:bldP spid="75" grpId="0" animBg="1"/>
      <p:bldP spid="81" grpId="0" animBg="1"/>
      <p:bldP spid="92" grpId="0" animBg="1"/>
      <p:bldP spid="96" grpId="0" animBg="1"/>
      <p:bldP spid="100" grpId="0" animBg="1"/>
      <p:bldP spid="104" grpId="0" animBg="1"/>
      <p:bldP spid="108" grpId="0" animBg="1"/>
      <p:bldP spid="109" grpId="0"/>
      <p:bldP spid="110" grpId="0"/>
      <p:bldP spid="111" grpId="0"/>
      <p:bldP spid="112" grpId="0"/>
      <p:bldP spid="113" grpId="0"/>
      <p:bldP spid="114" grpId="0"/>
      <p:bldP spid="115" grpId="0"/>
      <p:bldP spid="116" grpId="0"/>
      <p:bldP spid="11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4" name="Прямоугольник 23"/>
          <p:cNvSpPr/>
          <p:nvPr/>
        </p:nvSpPr>
        <p:spPr>
          <a:xfrm>
            <a:off x="1308408" y="2749932"/>
            <a:ext cx="2973070" cy="1112520"/>
          </a:xfrm>
          <a:prstGeom prst="rect">
            <a:avLst/>
          </a:prstGeom>
          <a:solidFill>
            <a:srgbClr val="34738D"/>
          </a:solidFill>
          <a:ln w="1905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 name="Group 9">
            <a:extLst>
              <a:ext uri="{FF2B5EF4-FFF2-40B4-BE49-F238E27FC236}">
                <a16:creationId xmlns:a16="http://schemas.microsoft.com/office/drawing/2014/main" id="{09545F9D-02C3-4311-BBD7-AD35E003F1F5}"/>
              </a:ext>
            </a:extLst>
          </p:cNvPr>
          <p:cNvGrpSpPr/>
          <p:nvPr/>
        </p:nvGrpSpPr>
        <p:grpSpPr>
          <a:xfrm>
            <a:off x="1308408" y="3829645"/>
            <a:ext cx="2973070" cy="2234389"/>
            <a:chOff x="1308408" y="3829645"/>
            <a:chExt cx="2973070" cy="2234389"/>
          </a:xfrm>
          <a:effectLst/>
        </p:grpSpPr>
        <p:sp>
          <p:nvSpPr>
            <p:cNvPr id="23" name="Прямоугольник 22"/>
            <p:cNvSpPr/>
            <p:nvPr/>
          </p:nvSpPr>
          <p:spPr>
            <a:xfrm>
              <a:off x="1308408" y="3829645"/>
              <a:ext cx="2973070" cy="2234389"/>
            </a:xfrm>
            <a:prstGeom prst="rect">
              <a:avLst/>
            </a:prstGeom>
            <a:solidFill>
              <a:srgbClr val="4C4F54"/>
            </a:solidFill>
            <a:ln w="1905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8" name="TextBox 27"/>
            <p:cNvSpPr txBox="1"/>
            <p:nvPr/>
          </p:nvSpPr>
          <p:spPr>
            <a:xfrm>
              <a:off x="1405180" y="3984636"/>
              <a:ext cx="2800098"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Прямоугольник 37"/>
          <p:cNvSpPr/>
          <p:nvPr/>
        </p:nvSpPr>
        <p:spPr>
          <a:xfrm>
            <a:off x="4665399" y="2749932"/>
            <a:ext cx="2973070" cy="1112520"/>
          </a:xfrm>
          <a:prstGeom prst="rect">
            <a:avLst/>
          </a:prstGeom>
          <a:solidFill>
            <a:srgbClr val="189A80"/>
          </a:solidFill>
          <a:ln w="190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1" name="Group 10">
            <a:extLst>
              <a:ext uri="{FF2B5EF4-FFF2-40B4-BE49-F238E27FC236}">
                <a16:creationId xmlns:a16="http://schemas.microsoft.com/office/drawing/2014/main" id="{3F5F9C03-3F31-48F1-A439-0BD0BC844D37}"/>
              </a:ext>
            </a:extLst>
          </p:cNvPr>
          <p:cNvGrpSpPr/>
          <p:nvPr/>
        </p:nvGrpSpPr>
        <p:grpSpPr>
          <a:xfrm>
            <a:off x="4665399" y="3836822"/>
            <a:ext cx="2973070" cy="2234386"/>
            <a:chOff x="4665399" y="3836822"/>
            <a:chExt cx="2973070" cy="2234386"/>
          </a:xfrm>
        </p:grpSpPr>
        <p:sp>
          <p:nvSpPr>
            <p:cNvPr id="35" name="Прямоугольник 34"/>
            <p:cNvSpPr/>
            <p:nvPr/>
          </p:nvSpPr>
          <p:spPr>
            <a:xfrm>
              <a:off x="4665399" y="3836822"/>
              <a:ext cx="2973070" cy="2234386"/>
            </a:xfrm>
            <a:prstGeom prst="rect">
              <a:avLst/>
            </a:prstGeom>
            <a:solidFill>
              <a:srgbClr val="4C4F54"/>
            </a:solidFill>
            <a:ln w="190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4" name="TextBox 43"/>
            <p:cNvSpPr txBox="1"/>
            <p:nvPr/>
          </p:nvSpPr>
          <p:spPr>
            <a:xfrm>
              <a:off x="4762172"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2" name="Прямоугольник 51"/>
          <p:cNvSpPr/>
          <p:nvPr/>
        </p:nvSpPr>
        <p:spPr>
          <a:xfrm>
            <a:off x="8022390" y="2749932"/>
            <a:ext cx="2973070" cy="1112520"/>
          </a:xfrm>
          <a:prstGeom prst="rect">
            <a:avLst/>
          </a:prstGeom>
          <a:solidFill>
            <a:srgbClr val="EF9D27"/>
          </a:solidFill>
          <a:ln w="190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2" name="Group 11">
            <a:extLst>
              <a:ext uri="{FF2B5EF4-FFF2-40B4-BE49-F238E27FC236}">
                <a16:creationId xmlns:a16="http://schemas.microsoft.com/office/drawing/2014/main" id="{F94FEE2F-B215-401C-96EF-D5B73C2A5859}"/>
              </a:ext>
            </a:extLst>
          </p:cNvPr>
          <p:cNvGrpSpPr/>
          <p:nvPr/>
        </p:nvGrpSpPr>
        <p:grpSpPr>
          <a:xfrm>
            <a:off x="8022390" y="3829646"/>
            <a:ext cx="2973070" cy="2234386"/>
            <a:chOff x="8022390" y="3829646"/>
            <a:chExt cx="2973070" cy="2234386"/>
          </a:xfrm>
        </p:grpSpPr>
        <p:sp>
          <p:nvSpPr>
            <p:cNvPr id="51" name="Прямоугольник 50"/>
            <p:cNvSpPr/>
            <p:nvPr/>
          </p:nvSpPr>
          <p:spPr>
            <a:xfrm>
              <a:off x="8022390" y="3829646"/>
              <a:ext cx="2973070" cy="2234386"/>
            </a:xfrm>
            <a:prstGeom prst="rect">
              <a:avLst/>
            </a:prstGeom>
            <a:solidFill>
              <a:srgbClr val="4C4F54"/>
            </a:solidFill>
            <a:ln w="190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55" name="TextBox 54"/>
            <p:cNvSpPr txBox="1"/>
            <p:nvPr/>
          </p:nvSpPr>
          <p:spPr>
            <a:xfrm>
              <a:off x="8119164"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6" name="TextBox 55">
            <a:extLst>
              <a:ext uri="{FF2B5EF4-FFF2-40B4-BE49-F238E27FC236}">
                <a16:creationId xmlns:a16="http://schemas.microsoft.com/office/drawing/2014/main" id="{9C2A3DB5-3651-488E-BB9D-A51B668058D6}"/>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5" name="Овал 24"/>
          <p:cNvSpPr/>
          <p:nvPr/>
        </p:nvSpPr>
        <p:spPr>
          <a:xfrm>
            <a:off x="1937377" y="1922845"/>
            <a:ext cx="1715135" cy="1715135"/>
          </a:xfrm>
          <a:prstGeom prst="ellipse">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Freeform 5">
            <a:extLst>
              <a:ext uri="{FF2B5EF4-FFF2-40B4-BE49-F238E27FC236}">
                <a16:creationId xmlns:a16="http://schemas.microsoft.com/office/drawing/2014/main" id="{A8049932-062D-49E8-AA84-E9D2FA5C4F3E}"/>
              </a:ext>
            </a:extLst>
          </p:cNvPr>
          <p:cNvSpPr>
            <a:spLocks noChangeAspect="1"/>
          </p:cNvSpPr>
          <p:nvPr/>
        </p:nvSpPr>
        <p:spPr bwMode="auto">
          <a:xfrm>
            <a:off x="2689284" y="2366472"/>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7" name="TextBox 26"/>
          <p:cNvSpPr txBox="1"/>
          <p:nvPr/>
        </p:nvSpPr>
        <p:spPr>
          <a:xfrm>
            <a:off x="1418147" y="3120512"/>
            <a:ext cx="2741413"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39" name="Овал 38"/>
          <p:cNvSpPr/>
          <p:nvPr/>
        </p:nvSpPr>
        <p:spPr>
          <a:xfrm>
            <a:off x="5294369" y="1922847"/>
            <a:ext cx="1715135" cy="1715135"/>
          </a:xfrm>
          <a:prstGeom prst="ellipse">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Freeform 6">
            <a:extLst>
              <a:ext uri="{FF2B5EF4-FFF2-40B4-BE49-F238E27FC236}">
                <a16:creationId xmlns:a16="http://schemas.microsoft.com/office/drawing/2014/main" id="{C678559A-AF7C-4159-BA68-35910D03D309}"/>
              </a:ext>
            </a:extLst>
          </p:cNvPr>
          <p:cNvSpPr>
            <a:spLocks noChangeAspect="1"/>
          </p:cNvSpPr>
          <p:nvPr/>
        </p:nvSpPr>
        <p:spPr bwMode="auto">
          <a:xfrm>
            <a:off x="5926982" y="2388137"/>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53" name="Овал 52"/>
          <p:cNvSpPr/>
          <p:nvPr/>
        </p:nvSpPr>
        <p:spPr>
          <a:xfrm>
            <a:off x="8651360" y="1922847"/>
            <a:ext cx="1715135" cy="1715135"/>
          </a:xfrm>
          <a:prstGeom prst="ellipse">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43" name="Group 42">
            <a:extLst>
              <a:ext uri="{FF2B5EF4-FFF2-40B4-BE49-F238E27FC236}">
                <a16:creationId xmlns:a16="http://schemas.microsoft.com/office/drawing/2014/main" id="{61AFC30A-F9F1-4454-AFFC-368CC27FF07B}"/>
              </a:ext>
            </a:extLst>
          </p:cNvPr>
          <p:cNvGrpSpPr>
            <a:grpSpLocks noChangeAspect="1"/>
          </p:cNvGrpSpPr>
          <p:nvPr/>
        </p:nvGrpSpPr>
        <p:grpSpPr>
          <a:xfrm>
            <a:off x="9336332" y="2312587"/>
            <a:ext cx="365760" cy="433610"/>
            <a:chOff x="11039475" y="14288"/>
            <a:chExt cx="547688" cy="649287"/>
          </a:xfrm>
          <a:solidFill>
            <a:schemeClr val="bg1"/>
          </a:solidFill>
          <a:effectLst>
            <a:outerShdw blurRad="63500" sx="102000" sy="102000" algn="ctr" rotWithShape="0">
              <a:prstClr val="black">
                <a:alpha val="40000"/>
              </a:prstClr>
            </a:outerShdw>
          </a:effectLst>
        </p:grpSpPr>
        <p:sp>
          <p:nvSpPr>
            <p:cNvPr id="45" name="Freeform 45">
              <a:extLst>
                <a:ext uri="{FF2B5EF4-FFF2-40B4-BE49-F238E27FC236}">
                  <a16:creationId xmlns:a16="http://schemas.microsoft.com/office/drawing/2014/main" id="{F2285F24-914F-408C-9F91-8539D29FF7E7}"/>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6">
              <a:extLst>
                <a:ext uri="{FF2B5EF4-FFF2-40B4-BE49-F238E27FC236}">
                  <a16:creationId xmlns:a16="http://schemas.microsoft.com/office/drawing/2014/main" id="{BE454A6C-165A-4840-9847-CBDA5B799D81}"/>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7">
              <a:extLst>
                <a:ext uri="{FF2B5EF4-FFF2-40B4-BE49-F238E27FC236}">
                  <a16:creationId xmlns:a16="http://schemas.microsoft.com/office/drawing/2014/main" id="{07CEA777-4A03-4191-A4F7-4355C9C13E8D}"/>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48">
              <a:extLst>
                <a:ext uri="{FF2B5EF4-FFF2-40B4-BE49-F238E27FC236}">
                  <a16:creationId xmlns:a16="http://schemas.microsoft.com/office/drawing/2014/main" id="{95EE0641-832F-4334-B7F2-4D8AAFBB538D}"/>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9" name="Freeform 49">
              <a:extLst>
                <a:ext uri="{FF2B5EF4-FFF2-40B4-BE49-F238E27FC236}">
                  <a16:creationId xmlns:a16="http://schemas.microsoft.com/office/drawing/2014/main" id="{2C67A8F7-CE4D-40FE-A874-B51C1F57A40F}"/>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0" name="Freeform 50">
              <a:extLst>
                <a:ext uri="{FF2B5EF4-FFF2-40B4-BE49-F238E27FC236}">
                  <a16:creationId xmlns:a16="http://schemas.microsoft.com/office/drawing/2014/main" id="{6224A8B8-5935-4B3B-BABD-D63ADBF9974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p:cNvSpPr txBox="1"/>
          <p:nvPr/>
        </p:nvSpPr>
        <p:spPr>
          <a:xfrm>
            <a:off x="8132130"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40" name="TextBox 39"/>
          <p:cNvSpPr txBox="1"/>
          <p:nvPr/>
        </p:nvSpPr>
        <p:spPr>
          <a:xfrm>
            <a:off x="4775139"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Tree>
    <p:extLst>
      <p:ext uri="{BB962C8B-B14F-4D97-AF65-F5344CB8AC3E}">
        <p14:creationId xmlns:p14="http://schemas.microsoft.com/office/powerpoint/2010/main" val="948003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500" fill="hold"/>
                                        <p:tgtEl>
                                          <p:spTgt spid="24"/>
                                        </p:tgtEl>
                                        <p:attrNameLst>
                                          <p:attrName>ppt_w</p:attrName>
                                        </p:attrNameLst>
                                      </p:cBhvr>
                                      <p:tavLst>
                                        <p:tav tm="0">
                                          <p:val>
                                            <p:fltVal val="0"/>
                                          </p:val>
                                        </p:tav>
                                        <p:tav tm="100000">
                                          <p:val>
                                            <p:strVal val="#ppt_w"/>
                                          </p:val>
                                        </p:tav>
                                      </p:tavLst>
                                    </p:anim>
                                    <p:anim calcmode="lin" valueType="num">
                                      <p:cBhvr>
                                        <p:cTn id="17" dur="500" fill="hold"/>
                                        <p:tgtEl>
                                          <p:spTgt spid="24"/>
                                        </p:tgtEl>
                                        <p:attrNameLst>
                                          <p:attrName>ppt_h</p:attrName>
                                        </p:attrNameLst>
                                      </p:cBhvr>
                                      <p:tavLst>
                                        <p:tav tm="0">
                                          <p:val>
                                            <p:fltVal val="0"/>
                                          </p:val>
                                        </p:tav>
                                        <p:tav tm="100000">
                                          <p:val>
                                            <p:strVal val="#ppt_h"/>
                                          </p:val>
                                        </p:tav>
                                      </p:tavLst>
                                    </p:anim>
                                    <p:animEffect transition="in" filter="fade">
                                      <p:cBhvr>
                                        <p:cTn id="18" dur="500"/>
                                        <p:tgtEl>
                                          <p:spTgt spid="24"/>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anim calcmode="lin" valueType="num">
                                      <p:cBhvr>
                                        <p:cTn id="23" dur="1000" fill="hold"/>
                                        <p:tgtEl>
                                          <p:spTgt spid="25"/>
                                        </p:tgtEl>
                                        <p:attrNameLst>
                                          <p:attrName>ppt_x</p:attrName>
                                        </p:attrNameLst>
                                      </p:cBhvr>
                                      <p:tavLst>
                                        <p:tav tm="0">
                                          <p:val>
                                            <p:strVal val="#ppt_x"/>
                                          </p:val>
                                        </p:tav>
                                        <p:tav tm="100000">
                                          <p:val>
                                            <p:strVal val="#ppt_x"/>
                                          </p:val>
                                        </p:tav>
                                      </p:tavLst>
                                    </p:anim>
                                    <p:anim calcmode="lin" valueType="num">
                                      <p:cBhvr>
                                        <p:cTn id="24" dur="1000" fill="hold"/>
                                        <p:tgtEl>
                                          <p:spTgt spid="2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1000"/>
                                        <p:tgtEl>
                                          <p:spTgt spid="36"/>
                                        </p:tgtEl>
                                      </p:cBhvr>
                                    </p:animEffect>
                                    <p:anim calcmode="lin" valueType="num">
                                      <p:cBhvr>
                                        <p:cTn id="28" dur="1000" fill="hold"/>
                                        <p:tgtEl>
                                          <p:spTgt spid="36"/>
                                        </p:tgtEl>
                                        <p:attrNameLst>
                                          <p:attrName>ppt_x</p:attrName>
                                        </p:attrNameLst>
                                      </p:cBhvr>
                                      <p:tavLst>
                                        <p:tav tm="0">
                                          <p:val>
                                            <p:strVal val="#ppt_x"/>
                                          </p:val>
                                        </p:tav>
                                        <p:tav tm="100000">
                                          <p:val>
                                            <p:strVal val="#ppt_x"/>
                                          </p:val>
                                        </p:tav>
                                      </p:tavLst>
                                    </p:anim>
                                    <p:anim calcmode="lin" valueType="num">
                                      <p:cBhvr>
                                        <p:cTn id="29" dur="1000" fill="hold"/>
                                        <p:tgtEl>
                                          <p:spTgt spid="36"/>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22" presetClass="entr" presetSubtype="1"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up)">
                                      <p:cBhvr>
                                        <p:cTn id="33" dur="1000"/>
                                        <p:tgtEl>
                                          <p:spTgt spid="1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 calcmode="lin" valueType="num">
                                      <p:cBhvr>
                                        <p:cTn id="37" dur="500" fill="hold"/>
                                        <p:tgtEl>
                                          <p:spTgt spid="38"/>
                                        </p:tgtEl>
                                        <p:attrNameLst>
                                          <p:attrName>ppt_w</p:attrName>
                                        </p:attrNameLst>
                                      </p:cBhvr>
                                      <p:tavLst>
                                        <p:tav tm="0">
                                          <p:val>
                                            <p:fltVal val="0"/>
                                          </p:val>
                                        </p:tav>
                                        <p:tav tm="100000">
                                          <p:val>
                                            <p:strVal val="#ppt_w"/>
                                          </p:val>
                                        </p:tav>
                                      </p:tavLst>
                                    </p:anim>
                                    <p:anim calcmode="lin" valueType="num">
                                      <p:cBhvr>
                                        <p:cTn id="38" dur="500" fill="hold"/>
                                        <p:tgtEl>
                                          <p:spTgt spid="38"/>
                                        </p:tgtEl>
                                        <p:attrNameLst>
                                          <p:attrName>ppt_h</p:attrName>
                                        </p:attrNameLst>
                                      </p:cBhvr>
                                      <p:tavLst>
                                        <p:tav tm="0">
                                          <p:val>
                                            <p:fltVal val="0"/>
                                          </p:val>
                                        </p:tav>
                                        <p:tav tm="100000">
                                          <p:val>
                                            <p:strVal val="#ppt_h"/>
                                          </p:val>
                                        </p:tav>
                                      </p:tavLst>
                                    </p:anim>
                                    <p:animEffect transition="in" filter="fade">
                                      <p:cBhvr>
                                        <p:cTn id="39" dur="500"/>
                                        <p:tgtEl>
                                          <p:spTgt spid="38"/>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0"/>
                                        </p:tgtEl>
                                        <p:attrNameLst>
                                          <p:attrName>style.visibility</p:attrName>
                                        </p:attrNameLst>
                                      </p:cBhvr>
                                      <p:to>
                                        <p:strVal val="visible"/>
                                      </p:to>
                                    </p:set>
                                    <p:anim calcmode="lin" valueType="num">
                                      <p:cBhvr>
                                        <p:cTn id="42" dur="500" fill="hold"/>
                                        <p:tgtEl>
                                          <p:spTgt spid="40"/>
                                        </p:tgtEl>
                                        <p:attrNameLst>
                                          <p:attrName>ppt_w</p:attrName>
                                        </p:attrNameLst>
                                      </p:cBhvr>
                                      <p:tavLst>
                                        <p:tav tm="0">
                                          <p:val>
                                            <p:fltVal val="0"/>
                                          </p:val>
                                        </p:tav>
                                        <p:tav tm="100000">
                                          <p:val>
                                            <p:strVal val="#ppt_w"/>
                                          </p:val>
                                        </p:tav>
                                      </p:tavLst>
                                    </p:anim>
                                    <p:anim calcmode="lin" valueType="num">
                                      <p:cBhvr>
                                        <p:cTn id="43" dur="500" fill="hold"/>
                                        <p:tgtEl>
                                          <p:spTgt spid="40"/>
                                        </p:tgtEl>
                                        <p:attrNameLst>
                                          <p:attrName>ppt_h</p:attrName>
                                        </p:attrNameLst>
                                      </p:cBhvr>
                                      <p:tavLst>
                                        <p:tav tm="0">
                                          <p:val>
                                            <p:fltVal val="0"/>
                                          </p:val>
                                        </p:tav>
                                        <p:tav tm="100000">
                                          <p:val>
                                            <p:strVal val="#ppt_h"/>
                                          </p:val>
                                        </p:tav>
                                      </p:tavLst>
                                    </p:anim>
                                    <p:animEffect transition="in" filter="fade">
                                      <p:cBhvr>
                                        <p:cTn id="44" dur="500"/>
                                        <p:tgtEl>
                                          <p:spTgt spid="40"/>
                                        </p:tgtEl>
                                      </p:cBhvr>
                                    </p:animEffect>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fade">
                                      <p:cBhvr>
                                        <p:cTn id="48" dur="1000"/>
                                        <p:tgtEl>
                                          <p:spTgt spid="39"/>
                                        </p:tgtEl>
                                      </p:cBhvr>
                                    </p:animEffect>
                                    <p:anim calcmode="lin" valueType="num">
                                      <p:cBhvr>
                                        <p:cTn id="49" dur="1000" fill="hold"/>
                                        <p:tgtEl>
                                          <p:spTgt spid="39"/>
                                        </p:tgtEl>
                                        <p:attrNameLst>
                                          <p:attrName>ppt_x</p:attrName>
                                        </p:attrNameLst>
                                      </p:cBhvr>
                                      <p:tavLst>
                                        <p:tav tm="0">
                                          <p:val>
                                            <p:strVal val="#ppt_x"/>
                                          </p:val>
                                        </p:tav>
                                        <p:tav tm="100000">
                                          <p:val>
                                            <p:strVal val="#ppt_x"/>
                                          </p:val>
                                        </p:tav>
                                      </p:tavLst>
                                    </p:anim>
                                    <p:anim calcmode="lin" valueType="num">
                                      <p:cBhvr>
                                        <p:cTn id="50" dur="1000" fill="hold"/>
                                        <p:tgtEl>
                                          <p:spTgt spid="3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1000"/>
                                        <p:tgtEl>
                                          <p:spTgt spid="34"/>
                                        </p:tgtEl>
                                      </p:cBhvr>
                                    </p:animEffect>
                                    <p:anim calcmode="lin" valueType="num">
                                      <p:cBhvr>
                                        <p:cTn id="54" dur="1000" fill="hold"/>
                                        <p:tgtEl>
                                          <p:spTgt spid="34"/>
                                        </p:tgtEl>
                                        <p:attrNameLst>
                                          <p:attrName>ppt_x</p:attrName>
                                        </p:attrNameLst>
                                      </p:cBhvr>
                                      <p:tavLst>
                                        <p:tav tm="0">
                                          <p:val>
                                            <p:strVal val="#ppt_x"/>
                                          </p:val>
                                        </p:tav>
                                        <p:tav tm="100000">
                                          <p:val>
                                            <p:strVal val="#ppt_x"/>
                                          </p:val>
                                        </p:tav>
                                      </p:tavLst>
                                    </p:anim>
                                    <p:anim calcmode="lin" valueType="num">
                                      <p:cBhvr>
                                        <p:cTn id="55" dur="1000" fill="hold"/>
                                        <p:tgtEl>
                                          <p:spTgt spid="34"/>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22" presetClass="entr" presetSubtype="1" fill="hold"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wipe(up)">
                                      <p:cBhvr>
                                        <p:cTn id="59" dur="1000"/>
                                        <p:tgtEl>
                                          <p:spTgt spid="11"/>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54"/>
                                        </p:tgtEl>
                                        <p:attrNameLst>
                                          <p:attrName>style.visibility</p:attrName>
                                        </p:attrNameLst>
                                      </p:cBhvr>
                                      <p:to>
                                        <p:strVal val="visible"/>
                                      </p:to>
                                    </p:set>
                                    <p:anim calcmode="lin" valueType="num">
                                      <p:cBhvr>
                                        <p:cTn id="63" dur="500" fill="hold"/>
                                        <p:tgtEl>
                                          <p:spTgt spid="54"/>
                                        </p:tgtEl>
                                        <p:attrNameLst>
                                          <p:attrName>ppt_w</p:attrName>
                                        </p:attrNameLst>
                                      </p:cBhvr>
                                      <p:tavLst>
                                        <p:tav tm="0">
                                          <p:val>
                                            <p:fltVal val="0"/>
                                          </p:val>
                                        </p:tav>
                                        <p:tav tm="100000">
                                          <p:val>
                                            <p:strVal val="#ppt_w"/>
                                          </p:val>
                                        </p:tav>
                                      </p:tavLst>
                                    </p:anim>
                                    <p:anim calcmode="lin" valueType="num">
                                      <p:cBhvr>
                                        <p:cTn id="64" dur="500" fill="hold"/>
                                        <p:tgtEl>
                                          <p:spTgt spid="54"/>
                                        </p:tgtEl>
                                        <p:attrNameLst>
                                          <p:attrName>ppt_h</p:attrName>
                                        </p:attrNameLst>
                                      </p:cBhvr>
                                      <p:tavLst>
                                        <p:tav tm="0">
                                          <p:val>
                                            <p:fltVal val="0"/>
                                          </p:val>
                                        </p:tav>
                                        <p:tav tm="100000">
                                          <p:val>
                                            <p:strVal val="#ppt_h"/>
                                          </p:val>
                                        </p:tav>
                                      </p:tavLst>
                                    </p:anim>
                                    <p:animEffect transition="in" filter="fade">
                                      <p:cBhvr>
                                        <p:cTn id="65" dur="500"/>
                                        <p:tgtEl>
                                          <p:spTgt spid="5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2"/>
                                        </p:tgtEl>
                                        <p:attrNameLst>
                                          <p:attrName>style.visibility</p:attrName>
                                        </p:attrNameLst>
                                      </p:cBhvr>
                                      <p:to>
                                        <p:strVal val="visible"/>
                                      </p:to>
                                    </p:set>
                                    <p:anim calcmode="lin" valueType="num">
                                      <p:cBhvr>
                                        <p:cTn id="68" dur="500" fill="hold"/>
                                        <p:tgtEl>
                                          <p:spTgt spid="52"/>
                                        </p:tgtEl>
                                        <p:attrNameLst>
                                          <p:attrName>ppt_w</p:attrName>
                                        </p:attrNameLst>
                                      </p:cBhvr>
                                      <p:tavLst>
                                        <p:tav tm="0">
                                          <p:val>
                                            <p:fltVal val="0"/>
                                          </p:val>
                                        </p:tav>
                                        <p:tav tm="100000">
                                          <p:val>
                                            <p:strVal val="#ppt_w"/>
                                          </p:val>
                                        </p:tav>
                                      </p:tavLst>
                                    </p:anim>
                                    <p:anim calcmode="lin" valueType="num">
                                      <p:cBhvr>
                                        <p:cTn id="69" dur="500" fill="hold"/>
                                        <p:tgtEl>
                                          <p:spTgt spid="52"/>
                                        </p:tgtEl>
                                        <p:attrNameLst>
                                          <p:attrName>ppt_h</p:attrName>
                                        </p:attrNameLst>
                                      </p:cBhvr>
                                      <p:tavLst>
                                        <p:tav tm="0">
                                          <p:val>
                                            <p:fltVal val="0"/>
                                          </p:val>
                                        </p:tav>
                                        <p:tav tm="100000">
                                          <p:val>
                                            <p:strVal val="#ppt_h"/>
                                          </p:val>
                                        </p:tav>
                                      </p:tavLst>
                                    </p:anim>
                                    <p:animEffect transition="in" filter="fade">
                                      <p:cBhvr>
                                        <p:cTn id="70" dur="500"/>
                                        <p:tgtEl>
                                          <p:spTgt spid="52"/>
                                        </p:tgtEl>
                                      </p:cBhvr>
                                    </p:animEffect>
                                  </p:childTnLst>
                                </p:cTn>
                              </p:par>
                            </p:childTnLst>
                          </p:cTn>
                        </p:par>
                        <p:par>
                          <p:cTn id="71" fill="hold">
                            <p:stCondLst>
                              <p:cond delay="6000"/>
                            </p:stCondLst>
                            <p:childTnLst>
                              <p:par>
                                <p:cTn id="72" presetID="42"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1000" fill="hold"/>
                                        <p:tgtEl>
                                          <p:spTgt spid="53"/>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22" presetClass="entr" presetSubtype="1" fill="hold" nodeType="afterEffect">
                                  <p:stCondLst>
                                    <p:cond delay="0"/>
                                  </p:stCondLst>
                                  <p:childTnLst>
                                    <p:set>
                                      <p:cBhvr>
                                        <p:cTn id="84" dur="1" fill="hold">
                                          <p:stCondLst>
                                            <p:cond delay="0"/>
                                          </p:stCondLst>
                                        </p:cTn>
                                        <p:tgtEl>
                                          <p:spTgt spid="12"/>
                                        </p:tgtEl>
                                        <p:attrNameLst>
                                          <p:attrName>style.visibility</p:attrName>
                                        </p:attrNameLst>
                                      </p:cBhvr>
                                      <p:to>
                                        <p:strVal val="visible"/>
                                      </p:to>
                                    </p:set>
                                    <p:animEffect transition="in" filter="wipe(up)">
                                      <p:cBhvr>
                                        <p:cTn id="8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8" grpId="0" animBg="1"/>
      <p:bldP spid="52" grpId="0" animBg="1"/>
      <p:bldP spid="56" grpId="0"/>
      <p:bldP spid="25" grpId="0" animBg="1"/>
      <p:bldP spid="36" grpId="0" animBg="1"/>
      <p:bldP spid="27" grpId="0"/>
      <p:bldP spid="39" grpId="0" animBg="1"/>
      <p:bldP spid="34" grpId="0" animBg="1"/>
      <p:bldP spid="53" grpId="0" animBg="1"/>
      <p:bldP spid="54" grpId="0"/>
      <p:bldP spid="4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34738D"/>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34738D"/>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34738D"/>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34738D"/>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189A80"/>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189A80"/>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189A80"/>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189A80"/>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9D27"/>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EF9D27"/>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EF9D27"/>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EF9D27"/>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D34132"/>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D34132"/>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D34132"/>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D34132"/>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A32FB9-56DB-4345-8D30-AA027399E65A}"/>
              </a:ext>
            </a:extLst>
          </p:cNvPr>
          <p:cNvSpPr/>
          <p:nvPr/>
        </p:nvSpPr>
        <p:spPr>
          <a:xfrm>
            <a:off x="0" y="1"/>
            <a:ext cx="5677786" cy="685630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0F8D621-BDA0-46AC-B849-7D11BF7799DA}"/>
              </a:ext>
            </a:extLst>
          </p:cNvPr>
          <p:cNvSpPr/>
          <p:nvPr/>
        </p:nvSpPr>
        <p:spPr>
          <a:xfrm>
            <a:off x="0" y="903768"/>
            <a:ext cx="5677786" cy="5018568"/>
          </a:xfrm>
          <a:prstGeom prst="rect">
            <a:avLst/>
          </a:prstGeom>
          <a:solidFill>
            <a:srgbClr val="EF9D27">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414BA8FC-CE84-432E-B1EB-EF4A6EB7917B}"/>
              </a:ext>
            </a:extLst>
          </p:cNvPr>
          <p:cNvSpPr txBox="1"/>
          <p:nvPr/>
        </p:nvSpPr>
        <p:spPr>
          <a:xfrm>
            <a:off x="382772" y="1612271"/>
            <a:ext cx="4848447" cy="301621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endParaRPr>
          </a:p>
          <a:p>
            <a:r>
              <a:rPr lang="en-US" sz="3600" dirty="0">
                <a:solidFill>
                  <a:schemeClr val="bg1"/>
                </a:solidFill>
              </a:rPr>
              <a:t>SLIDE TITLE HERE</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9" name="Группа 605">
            <a:extLst>
              <a:ext uri="{FF2B5EF4-FFF2-40B4-BE49-F238E27FC236}">
                <a16:creationId xmlns:a16="http://schemas.microsoft.com/office/drawing/2014/main" id="{80869AB1-FCA9-4765-ACFA-7AD2A05CAE73}"/>
              </a:ext>
            </a:extLst>
          </p:cNvPr>
          <p:cNvGrpSpPr/>
          <p:nvPr/>
        </p:nvGrpSpPr>
        <p:grpSpPr>
          <a:xfrm>
            <a:off x="6135973" y="5411448"/>
            <a:ext cx="575190" cy="575190"/>
            <a:chOff x="8644008" y="3272575"/>
            <a:chExt cx="575190" cy="575190"/>
          </a:xfrm>
          <a:solidFill>
            <a:srgbClr val="D34132"/>
          </a:solidFill>
        </p:grpSpPr>
        <p:sp>
          <p:nvSpPr>
            <p:cNvPr id="10" name="Rectangle 259">
              <a:extLst>
                <a:ext uri="{FF2B5EF4-FFF2-40B4-BE49-F238E27FC236}">
                  <a16:creationId xmlns:a16="http://schemas.microsoft.com/office/drawing/2014/main" id="{D75E1F6C-C422-443D-BD18-21D0CA512A52}"/>
                </a:ext>
              </a:extLst>
            </p:cNvPr>
            <p:cNvSpPr>
              <a:spLocks noChangeArrowheads="1"/>
            </p:cNvSpPr>
            <p:nvPr/>
          </p:nvSpPr>
          <p:spPr bwMode="auto">
            <a:xfrm>
              <a:off x="8682363" y="3272575"/>
              <a:ext cx="19177" cy="57519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1" name="Rectangle 260">
              <a:extLst>
                <a:ext uri="{FF2B5EF4-FFF2-40B4-BE49-F238E27FC236}">
                  <a16:creationId xmlns:a16="http://schemas.microsoft.com/office/drawing/2014/main" id="{005285FB-FC0B-4CA8-B5E3-6C24771CF694}"/>
                </a:ext>
              </a:extLst>
            </p:cNvPr>
            <p:cNvSpPr>
              <a:spLocks noChangeArrowheads="1"/>
            </p:cNvSpPr>
            <p:nvPr/>
          </p:nvSpPr>
          <p:spPr bwMode="auto">
            <a:xfrm>
              <a:off x="8644008" y="3809410"/>
              <a:ext cx="575190" cy="1917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261">
              <a:extLst>
                <a:ext uri="{FF2B5EF4-FFF2-40B4-BE49-F238E27FC236}">
                  <a16:creationId xmlns:a16="http://schemas.microsoft.com/office/drawing/2014/main" id="{254C0D2F-CB6D-4F87-B586-53229C3CD039}"/>
                </a:ext>
              </a:extLst>
            </p:cNvPr>
            <p:cNvSpPr>
              <a:spLocks noEditPoints="1"/>
            </p:cNvSpPr>
            <p:nvPr/>
          </p:nvSpPr>
          <p:spPr bwMode="auto">
            <a:xfrm>
              <a:off x="8874004" y="3541059"/>
              <a:ext cx="57532" cy="229996"/>
            </a:xfrm>
            <a:custGeom>
              <a:avLst/>
              <a:gdLst>
                <a:gd name="T0" fmla="*/ 144 w 432"/>
                <a:gd name="T1" fmla="*/ 144 h 1727"/>
                <a:gd name="T2" fmla="*/ 144 w 432"/>
                <a:gd name="T3" fmla="*/ 1583 h 1727"/>
                <a:gd name="T4" fmla="*/ 288 w 432"/>
                <a:gd name="T5" fmla="*/ 1583 h 1727"/>
                <a:gd name="T6" fmla="*/ 288 w 432"/>
                <a:gd name="T7" fmla="*/ 144 h 1727"/>
                <a:gd name="T8" fmla="*/ 144 w 432"/>
                <a:gd name="T9" fmla="*/ 144 h 1727"/>
                <a:gd name="T10" fmla="*/ 72 w 432"/>
                <a:gd name="T11" fmla="*/ 0 h 1727"/>
                <a:gd name="T12" fmla="*/ 360 w 432"/>
                <a:gd name="T13" fmla="*/ 0 h 1727"/>
                <a:gd name="T14" fmla="*/ 383 w 432"/>
                <a:gd name="T15" fmla="*/ 3 h 1727"/>
                <a:gd name="T16" fmla="*/ 403 w 432"/>
                <a:gd name="T17" fmla="*/ 13 h 1727"/>
                <a:gd name="T18" fmla="*/ 419 w 432"/>
                <a:gd name="T19" fmla="*/ 29 h 1727"/>
                <a:gd name="T20" fmla="*/ 429 w 432"/>
                <a:gd name="T21" fmla="*/ 49 h 1727"/>
                <a:gd name="T22" fmla="*/ 432 w 432"/>
                <a:gd name="T23" fmla="*/ 72 h 1727"/>
                <a:gd name="T24" fmla="*/ 432 w 432"/>
                <a:gd name="T25" fmla="*/ 1655 h 1727"/>
                <a:gd name="T26" fmla="*/ 429 w 432"/>
                <a:gd name="T27" fmla="*/ 1679 h 1727"/>
                <a:gd name="T28" fmla="*/ 419 w 432"/>
                <a:gd name="T29" fmla="*/ 1698 h 1727"/>
                <a:gd name="T30" fmla="*/ 403 w 432"/>
                <a:gd name="T31" fmla="*/ 1714 h 1727"/>
                <a:gd name="T32" fmla="*/ 383 w 432"/>
                <a:gd name="T33" fmla="*/ 1723 h 1727"/>
                <a:gd name="T34" fmla="*/ 360 w 432"/>
                <a:gd name="T35" fmla="*/ 1727 h 1727"/>
                <a:gd name="T36" fmla="*/ 72 w 432"/>
                <a:gd name="T37" fmla="*/ 1727 h 1727"/>
                <a:gd name="T38" fmla="*/ 49 w 432"/>
                <a:gd name="T39" fmla="*/ 1723 h 1727"/>
                <a:gd name="T40" fmla="*/ 30 w 432"/>
                <a:gd name="T41" fmla="*/ 1714 h 1727"/>
                <a:gd name="T42" fmla="*/ 14 w 432"/>
                <a:gd name="T43" fmla="*/ 1698 h 1727"/>
                <a:gd name="T44" fmla="*/ 4 w 432"/>
                <a:gd name="T45" fmla="*/ 1679 h 1727"/>
                <a:gd name="T46" fmla="*/ 0 w 432"/>
                <a:gd name="T47" fmla="*/ 1655 h 1727"/>
                <a:gd name="T48" fmla="*/ 0 w 432"/>
                <a:gd name="T49" fmla="*/ 72 h 1727"/>
                <a:gd name="T50" fmla="*/ 4 w 432"/>
                <a:gd name="T51" fmla="*/ 49 h 1727"/>
                <a:gd name="T52" fmla="*/ 14 w 432"/>
                <a:gd name="T53" fmla="*/ 29 h 1727"/>
                <a:gd name="T54" fmla="*/ 30 w 432"/>
                <a:gd name="T55" fmla="*/ 13 h 1727"/>
                <a:gd name="T56" fmla="*/ 49 w 432"/>
                <a:gd name="T57" fmla="*/ 3 h 1727"/>
                <a:gd name="T58" fmla="*/ 72 w 432"/>
                <a:gd name="T59" fmla="*/ 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727">
                  <a:moveTo>
                    <a:pt x="144" y="144"/>
                  </a:moveTo>
                  <a:lnTo>
                    <a:pt x="144" y="1583"/>
                  </a:lnTo>
                  <a:lnTo>
                    <a:pt x="288" y="1583"/>
                  </a:lnTo>
                  <a:lnTo>
                    <a:pt x="288" y="144"/>
                  </a:lnTo>
                  <a:lnTo>
                    <a:pt x="144" y="144"/>
                  </a:lnTo>
                  <a:close/>
                  <a:moveTo>
                    <a:pt x="72" y="0"/>
                  </a:moveTo>
                  <a:lnTo>
                    <a:pt x="360" y="0"/>
                  </a:lnTo>
                  <a:lnTo>
                    <a:pt x="383" y="3"/>
                  </a:lnTo>
                  <a:lnTo>
                    <a:pt x="403" y="13"/>
                  </a:lnTo>
                  <a:lnTo>
                    <a:pt x="419" y="29"/>
                  </a:lnTo>
                  <a:lnTo>
                    <a:pt x="429" y="49"/>
                  </a:lnTo>
                  <a:lnTo>
                    <a:pt x="432" y="72"/>
                  </a:lnTo>
                  <a:lnTo>
                    <a:pt x="432" y="1655"/>
                  </a:lnTo>
                  <a:lnTo>
                    <a:pt x="429" y="1679"/>
                  </a:lnTo>
                  <a:lnTo>
                    <a:pt x="419" y="1698"/>
                  </a:lnTo>
                  <a:lnTo>
                    <a:pt x="403" y="1714"/>
                  </a:lnTo>
                  <a:lnTo>
                    <a:pt x="383" y="1723"/>
                  </a:lnTo>
                  <a:lnTo>
                    <a:pt x="360" y="1727"/>
                  </a:lnTo>
                  <a:lnTo>
                    <a:pt x="72" y="1727"/>
                  </a:lnTo>
                  <a:lnTo>
                    <a:pt x="49" y="1723"/>
                  </a:lnTo>
                  <a:lnTo>
                    <a:pt x="30" y="1714"/>
                  </a:lnTo>
                  <a:lnTo>
                    <a:pt x="14" y="1698"/>
                  </a:lnTo>
                  <a:lnTo>
                    <a:pt x="4" y="1679"/>
                  </a:lnTo>
                  <a:lnTo>
                    <a:pt x="0" y="1655"/>
                  </a:lnTo>
                  <a:lnTo>
                    <a:pt x="0" y="72"/>
                  </a:lnTo>
                  <a:lnTo>
                    <a:pt x="4" y="49"/>
                  </a:lnTo>
                  <a:lnTo>
                    <a:pt x="14" y="29"/>
                  </a:lnTo>
                  <a:lnTo>
                    <a:pt x="30" y="13"/>
                  </a:lnTo>
                  <a:lnTo>
                    <a:pt x="49" y="3"/>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2">
              <a:extLst>
                <a:ext uri="{FF2B5EF4-FFF2-40B4-BE49-F238E27FC236}">
                  <a16:creationId xmlns:a16="http://schemas.microsoft.com/office/drawing/2014/main" id="{524CDDD4-D718-4D8A-B40B-577E557D711A}"/>
                </a:ext>
              </a:extLst>
            </p:cNvPr>
            <p:cNvSpPr>
              <a:spLocks noEditPoints="1"/>
            </p:cNvSpPr>
            <p:nvPr/>
          </p:nvSpPr>
          <p:spPr bwMode="auto">
            <a:xfrm>
              <a:off x="8759073"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2 w 432"/>
                <a:gd name="T15" fmla="*/ 4 h 1008"/>
                <a:gd name="T16" fmla="*/ 402 w 432"/>
                <a:gd name="T17" fmla="*/ 14 h 1008"/>
                <a:gd name="T18" fmla="*/ 418 w 432"/>
                <a:gd name="T19" fmla="*/ 30 h 1008"/>
                <a:gd name="T20" fmla="*/ 428 w 432"/>
                <a:gd name="T21" fmla="*/ 50 h 1008"/>
                <a:gd name="T22" fmla="*/ 432 w 432"/>
                <a:gd name="T23" fmla="*/ 72 h 1008"/>
                <a:gd name="T24" fmla="*/ 432 w 432"/>
                <a:gd name="T25" fmla="*/ 936 h 1008"/>
                <a:gd name="T26" fmla="*/ 428 w 432"/>
                <a:gd name="T27" fmla="*/ 960 h 1008"/>
                <a:gd name="T28" fmla="*/ 418 w 432"/>
                <a:gd name="T29" fmla="*/ 979 h 1008"/>
                <a:gd name="T30" fmla="*/ 402 w 432"/>
                <a:gd name="T31" fmla="*/ 995 h 1008"/>
                <a:gd name="T32" fmla="*/ 382 w 432"/>
                <a:gd name="T33" fmla="*/ 1004 h 1008"/>
                <a:gd name="T34" fmla="*/ 360 w 432"/>
                <a:gd name="T35" fmla="*/ 1008 h 1008"/>
                <a:gd name="T36" fmla="*/ 72 w 432"/>
                <a:gd name="T37" fmla="*/ 1008 h 1008"/>
                <a:gd name="T38" fmla="*/ 48 w 432"/>
                <a:gd name="T39" fmla="*/ 1004 h 1008"/>
                <a:gd name="T40" fmla="*/ 29 w 432"/>
                <a:gd name="T41" fmla="*/ 995 h 1008"/>
                <a:gd name="T42" fmla="*/ 13 w 432"/>
                <a:gd name="T43" fmla="*/ 979 h 1008"/>
                <a:gd name="T44" fmla="*/ 4 w 432"/>
                <a:gd name="T45" fmla="*/ 960 h 1008"/>
                <a:gd name="T46" fmla="*/ 0 w 432"/>
                <a:gd name="T47" fmla="*/ 936 h 1008"/>
                <a:gd name="T48" fmla="*/ 0 w 432"/>
                <a:gd name="T49" fmla="*/ 72 h 1008"/>
                <a:gd name="T50" fmla="*/ 4 w 432"/>
                <a:gd name="T51" fmla="*/ 50 h 1008"/>
                <a:gd name="T52" fmla="*/ 13 w 432"/>
                <a:gd name="T53" fmla="*/ 30 h 1008"/>
                <a:gd name="T54" fmla="*/ 29 w 432"/>
                <a:gd name="T55" fmla="*/ 14 h 1008"/>
                <a:gd name="T56" fmla="*/ 48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2" y="4"/>
                  </a:lnTo>
                  <a:lnTo>
                    <a:pt x="402" y="14"/>
                  </a:lnTo>
                  <a:lnTo>
                    <a:pt x="418" y="30"/>
                  </a:lnTo>
                  <a:lnTo>
                    <a:pt x="428" y="50"/>
                  </a:lnTo>
                  <a:lnTo>
                    <a:pt x="432" y="72"/>
                  </a:lnTo>
                  <a:lnTo>
                    <a:pt x="432" y="936"/>
                  </a:lnTo>
                  <a:lnTo>
                    <a:pt x="428" y="960"/>
                  </a:lnTo>
                  <a:lnTo>
                    <a:pt x="418" y="979"/>
                  </a:lnTo>
                  <a:lnTo>
                    <a:pt x="402" y="995"/>
                  </a:lnTo>
                  <a:lnTo>
                    <a:pt x="382" y="1004"/>
                  </a:lnTo>
                  <a:lnTo>
                    <a:pt x="360" y="1008"/>
                  </a:lnTo>
                  <a:lnTo>
                    <a:pt x="72" y="1008"/>
                  </a:lnTo>
                  <a:lnTo>
                    <a:pt x="48" y="1004"/>
                  </a:lnTo>
                  <a:lnTo>
                    <a:pt x="29" y="995"/>
                  </a:lnTo>
                  <a:lnTo>
                    <a:pt x="13" y="979"/>
                  </a:lnTo>
                  <a:lnTo>
                    <a:pt x="4" y="960"/>
                  </a:lnTo>
                  <a:lnTo>
                    <a:pt x="0" y="936"/>
                  </a:lnTo>
                  <a:lnTo>
                    <a:pt x="0" y="72"/>
                  </a:lnTo>
                  <a:lnTo>
                    <a:pt x="4" y="50"/>
                  </a:lnTo>
                  <a:lnTo>
                    <a:pt x="13" y="30"/>
                  </a:lnTo>
                  <a:lnTo>
                    <a:pt x="29" y="14"/>
                  </a:lnTo>
                  <a:lnTo>
                    <a:pt x="48"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4" name="Freeform 263">
              <a:extLst>
                <a:ext uri="{FF2B5EF4-FFF2-40B4-BE49-F238E27FC236}">
                  <a16:creationId xmlns:a16="http://schemas.microsoft.com/office/drawing/2014/main" id="{C896BA72-9839-482B-BCF2-C639CB4BC477}"/>
                </a:ext>
              </a:extLst>
            </p:cNvPr>
            <p:cNvSpPr>
              <a:spLocks noEditPoints="1"/>
            </p:cNvSpPr>
            <p:nvPr/>
          </p:nvSpPr>
          <p:spPr bwMode="auto">
            <a:xfrm>
              <a:off x="8989069"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3 w 432"/>
                <a:gd name="T15" fmla="*/ 4 h 1008"/>
                <a:gd name="T16" fmla="*/ 403 w 432"/>
                <a:gd name="T17" fmla="*/ 14 h 1008"/>
                <a:gd name="T18" fmla="*/ 419 w 432"/>
                <a:gd name="T19" fmla="*/ 30 h 1008"/>
                <a:gd name="T20" fmla="*/ 428 w 432"/>
                <a:gd name="T21" fmla="*/ 50 h 1008"/>
                <a:gd name="T22" fmla="*/ 432 w 432"/>
                <a:gd name="T23" fmla="*/ 72 h 1008"/>
                <a:gd name="T24" fmla="*/ 432 w 432"/>
                <a:gd name="T25" fmla="*/ 936 h 1008"/>
                <a:gd name="T26" fmla="*/ 428 w 432"/>
                <a:gd name="T27" fmla="*/ 960 h 1008"/>
                <a:gd name="T28" fmla="*/ 419 w 432"/>
                <a:gd name="T29" fmla="*/ 979 h 1008"/>
                <a:gd name="T30" fmla="*/ 403 w 432"/>
                <a:gd name="T31" fmla="*/ 995 h 1008"/>
                <a:gd name="T32" fmla="*/ 383 w 432"/>
                <a:gd name="T33" fmla="*/ 1004 h 1008"/>
                <a:gd name="T34" fmla="*/ 360 w 432"/>
                <a:gd name="T35" fmla="*/ 1008 h 1008"/>
                <a:gd name="T36" fmla="*/ 72 w 432"/>
                <a:gd name="T37" fmla="*/ 1008 h 1008"/>
                <a:gd name="T38" fmla="*/ 49 w 432"/>
                <a:gd name="T39" fmla="*/ 1004 h 1008"/>
                <a:gd name="T40" fmla="*/ 30 w 432"/>
                <a:gd name="T41" fmla="*/ 995 h 1008"/>
                <a:gd name="T42" fmla="*/ 14 w 432"/>
                <a:gd name="T43" fmla="*/ 979 h 1008"/>
                <a:gd name="T44" fmla="*/ 4 w 432"/>
                <a:gd name="T45" fmla="*/ 960 h 1008"/>
                <a:gd name="T46" fmla="*/ 0 w 432"/>
                <a:gd name="T47" fmla="*/ 936 h 1008"/>
                <a:gd name="T48" fmla="*/ 0 w 432"/>
                <a:gd name="T49" fmla="*/ 72 h 1008"/>
                <a:gd name="T50" fmla="*/ 4 w 432"/>
                <a:gd name="T51" fmla="*/ 50 h 1008"/>
                <a:gd name="T52" fmla="*/ 14 w 432"/>
                <a:gd name="T53" fmla="*/ 30 h 1008"/>
                <a:gd name="T54" fmla="*/ 30 w 432"/>
                <a:gd name="T55" fmla="*/ 14 h 1008"/>
                <a:gd name="T56" fmla="*/ 49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3" y="4"/>
                  </a:lnTo>
                  <a:lnTo>
                    <a:pt x="403" y="14"/>
                  </a:lnTo>
                  <a:lnTo>
                    <a:pt x="419" y="30"/>
                  </a:lnTo>
                  <a:lnTo>
                    <a:pt x="428" y="50"/>
                  </a:lnTo>
                  <a:lnTo>
                    <a:pt x="432" y="72"/>
                  </a:lnTo>
                  <a:lnTo>
                    <a:pt x="432" y="936"/>
                  </a:lnTo>
                  <a:lnTo>
                    <a:pt x="428" y="960"/>
                  </a:lnTo>
                  <a:lnTo>
                    <a:pt x="419" y="979"/>
                  </a:lnTo>
                  <a:lnTo>
                    <a:pt x="403" y="995"/>
                  </a:lnTo>
                  <a:lnTo>
                    <a:pt x="383" y="1004"/>
                  </a:lnTo>
                  <a:lnTo>
                    <a:pt x="360" y="1008"/>
                  </a:lnTo>
                  <a:lnTo>
                    <a:pt x="72" y="1008"/>
                  </a:lnTo>
                  <a:lnTo>
                    <a:pt x="49" y="1004"/>
                  </a:lnTo>
                  <a:lnTo>
                    <a:pt x="30" y="995"/>
                  </a:lnTo>
                  <a:lnTo>
                    <a:pt x="14" y="979"/>
                  </a:lnTo>
                  <a:lnTo>
                    <a:pt x="4" y="960"/>
                  </a:lnTo>
                  <a:lnTo>
                    <a:pt x="0" y="936"/>
                  </a:lnTo>
                  <a:lnTo>
                    <a:pt x="0" y="72"/>
                  </a:lnTo>
                  <a:lnTo>
                    <a:pt x="4" y="50"/>
                  </a:lnTo>
                  <a:lnTo>
                    <a:pt x="14" y="30"/>
                  </a:lnTo>
                  <a:lnTo>
                    <a:pt x="30" y="14"/>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264">
              <a:extLst>
                <a:ext uri="{FF2B5EF4-FFF2-40B4-BE49-F238E27FC236}">
                  <a16:creationId xmlns:a16="http://schemas.microsoft.com/office/drawing/2014/main" id="{5148E6CC-A485-4848-BC6F-8096E908F979}"/>
                </a:ext>
              </a:extLst>
            </p:cNvPr>
            <p:cNvSpPr>
              <a:spLocks noEditPoints="1"/>
            </p:cNvSpPr>
            <p:nvPr/>
          </p:nvSpPr>
          <p:spPr bwMode="auto">
            <a:xfrm>
              <a:off x="9104133" y="3521882"/>
              <a:ext cx="57532" cy="249174"/>
            </a:xfrm>
            <a:custGeom>
              <a:avLst/>
              <a:gdLst>
                <a:gd name="T0" fmla="*/ 144 w 432"/>
                <a:gd name="T1" fmla="*/ 144 h 1871"/>
                <a:gd name="T2" fmla="*/ 144 w 432"/>
                <a:gd name="T3" fmla="*/ 1727 h 1871"/>
                <a:gd name="T4" fmla="*/ 288 w 432"/>
                <a:gd name="T5" fmla="*/ 1727 h 1871"/>
                <a:gd name="T6" fmla="*/ 288 w 432"/>
                <a:gd name="T7" fmla="*/ 144 h 1871"/>
                <a:gd name="T8" fmla="*/ 144 w 432"/>
                <a:gd name="T9" fmla="*/ 144 h 1871"/>
                <a:gd name="T10" fmla="*/ 72 w 432"/>
                <a:gd name="T11" fmla="*/ 0 h 1871"/>
                <a:gd name="T12" fmla="*/ 360 w 432"/>
                <a:gd name="T13" fmla="*/ 0 h 1871"/>
                <a:gd name="T14" fmla="*/ 382 w 432"/>
                <a:gd name="T15" fmla="*/ 4 h 1871"/>
                <a:gd name="T16" fmla="*/ 402 w 432"/>
                <a:gd name="T17" fmla="*/ 13 h 1871"/>
                <a:gd name="T18" fmla="*/ 417 w 432"/>
                <a:gd name="T19" fmla="*/ 29 h 1871"/>
                <a:gd name="T20" fmla="*/ 428 w 432"/>
                <a:gd name="T21" fmla="*/ 49 h 1871"/>
                <a:gd name="T22" fmla="*/ 432 w 432"/>
                <a:gd name="T23" fmla="*/ 72 h 1871"/>
                <a:gd name="T24" fmla="*/ 432 w 432"/>
                <a:gd name="T25" fmla="*/ 1799 h 1871"/>
                <a:gd name="T26" fmla="*/ 428 w 432"/>
                <a:gd name="T27" fmla="*/ 1823 h 1871"/>
                <a:gd name="T28" fmla="*/ 417 w 432"/>
                <a:gd name="T29" fmla="*/ 1842 h 1871"/>
                <a:gd name="T30" fmla="*/ 402 w 432"/>
                <a:gd name="T31" fmla="*/ 1858 h 1871"/>
                <a:gd name="T32" fmla="*/ 382 w 432"/>
                <a:gd name="T33" fmla="*/ 1867 h 1871"/>
                <a:gd name="T34" fmla="*/ 360 w 432"/>
                <a:gd name="T35" fmla="*/ 1871 h 1871"/>
                <a:gd name="T36" fmla="*/ 72 w 432"/>
                <a:gd name="T37" fmla="*/ 1871 h 1871"/>
                <a:gd name="T38" fmla="*/ 49 w 432"/>
                <a:gd name="T39" fmla="*/ 1867 h 1871"/>
                <a:gd name="T40" fmla="*/ 28 w 432"/>
                <a:gd name="T41" fmla="*/ 1858 h 1871"/>
                <a:gd name="T42" fmla="*/ 14 w 432"/>
                <a:gd name="T43" fmla="*/ 1842 h 1871"/>
                <a:gd name="T44" fmla="*/ 4 w 432"/>
                <a:gd name="T45" fmla="*/ 1823 h 1871"/>
                <a:gd name="T46" fmla="*/ 0 w 432"/>
                <a:gd name="T47" fmla="*/ 1799 h 1871"/>
                <a:gd name="T48" fmla="*/ 0 w 432"/>
                <a:gd name="T49" fmla="*/ 72 h 1871"/>
                <a:gd name="T50" fmla="*/ 4 w 432"/>
                <a:gd name="T51" fmla="*/ 49 h 1871"/>
                <a:gd name="T52" fmla="*/ 14 w 432"/>
                <a:gd name="T53" fmla="*/ 29 h 1871"/>
                <a:gd name="T54" fmla="*/ 28 w 432"/>
                <a:gd name="T55" fmla="*/ 13 h 1871"/>
                <a:gd name="T56" fmla="*/ 49 w 432"/>
                <a:gd name="T57" fmla="*/ 4 h 1871"/>
                <a:gd name="T58" fmla="*/ 72 w 432"/>
                <a:gd name="T59" fmla="*/ 0 h 1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871">
                  <a:moveTo>
                    <a:pt x="144" y="144"/>
                  </a:moveTo>
                  <a:lnTo>
                    <a:pt x="144" y="1727"/>
                  </a:lnTo>
                  <a:lnTo>
                    <a:pt x="288" y="1727"/>
                  </a:lnTo>
                  <a:lnTo>
                    <a:pt x="288" y="144"/>
                  </a:lnTo>
                  <a:lnTo>
                    <a:pt x="144" y="144"/>
                  </a:lnTo>
                  <a:close/>
                  <a:moveTo>
                    <a:pt x="72" y="0"/>
                  </a:moveTo>
                  <a:lnTo>
                    <a:pt x="360" y="0"/>
                  </a:lnTo>
                  <a:lnTo>
                    <a:pt x="382" y="4"/>
                  </a:lnTo>
                  <a:lnTo>
                    <a:pt x="402" y="13"/>
                  </a:lnTo>
                  <a:lnTo>
                    <a:pt x="417" y="29"/>
                  </a:lnTo>
                  <a:lnTo>
                    <a:pt x="428" y="49"/>
                  </a:lnTo>
                  <a:lnTo>
                    <a:pt x="432" y="72"/>
                  </a:lnTo>
                  <a:lnTo>
                    <a:pt x="432" y="1799"/>
                  </a:lnTo>
                  <a:lnTo>
                    <a:pt x="428" y="1823"/>
                  </a:lnTo>
                  <a:lnTo>
                    <a:pt x="417" y="1842"/>
                  </a:lnTo>
                  <a:lnTo>
                    <a:pt x="402" y="1858"/>
                  </a:lnTo>
                  <a:lnTo>
                    <a:pt x="382" y="1867"/>
                  </a:lnTo>
                  <a:lnTo>
                    <a:pt x="360" y="1871"/>
                  </a:lnTo>
                  <a:lnTo>
                    <a:pt x="72" y="1871"/>
                  </a:lnTo>
                  <a:lnTo>
                    <a:pt x="49" y="1867"/>
                  </a:lnTo>
                  <a:lnTo>
                    <a:pt x="28" y="1858"/>
                  </a:lnTo>
                  <a:lnTo>
                    <a:pt x="14" y="1842"/>
                  </a:lnTo>
                  <a:lnTo>
                    <a:pt x="4" y="1823"/>
                  </a:lnTo>
                  <a:lnTo>
                    <a:pt x="0" y="1799"/>
                  </a:lnTo>
                  <a:lnTo>
                    <a:pt x="0" y="72"/>
                  </a:lnTo>
                  <a:lnTo>
                    <a:pt x="4" y="49"/>
                  </a:lnTo>
                  <a:lnTo>
                    <a:pt x="14" y="29"/>
                  </a:lnTo>
                  <a:lnTo>
                    <a:pt x="28" y="13"/>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65">
              <a:extLst>
                <a:ext uri="{FF2B5EF4-FFF2-40B4-BE49-F238E27FC236}">
                  <a16:creationId xmlns:a16="http://schemas.microsoft.com/office/drawing/2014/main" id="{EDD97AFF-F25D-4958-9F0C-90C3723E6D9A}"/>
                </a:ext>
              </a:extLst>
            </p:cNvPr>
            <p:cNvSpPr>
              <a:spLocks/>
            </p:cNvSpPr>
            <p:nvPr/>
          </p:nvSpPr>
          <p:spPr bwMode="auto">
            <a:xfrm>
              <a:off x="8726711" y="3401490"/>
              <a:ext cx="427364" cy="212816"/>
            </a:xfrm>
            <a:custGeom>
              <a:avLst/>
              <a:gdLst>
                <a:gd name="T0" fmla="*/ 3137 w 3209"/>
                <a:gd name="T1" fmla="*/ 0 h 1598"/>
                <a:gd name="T2" fmla="*/ 3156 w 3209"/>
                <a:gd name="T3" fmla="*/ 2 h 1598"/>
                <a:gd name="T4" fmla="*/ 3173 w 3209"/>
                <a:gd name="T5" fmla="*/ 9 h 1598"/>
                <a:gd name="T6" fmla="*/ 3188 w 3209"/>
                <a:gd name="T7" fmla="*/ 21 h 1598"/>
                <a:gd name="T8" fmla="*/ 3200 w 3209"/>
                <a:gd name="T9" fmla="*/ 36 h 1598"/>
                <a:gd name="T10" fmla="*/ 3208 w 3209"/>
                <a:gd name="T11" fmla="*/ 53 h 1598"/>
                <a:gd name="T12" fmla="*/ 3209 w 3209"/>
                <a:gd name="T13" fmla="*/ 72 h 1598"/>
                <a:gd name="T14" fmla="*/ 3208 w 3209"/>
                <a:gd name="T15" fmla="*/ 90 h 1598"/>
                <a:gd name="T16" fmla="*/ 3200 w 3209"/>
                <a:gd name="T17" fmla="*/ 107 h 1598"/>
                <a:gd name="T18" fmla="*/ 3188 w 3209"/>
                <a:gd name="T19" fmla="*/ 123 h 1598"/>
                <a:gd name="T20" fmla="*/ 2094 w 3209"/>
                <a:gd name="T21" fmla="*/ 1226 h 1598"/>
                <a:gd name="T22" fmla="*/ 2080 w 3209"/>
                <a:gd name="T23" fmla="*/ 1238 h 1598"/>
                <a:gd name="T24" fmla="*/ 2063 w 3209"/>
                <a:gd name="T25" fmla="*/ 1245 h 1598"/>
                <a:gd name="T26" fmla="*/ 2043 w 3209"/>
                <a:gd name="T27" fmla="*/ 1247 h 1598"/>
                <a:gd name="T28" fmla="*/ 2043 w 3209"/>
                <a:gd name="T29" fmla="*/ 1247 h 1598"/>
                <a:gd name="T30" fmla="*/ 2025 w 3209"/>
                <a:gd name="T31" fmla="*/ 1245 h 1598"/>
                <a:gd name="T32" fmla="*/ 2008 w 3209"/>
                <a:gd name="T33" fmla="*/ 1238 h 1598"/>
                <a:gd name="T34" fmla="*/ 1992 w 3209"/>
                <a:gd name="T35" fmla="*/ 1226 h 1598"/>
                <a:gd name="T36" fmla="*/ 1327 w 3209"/>
                <a:gd name="T37" fmla="*/ 560 h 1598"/>
                <a:gd name="T38" fmla="*/ 119 w 3209"/>
                <a:gd name="T39" fmla="*/ 1581 h 1598"/>
                <a:gd name="T40" fmla="*/ 104 w 3209"/>
                <a:gd name="T41" fmla="*/ 1590 h 1598"/>
                <a:gd name="T42" fmla="*/ 89 w 3209"/>
                <a:gd name="T43" fmla="*/ 1597 h 1598"/>
                <a:gd name="T44" fmla="*/ 72 w 3209"/>
                <a:gd name="T45" fmla="*/ 1598 h 1598"/>
                <a:gd name="T46" fmla="*/ 52 w 3209"/>
                <a:gd name="T47" fmla="*/ 1596 h 1598"/>
                <a:gd name="T48" fmla="*/ 32 w 3209"/>
                <a:gd name="T49" fmla="*/ 1586 h 1598"/>
                <a:gd name="T50" fmla="*/ 17 w 3209"/>
                <a:gd name="T51" fmla="*/ 1573 h 1598"/>
                <a:gd name="T52" fmla="*/ 6 w 3209"/>
                <a:gd name="T53" fmla="*/ 1556 h 1598"/>
                <a:gd name="T54" fmla="*/ 1 w 3209"/>
                <a:gd name="T55" fmla="*/ 1539 h 1598"/>
                <a:gd name="T56" fmla="*/ 0 w 3209"/>
                <a:gd name="T57" fmla="*/ 1520 h 1598"/>
                <a:gd name="T58" fmla="*/ 3 w 3209"/>
                <a:gd name="T59" fmla="*/ 1503 h 1598"/>
                <a:gd name="T60" fmla="*/ 13 w 3209"/>
                <a:gd name="T61" fmla="*/ 1486 h 1598"/>
                <a:gd name="T62" fmla="*/ 26 w 3209"/>
                <a:gd name="T63" fmla="*/ 1471 h 1598"/>
                <a:gd name="T64" fmla="*/ 1285 w 3209"/>
                <a:gd name="T65" fmla="*/ 407 h 1598"/>
                <a:gd name="T66" fmla="*/ 1303 w 3209"/>
                <a:gd name="T67" fmla="*/ 395 h 1598"/>
                <a:gd name="T68" fmla="*/ 1323 w 3209"/>
                <a:gd name="T69" fmla="*/ 390 h 1598"/>
                <a:gd name="T70" fmla="*/ 1344 w 3209"/>
                <a:gd name="T71" fmla="*/ 391 h 1598"/>
                <a:gd name="T72" fmla="*/ 1365 w 3209"/>
                <a:gd name="T73" fmla="*/ 398 h 1598"/>
                <a:gd name="T74" fmla="*/ 1382 w 3209"/>
                <a:gd name="T75" fmla="*/ 411 h 1598"/>
                <a:gd name="T76" fmla="*/ 2043 w 3209"/>
                <a:gd name="T77" fmla="*/ 1073 h 1598"/>
                <a:gd name="T78" fmla="*/ 3086 w 3209"/>
                <a:gd name="T79" fmla="*/ 21 h 1598"/>
                <a:gd name="T80" fmla="*/ 3102 w 3209"/>
                <a:gd name="T81" fmla="*/ 9 h 1598"/>
                <a:gd name="T82" fmla="*/ 3119 w 3209"/>
                <a:gd name="T83" fmla="*/ 2 h 1598"/>
                <a:gd name="T84" fmla="*/ 3137 w 3209"/>
                <a:gd name="T85" fmla="*/ 0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09" h="1598">
                  <a:moveTo>
                    <a:pt x="3137" y="0"/>
                  </a:moveTo>
                  <a:lnTo>
                    <a:pt x="3156" y="2"/>
                  </a:lnTo>
                  <a:lnTo>
                    <a:pt x="3173" y="9"/>
                  </a:lnTo>
                  <a:lnTo>
                    <a:pt x="3188" y="21"/>
                  </a:lnTo>
                  <a:lnTo>
                    <a:pt x="3200" y="36"/>
                  </a:lnTo>
                  <a:lnTo>
                    <a:pt x="3208" y="53"/>
                  </a:lnTo>
                  <a:lnTo>
                    <a:pt x="3209" y="72"/>
                  </a:lnTo>
                  <a:lnTo>
                    <a:pt x="3208" y="90"/>
                  </a:lnTo>
                  <a:lnTo>
                    <a:pt x="3200" y="107"/>
                  </a:lnTo>
                  <a:lnTo>
                    <a:pt x="3188" y="123"/>
                  </a:lnTo>
                  <a:lnTo>
                    <a:pt x="2094" y="1226"/>
                  </a:lnTo>
                  <a:lnTo>
                    <a:pt x="2080" y="1238"/>
                  </a:lnTo>
                  <a:lnTo>
                    <a:pt x="2063" y="1245"/>
                  </a:lnTo>
                  <a:lnTo>
                    <a:pt x="2043" y="1247"/>
                  </a:lnTo>
                  <a:lnTo>
                    <a:pt x="2043" y="1247"/>
                  </a:lnTo>
                  <a:lnTo>
                    <a:pt x="2025" y="1245"/>
                  </a:lnTo>
                  <a:lnTo>
                    <a:pt x="2008" y="1238"/>
                  </a:lnTo>
                  <a:lnTo>
                    <a:pt x="1992" y="1226"/>
                  </a:lnTo>
                  <a:lnTo>
                    <a:pt x="1327" y="560"/>
                  </a:lnTo>
                  <a:lnTo>
                    <a:pt x="119" y="1581"/>
                  </a:lnTo>
                  <a:lnTo>
                    <a:pt x="104" y="1590"/>
                  </a:lnTo>
                  <a:lnTo>
                    <a:pt x="89" y="1597"/>
                  </a:lnTo>
                  <a:lnTo>
                    <a:pt x="72" y="1598"/>
                  </a:lnTo>
                  <a:lnTo>
                    <a:pt x="52" y="1596"/>
                  </a:lnTo>
                  <a:lnTo>
                    <a:pt x="32" y="1586"/>
                  </a:lnTo>
                  <a:lnTo>
                    <a:pt x="17" y="1573"/>
                  </a:lnTo>
                  <a:lnTo>
                    <a:pt x="6" y="1556"/>
                  </a:lnTo>
                  <a:lnTo>
                    <a:pt x="1" y="1539"/>
                  </a:lnTo>
                  <a:lnTo>
                    <a:pt x="0" y="1520"/>
                  </a:lnTo>
                  <a:lnTo>
                    <a:pt x="3" y="1503"/>
                  </a:lnTo>
                  <a:lnTo>
                    <a:pt x="13" y="1486"/>
                  </a:lnTo>
                  <a:lnTo>
                    <a:pt x="26" y="1471"/>
                  </a:lnTo>
                  <a:lnTo>
                    <a:pt x="1285" y="407"/>
                  </a:lnTo>
                  <a:lnTo>
                    <a:pt x="1303" y="395"/>
                  </a:lnTo>
                  <a:lnTo>
                    <a:pt x="1323" y="390"/>
                  </a:lnTo>
                  <a:lnTo>
                    <a:pt x="1344" y="391"/>
                  </a:lnTo>
                  <a:lnTo>
                    <a:pt x="1365" y="398"/>
                  </a:lnTo>
                  <a:lnTo>
                    <a:pt x="1382" y="411"/>
                  </a:lnTo>
                  <a:lnTo>
                    <a:pt x="2043" y="1073"/>
                  </a:lnTo>
                  <a:lnTo>
                    <a:pt x="3086" y="21"/>
                  </a:lnTo>
                  <a:lnTo>
                    <a:pt x="3102" y="9"/>
                  </a:lnTo>
                  <a:lnTo>
                    <a:pt x="3119" y="2"/>
                  </a:lnTo>
                  <a:lnTo>
                    <a:pt x="31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624">
            <a:extLst>
              <a:ext uri="{FF2B5EF4-FFF2-40B4-BE49-F238E27FC236}">
                <a16:creationId xmlns:a16="http://schemas.microsoft.com/office/drawing/2014/main" id="{254894B0-BAF4-49B6-8950-1072A8C56229}"/>
              </a:ext>
            </a:extLst>
          </p:cNvPr>
          <p:cNvGrpSpPr/>
          <p:nvPr/>
        </p:nvGrpSpPr>
        <p:grpSpPr>
          <a:xfrm>
            <a:off x="6156762" y="3733250"/>
            <a:ext cx="554401" cy="554401"/>
            <a:chOff x="1957430" y="2931077"/>
            <a:chExt cx="554401" cy="554401"/>
          </a:xfrm>
          <a:solidFill>
            <a:srgbClr val="189A80"/>
          </a:solidFill>
        </p:grpSpPr>
        <p:sp>
          <p:nvSpPr>
            <p:cNvPr id="18" name="Freeform 245">
              <a:extLst>
                <a:ext uri="{FF2B5EF4-FFF2-40B4-BE49-F238E27FC236}">
                  <a16:creationId xmlns:a16="http://schemas.microsoft.com/office/drawing/2014/main" id="{3D225717-C090-43A0-93BE-B2AE5CCC6D8E}"/>
                </a:ext>
              </a:extLst>
            </p:cNvPr>
            <p:cNvSpPr>
              <a:spLocks noEditPoints="1"/>
            </p:cNvSpPr>
            <p:nvPr/>
          </p:nvSpPr>
          <p:spPr bwMode="auto">
            <a:xfrm>
              <a:off x="1957430" y="2931077"/>
              <a:ext cx="554401" cy="554401"/>
            </a:xfrm>
            <a:custGeom>
              <a:avLst/>
              <a:gdLst>
                <a:gd name="T0" fmla="*/ 664 w 4317"/>
                <a:gd name="T1" fmla="*/ 158 h 4317"/>
                <a:gd name="T2" fmla="*/ 471 w 4317"/>
                <a:gd name="T3" fmla="*/ 234 h 4317"/>
                <a:gd name="T4" fmla="*/ 314 w 4317"/>
                <a:gd name="T5" fmla="*/ 362 h 4317"/>
                <a:gd name="T6" fmla="*/ 203 w 4317"/>
                <a:gd name="T7" fmla="*/ 531 h 4317"/>
                <a:gd name="T8" fmla="*/ 148 w 4317"/>
                <a:gd name="T9" fmla="*/ 733 h 4317"/>
                <a:gd name="T10" fmla="*/ 148 w 4317"/>
                <a:gd name="T11" fmla="*/ 3584 h 4317"/>
                <a:gd name="T12" fmla="*/ 203 w 4317"/>
                <a:gd name="T13" fmla="*/ 3784 h 4317"/>
                <a:gd name="T14" fmla="*/ 314 w 4317"/>
                <a:gd name="T15" fmla="*/ 3954 h 4317"/>
                <a:gd name="T16" fmla="*/ 471 w 4317"/>
                <a:gd name="T17" fmla="*/ 4083 h 4317"/>
                <a:gd name="T18" fmla="*/ 664 w 4317"/>
                <a:gd name="T19" fmla="*/ 4157 h 4317"/>
                <a:gd name="T20" fmla="*/ 3512 w 4317"/>
                <a:gd name="T21" fmla="*/ 4173 h 4317"/>
                <a:gd name="T22" fmla="*/ 3720 w 4317"/>
                <a:gd name="T23" fmla="*/ 4139 h 4317"/>
                <a:gd name="T24" fmla="*/ 3902 w 4317"/>
                <a:gd name="T25" fmla="*/ 4045 h 4317"/>
                <a:gd name="T26" fmla="*/ 4046 w 4317"/>
                <a:gd name="T27" fmla="*/ 3902 h 4317"/>
                <a:gd name="T28" fmla="*/ 4140 w 4317"/>
                <a:gd name="T29" fmla="*/ 3720 h 4317"/>
                <a:gd name="T30" fmla="*/ 4173 w 4317"/>
                <a:gd name="T31" fmla="*/ 3512 h 4317"/>
                <a:gd name="T32" fmla="*/ 4159 w 4317"/>
                <a:gd name="T33" fmla="*/ 664 h 4317"/>
                <a:gd name="T34" fmla="*/ 4083 w 4317"/>
                <a:gd name="T35" fmla="*/ 471 h 4317"/>
                <a:gd name="T36" fmla="*/ 3954 w 4317"/>
                <a:gd name="T37" fmla="*/ 314 h 4317"/>
                <a:gd name="T38" fmla="*/ 3784 w 4317"/>
                <a:gd name="T39" fmla="*/ 203 h 4317"/>
                <a:gd name="T40" fmla="*/ 3584 w 4317"/>
                <a:gd name="T41" fmla="*/ 148 h 4317"/>
                <a:gd name="T42" fmla="*/ 805 w 4317"/>
                <a:gd name="T43" fmla="*/ 0 h 4317"/>
                <a:gd name="T44" fmla="*/ 3674 w 4317"/>
                <a:gd name="T45" fmla="*/ 15 h 4317"/>
                <a:gd name="T46" fmla="*/ 3895 w 4317"/>
                <a:gd name="T47" fmla="*/ 97 h 4317"/>
                <a:gd name="T48" fmla="*/ 4081 w 4317"/>
                <a:gd name="T49" fmla="*/ 235 h 4317"/>
                <a:gd name="T50" fmla="*/ 4220 w 4317"/>
                <a:gd name="T51" fmla="*/ 421 h 4317"/>
                <a:gd name="T52" fmla="*/ 4301 w 4317"/>
                <a:gd name="T53" fmla="*/ 643 h 4317"/>
                <a:gd name="T54" fmla="*/ 4317 w 4317"/>
                <a:gd name="T55" fmla="*/ 3512 h 4317"/>
                <a:gd name="T56" fmla="*/ 4282 w 4317"/>
                <a:gd name="T57" fmla="*/ 3751 h 4317"/>
                <a:gd name="T58" fmla="*/ 4180 w 4317"/>
                <a:gd name="T59" fmla="*/ 3962 h 4317"/>
                <a:gd name="T60" fmla="*/ 4024 w 4317"/>
                <a:gd name="T61" fmla="*/ 4132 h 4317"/>
                <a:gd name="T62" fmla="*/ 3825 w 4317"/>
                <a:gd name="T63" fmla="*/ 4254 h 4317"/>
                <a:gd name="T64" fmla="*/ 3594 w 4317"/>
                <a:gd name="T65" fmla="*/ 4313 h 4317"/>
                <a:gd name="T66" fmla="*/ 723 w 4317"/>
                <a:gd name="T67" fmla="*/ 4313 h 4317"/>
                <a:gd name="T68" fmla="*/ 492 w 4317"/>
                <a:gd name="T69" fmla="*/ 4254 h 4317"/>
                <a:gd name="T70" fmla="*/ 293 w 4317"/>
                <a:gd name="T71" fmla="*/ 4132 h 4317"/>
                <a:gd name="T72" fmla="*/ 137 w 4317"/>
                <a:gd name="T73" fmla="*/ 3962 h 4317"/>
                <a:gd name="T74" fmla="*/ 36 w 4317"/>
                <a:gd name="T75" fmla="*/ 3751 h 4317"/>
                <a:gd name="T76" fmla="*/ 0 w 4317"/>
                <a:gd name="T77" fmla="*/ 3512 h 4317"/>
                <a:gd name="T78" fmla="*/ 17 w 4317"/>
                <a:gd name="T79" fmla="*/ 643 h 4317"/>
                <a:gd name="T80" fmla="*/ 97 w 4317"/>
                <a:gd name="T81" fmla="*/ 421 h 4317"/>
                <a:gd name="T82" fmla="*/ 235 w 4317"/>
                <a:gd name="T83" fmla="*/ 235 h 4317"/>
                <a:gd name="T84" fmla="*/ 421 w 4317"/>
                <a:gd name="T85" fmla="*/ 97 h 4317"/>
                <a:gd name="T86" fmla="*/ 643 w 4317"/>
                <a:gd name="T87" fmla="*/ 15 h 4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17" h="4317">
                  <a:moveTo>
                    <a:pt x="805" y="144"/>
                  </a:moveTo>
                  <a:lnTo>
                    <a:pt x="733" y="148"/>
                  </a:lnTo>
                  <a:lnTo>
                    <a:pt x="664" y="158"/>
                  </a:lnTo>
                  <a:lnTo>
                    <a:pt x="597" y="176"/>
                  </a:lnTo>
                  <a:lnTo>
                    <a:pt x="533" y="203"/>
                  </a:lnTo>
                  <a:lnTo>
                    <a:pt x="471" y="234"/>
                  </a:lnTo>
                  <a:lnTo>
                    <a:pt x="415" y="271"/>
                  </a:lnTo>
                  <a:lnTo>
                    <a:pt x="362" y="314"/>
                  </a:lnTo>
                  <a:lnTo>
                    <a:pt x="314" y="362"/>
                  </a:lnTo>
                  <a:lnTo>
                    <a:pt x="272" y="415"/>
                  </a:lnTo>
                  <a:lnTo>
                    <a:pt x="234" y="471"/>
                  </a:lnTo>
                  <a:lnTo>
                    <a:pt x="203" y="531"/>
                  </a:lnTo>
                  <a:lnTo>
                    <a:pt x="178" y="595"/>
                  </a:lnTo>
                  <a:lnTo>
                    <a:pt x="159" y="664"/>
                  </a:lnTo>
                  <a:lnTo>
                    <a:pt x="148" y="733"/>
                  </a:lnTo>
                  <a:lnTo>
                    <a:pt x="144" y="805"/>
                  </a:lnTo>
                  <a:lnTo>
                    <a:pt x="144" y="3512"/>
                  </a:lnTo>
                  <a:lnTo>
                    <a:pt x="148" y="3584"/>
                  </a:lnTo>
                  <a:lnTo>
                    <a:pt x="159" y="3653"/>
                  </a:lnTo>
                  <a:lnTo>
                    <a:pt x="178" y="3720"/>
                  </a:lnTo>
                  <a:lnTo>
                    <a:pt x="203" y="3784"/>
                  </a:lnTo>
                  <a:lnTo>
                    <a:pt x="234" y="3846"/>
                  </a:lnTo>
                  <a:lnTo>
                    <a:pt x="272" y="3902"/>
                  </a:lnTo>
                  <a:lnTo>
                    <a:pt x="314" y="3954"/>
                  </a:lnTo>
                  <a:lnTo>
                    <a:pt x="362" y="4003"/>
                  </a:lnTo>
                  <a:lnTo>
                    <a:pt x="415" y="4045"/>
                  </a:lnTo>
                  <a:lnTo>
                    <a:pt x="471" y="4083"/>
                  </a:lnTo>
                  <a:lnTo>
                    <a:pt x="533" y="4114"/>
                  </a:lnTo>
                  <a:lnTo>
                    <a:pt x="597" y="4139"/>
                  </a:lnTo>
                  <a:lnTo>
                    <a:pt x="664" y="4157"/>
                  </a:lnTo>
                  <a:lnTo>
                    <a:pt x="733" y="4169"/>
                  </a:lnTo>
                  <a:lnTo>
                    <a:pt x="805" y="4173"/>
                  </a:lnTo>
                  <a:lnTo>
                    <a:pt x="3512" y="4173"/>
                  </a:lnTo>
                  <a:lnTo>
                    <a:pt x="3584" y="4169"/>
                  </a:lnTo>
                  <a:lnTo>
                    <a:pt x="3653" y="4157"/>
                  </a:lnTo>
                  <a:lnTo>
                    <a:pt x="3720" y="4139"/>
                  </a:lnTo>
                  <a:lnTo>
                    <a:pt x="3784" y="4114"/>
                  </a:lnTo>
                  <a:lnTo>
                    <a:pt x="3846" y="4083"/>
                  </a:lnTo>
                  <a:lnTo>
                    <a:pt x="3902" y="4045"/>
                  </a:lnTo>
                  <a:lnTo>
                    <a:pt x="3954" y="4003"/>
                  </a:lnTo>
                  <a:lnTo>
                    <a:pt x="4003" y="3954"/>
                  </a:lnTo>
                  <a:lnTo>
                    <a:pt x="4046" y="3902"/>
                  </a:lnTo>
                  <a:lnTo>
                    <a:pt x="4083" y="3846"/>
                  </a:lnTo>
                  <a:lnTo>
                    <a:pt x="4114" y="3784"/>
                  </a:lnTo>
                  <a:lnTo>
                    <a:pt x="4140" y="3720"/>
                  </a:lnTo>
                  <a:lnTo>
                    <a:pt x="4159" y="3653"/>
                  </a:lnTo>
                  <a:lnTo>
                    <a:pt x="4169" y="3584"/>
                  </a:lnTo>
                  <a:lnTo>
                    <a:pt x="4173" y="3512"/>
                  </a:lnTo>
                  <a:lnTo>
                    <a:pt x="4173" y="805"/>
                  </a:lnTo>
                  <a:lnTo>
                    <a:pt x="4169" y="733"/>
                  </a:lnTo>
                  <a:lnTo>
                    <a:pt x="4159" y="664"/>
                  </a:lnTo>
                  <a:lnTo>
                    <a:pt x="4140" y="595"/>
                  </a:lnTo>
                  <a:lnTo>
                    <a:pt x="4114" y="531"/>
                  </a:lnTo>
                  <a:lnTo>
                    <a:pt x="4083" y="471"/>
                  </a:lnTo>
                  <a:lnTo>
                    <a:pt x="4046" y="415"/>
                  </a:lnTo>
                  <a:lnTo>
                    <a:pt x="4003" y="362"/>
                  </a:lnTo>
                  <a:lnTo>
                    <a:pt x="3954" y="314"/>
                  </a:lnTo>
                  <a:lnTo>
                    <a:pt x="3902" y="271"/>
                  </a:lnTo>
                  <a:lnTo>
                    <a:pt x="3846" y="234"/>
                  </a:lnTo>
                  <a:lnTo>
                    <a:pt x="3784" y="203"/>
                  </a:lnTo>
                  <a:lnTo>
                    <a:pt x="3720" y="176"/>
                  </a:lnTo>
                  <a:lnTo>
                    <a:pt x="3653" y="158"/>
                  </a:lnTo>
                  <a:lnTo>
                    <a:pt x="3584" y="148"/>
                  </a:lnTo>
                  <a:lnTo>
                    <a:pt x="3512" y="144"/>
                  </a:lnTo>
                  <a:lnTo>
                    <a:pt x="805" y="144"/>
                  </a:lnTo>
                  <a:close/>
                  <a:moveTo>
                    <a:pt x="805" y="0"/>
                  </a:moveTo>
                  <a:lnTo>
                    <a:pt x="3512" y="0"/>
                  </a:lnTo>
                  <a:lnTo>
                    <a:pt x="3594" y="4"/>
                  </a:lnTo>
                  <a:lnTo>
                    <a:pt x="3674" y="15"/>
                  </a:lnTo>
                  <a:lnTo>
                    <a:pt x="3751" y="35"/>
                  </a:lnTo>
                  <a:lnTo>
                    <a:pt x="3825" y="62"/>
                  </a:lnTo>
                  <a:lnTo>
                    <a:pt x="3895" y="97"/>
                  </a:lnTo>
                  <a:lnTo>
                    <a:pt x="3962" y="137"/>
                  </a:lnTo>
                  <a:lnTo>
                    <a:pt x="4024" y="183"/>
                  </a:lnTo>
                  <a:lnTo>
                    <a:pt x="4081" y="235"/>
                  </a:lnTo>
                  <a:lnTo>
                    <a:pt x="4134" y="293"/>
                  </a:lnTo>
                  <a:lnTo>
                    <a:pt x="4180" y="354"/>
                  </a:lnTo>
                  <a:lnTo>
                    <a:pt x="4220" y="421"/>
                  </a:lnTo>
                  <a:lnTo>
                    <a:pt x="4254" y="492"/>
                  </a:lnTo>
                  <a:lnTo>
                    <a:pt x="4282" y="565"/>
                  </a:lnTo>
                  <a:lnTo>
                    <a:pt x="4301" y="643"/>
                  </a:lnTo>
                  <a:lnTo>
                    <a:pt x="4313" y="722"/>
                  </a:lnTo>
                  <a:lnTo>
                    <a:pt x="4317" y="805"/>
                  </a:lnTo>
                  <a:lnTo>
                    <a:pt x="4317" y="3512"/>
                  </a:lnTo>
                  <a:lnTo>
                    <a:pt x="4313" y="3594"/>
                  </a:lnTo>
                  <a:lnTo>
                    <a:pt x="4301" y="3674"/>
                  </a:lnTo>
                  <a:lnTo>
                    <a:pt x="4282" y="3751"/>
                  </a:lnTo>
                  <a:lnTo>
                    <a:pt x="4254" y="3825"/>
                  </a:lnTo>
                  <a:lnTo>
                    <a:pt x="4220" y="3895"/>
                  </a:lnTo>
                  <a:lnTo>
                    <a:pt x="4180" y="3962"/>
                  </a:lnTo>
                  <a:lnTo>
                    <a:pt x="4134" y="4024"/>
                  </a:lnTo>
                  <a:lnTo>
                    <a:pt x="4081" y="4081"/>
                  </a:lnTo>
                  <a:lnTo>
                    <a:pt x="4024" y="4132"/>
                  </a:lnTo>
                  <a:lnTo>
                    <a:pt x="3962" y="4180"/>
                  </a:lnTo>
                  <a:lnTo>
                    <a:pt x="3895" y="4220"/>
                  </a:lnTo>
                  <a:lnTo>
                    <a:pt x="3825" y="4254"/>
                  </a:lnTo>
                  <a:lnTo>
                    <a:pt x="3751" y="4280"/>
                  </a:lnTo>
                  <a:lnTo>
                    <a:pt x="3674" y="4300"/>
                  </a:lnTo>
                  <a:lnTo>
                    <a:pt x="3594" y="4313"/>
                  </a:lnTo>
                  <a:lnTo>
                    <a:pt x="3512" y="4317"/>
                  </a:lnTo>
                  <a:lnTo>
                    <a:pt x="805" y="4317"/>
                  </a:lnTo>
                  <a:lnTo>
                    <a:pt x="723" y="4313"/>
                  </a:lnTo>
                  <a:lnTo>
                    <a:pt x="643" y="4300"/>
                  </a:lnTo>
                  <a:lnTo>
                    <a:pt x="567" y="4280"/>
                  </a:lnTo>
                  <a:lnTo>
                    <a:pt x="492" y="4254"/>
                  </a:lnTo>
                  <a:lnTo>
                    <a:pt x="421" y="4220"/>
                  </a:lnTo>
                  <a:lnTo>
                    <a:pt x="356" y="4180"/>
                  </a:lnTo>
                  <a:lnTo>
                    <a:pt x="293" y="4132"/>
                  </a:lnTo>
                  <a:lnTo>
                    <a:pt x="235" y="4081"/>
                  </a:lnTo>
                  <a:lnTo>
                    <a:pt x="184" y="4024"/>
                  </a:lnTo>
                  <a:lnTo>
                    <a:pt x="137" y="3962"/>
                  </a:lnTo>
                  <a:lnTo>
                    <a:pt x="97" y="3895"/>
                  </a:lnTo>
                  <a:lnTo>
                    <a:pt x="63" y="3825"/>
                  </a:lnTo>
                  <a:lnTo>
                    <a:pt x="36" y="3751"/>
                  </a:lnTo>
                  <a:lnTo>
                    <a:pt x="17" y="3674"/>
                  </a:lnTo>
                  <a:lnTo>
                    <a:pt x="4" y="3594"/>
                  </a:lnTo>
                  <a:lnTo>
                    <a:pt x="0" y="3512"/>
                  </a:lnTo>
                  <a:lnTo>
                    <a:pt x="0" y="805"/>
                  </a:lnTo>
                  <a:lnTo>
                    <a:pt x="4" y="722"/>
                  </a:lnTo>
                  <a:lnTo>
                    <a:pt x="17" y="643"/>
                  </a:lnTo>
                  <a:lnTo>
                    <a:pt x="36" y="565"/>
                  </a:lnTo>
                  <a:lnTo>
                    <a:pt x="63" y="492"/>
                  </a:lnTo>
                  <a:lnTo>
                    <a:pt x="97" y="421"/>
                  </a:lnTo>
                  <a:lnTo>
                    <a:pt x="137" y="354"/>
                  </a:lnTo>
                  <a:lnTo>
                    <a:pt x="184" y="293"/>
                  </a:lnTo>
                  <a:lnTo>
                    <a:pt x="235" y="235"/>
                  </a:lnTo>
                  <a:lnTo>
                    <a:pt x="293" y="183"/>
                  </a:lnTo>
                  <a:lnTo>
                    <a:pt x="356" y="137"/>
                  </a:lnTo>
                  <a:lnTo>
                    <a:pt x="421" y="97"/>
                  </a:lnTo>
                  <a:lnTo>
                    <a:pt x="492" y="62"/>
                  </a:lnTo>
                  <a:lnTo>
                    <a:pt x="567" y="35"/>
                  </a:lnTo>
                  <a:lnTo>
                    <a:pt x="643" y="15"/>
                  </a:lnTo>
                  <a:lnTo>
                    <a:pt x="723" y="4"/>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46">
              <a:extLst>
                <a:ext uri="{FF2B5EF4-FFF2-40B4-BE49-F238E27FC236}">
                  <a16:creationId xmlns:a16="http://schemas.microsoft.com/office/drawing/2014/main" id="{8622B0B5-5868-40FD-A677-123C66611D26}"/>
                </a:ext>
              </a:extLst>
            </p:cNvPr>
            <p:cNvSpPr>
              <a:spLocks noEditPoints="1"/>
            </p:cNvSpPr>
            <p:nvPr/>
          </p:nvSpPr>
          <p:spPr bwMode="auto">
            <a:xfrm>
              <a:off x="2012909" y="2986299"/>
              <a:ext cx="443572" cy="388350"/>
            </a:xfrm>
            <a:custGeom>
              <a:avLst/>
              <a:gdLst>
                <a:gd name="T0" fmla="*/ 664 w 3454"/>
                <a:gd name="T1" fmla="*/ 160 h 3024"/>
                <a:gd name="T2" fmla="*/ 471 w 3454"/>
                <a:gd name="T3" fmla="*/ 235 h 3024"/>
                <a:gd name="T4" fmla="*/ 314 w 3454"/>
                <a:gd name="T5" fmla="*/ 363 h 3024"/>
                <a:gd name="T6" fmla="*/ 203 w 3454"/>
                <a:gd name="T7" fmla="*/ 533 h 3024"/>
                <a:gd name="T8" fmla="*/ 148 w 3454"/>
                <a:gd name="T9" fmla="*/ 735 h 3024"/>
                <a:gd name="T10" fmla="*/ 148 w 3454"/>
                <a:gd name="T11" fmla="*/ 2289 h 3024"/>
                <a:gd name="T12" fmla="*/ 203 w 3454"/>
                <a:gd name="T13" fmla="*/ 2491 h 3024"/>
                <a:gd name="T14" fmla="*/ 314 w 3454"/>
                <a:gd name="T15" fmla="*/ 2661 h 3024"/>
                <a:gd name="T16" fmla="*/ 471 w 3454"/>
                <a:gd name="T17" fmla="*/ 2790 h 3024"/>
                <a:gd name="T18" fmla="*/ 664 w 3454"/>
                <a:gd name="T19" fmla="*/ 2864 h 3024"/>
                <a:gd name="T20" fmla="*/ 2648 w 3454"/>
                <a:gd name="T21" fmla="*/ 2880 h 3024"/>
                <a:gd name="T22" fmla="*/ 2857 w 3454"/>
                <a:gd name="T23" fmla="*/ 2846 h 3024"/>
                <a:gd name="T24" fmla="*/ 3039 w 3454"/>
                <a:gd name="T25" fmla="*/ 2752 h 3024"/>
                <a:gd name="T26" fmla="*/ 3182 w 3454"/>
                <a:gd name="T27" fmla="*/ 2609 h 3024"/>
                <a:gd name="T28" fmla="*/ 3276 w 3454"/>
                <a:gd name="T29" fmla="*/ 2427 h 3024"/>
                <a:gd name="T30" fmla="*/ 3310 w 3454"/>
                <a:gd name="T31" fmla="*/ 2217 h 3024"/>
                <a:gd name="T32" fmla="*/ 3304 w 3454"/>
                <a:gd name="T33" fmla="*/ 688 h 3024"/>
                <a:gd name="T34" fmla="*/ 3274 w 3454"/>
                <a:gd name="T35" fmla="*/ 523 h 3024"/>
                <a:gd name="T36" fmla="*/ 3213 w 3454"/>
                <a:gd name="T37" fmla="*/ 380 h 3024"/>
                <a:gd name="T38" fmla="*/ 3124 w 3454"/>
                <a:gd name="T39" fmla="*/ 266 h 3024"/>
                <a:gd name="T40" fmla="*/ 3004 w 3454"/>
                <a:gd name="T41" fmla="*/ 186 h 3024"/>
                <a:gd name="T42" fmla="*/ 2851 w 3454"/>
                <a:gd name="T43" fmla="*/ 147 h 3024"/>
                <a:gd name="T44" fmla="*/ 805 w 3454"/>
                <a:gd name="T45" fmla="*/ 0 h 3024"/>
                <a:gd name="T46" fmla="*/ 2924 w 3454"/>
                <a:gd name="T47" fmla="*/ 12 h 3024"/>
                <a:gd name="T48" fmla="*/ 3095 w 3454"/>
                <a:gd name="T49" fmla="*/ 71 h 3024"/>
                <a:gd name="T50" fmla="*/ 3233 w 3454"/>
                <a:gd name="T51" fmla="*/ 172 h 3024"/>
                <a:gd name="T52" fmla="*/ 3338 w 3454"/>
                <a:gd name="T53" fmla="*/ 311 h 3024"/>
                <a:gd name="T54" fmla="*/ 3408 w 3454"/>
                <a:gd name="T55" fmla="*/ 478 h 3024"/>
                <a:gd name="T56" fmla="*/ 3446 w 3454"/>
                <a:gd name="T57" fmla="*/ 670 h 3024"/>
                <a:gd name="T58" fmla="*/ 3454 w 3454"/>
                <a:gd name="T59" fmla="*/ 2217 h 3024"/>
                <a:gd name="T60" fmla="*/ 3418 w 3454"/>
                <a:gd name="T61" fmla="*/ 2457 h 3024"/>
                <a:gd name="T62" fmla="*/ 3315 w 3454"/>
                <a:gd name="T63" fmla="*/ 2668 h 3024"/>
                <a:gd name="T64" fmla="*/ 3160 w 3454"/>
                <a:gd name="T65" fmla="*/ 2839 h 3024"/>
                <a:gd name="T66" fmla="*/ 2961 w 3454"/>
                <a:gd name="T67" fmla="*/ 2960 h 3024"/>
                <a:gd name="T68" fmla="*/ 2730 w 3454"/>
                <a:gd name="T69" fmla="*/ 3019 h 3024"/>
                <a:gd name="T70" fmla="*/ 723 w 3454"/>
                <a:gd name="T71" fmla="*/ 3019 h 3024"/>
                <a:gd name="T72" fmla="*/ 492 w 3454"/>
                <a:gd name="T73" fmla="*/ 2960 h 3024"/>
                <a:gd name="T74" fmla="*/ 293 w 3454"/>
                <a:gd name="T75" fmla="*/ 2839 h 3024"/>
                <a:gd name="T76" fmla="*/ 137 w 3454"/>
                <a:gd name="T77" fmla="*/ 2668 h 3024"/>
                <a:gd name="T78" fmla="*/ 35 w 3454"/>
                <a:gd name="T79" fmla="*/ 2457 h 3024"/>
                <a:gd name="T80" fmla="*/ 0 w 3454"/>
                <a:gd name="T81" fmla="*/ 2217 h 3024"/>
                <a:gd name="T82" fmla="*/ 16 w 3454"/>
                <a:gd name="T83" fmla="*/ 645 h 3024"/>
                <a:gd name="T84" fmla="*/ 97 w 3454"/>
                <a:gd name="T85" fmla="*/ 423 h 3024"/>
                <a:gd name="T86" fmla="*/ 236 w 3454"/>
                <a:gd name="T87" fmla="*/ 237 h 3024"/>
                <a:gd name="T88" fmla="*/ 421 w 3454"/>
                <a:gd name="T89" fmla="*/ 99 h 3024"/>
                <a:gd name="T90" fmla="*/ 643 w 3454"/>
                <a:gd name="T91" fmla="*/ 17 h 3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54" h="3024">
                  <a:moveTo>
                    <a:pt x="805" y="144"/>
                  </a:moveTo>
                  <a:lnTo>
                    <a:pt x="733" y="148"/>
                  </a:lnTo>
                  <a:lnTo>
                    <a:pt x="664" y="160"/>
                  </a:lnTo>
                  <a:lnTo>
                    <a:pt x="596" y="179"/>
                  </a:lnTo>
                  <a:lnTo>
                    <a:pt x="531" y="203"/>
                  </a:lnTo>
                  <a:lnTo>
                    <a:pt x="471" y="235"/>
                  </a:lnTo>
                  <a:lnTo>
                    <a:pt x="415" y="273"/>
                  </a:lnTo>
                  <a:lnTo>
                    <a:pt x="363" y="316"/>
                  </a:lnTo>
                  <a:lnTo>
                    <a:pt x="314" y="363"/>
                  </a:lnTo>
                  <a:lnTo>
                    <a:pt x="271" y="416"/>
                  </a:lnTo>
                  <a:lnTo>
                    <a:pt x="234" y="473"/>
                  </a:lnTo>
                  <a:lnTo>
                    <a:pt x="203" y="533"/>
                  </a:lnTo>
                  <a:lnTo>
                    <a:pt x="177" y="598"/>
                  </a:lnTo>
                  <a:lnTo>
                    <a:pt x="158" y="664"/>
                  </a:lnTo>
                  <a:lnTo>
                    <a:pt x="148" y="735"/>
                  </a:lnTo>
                  <a:lnTo>
                    <a:pt x="144" y="807"/>
                  </a:lnTo>
                  <a:lnTo>
                    <a:pt x="144" y="2217"/>
                  </a:lnTo>
                  <a:lnTo>
                    <a:pt x="148" y="2289"/>
                  </a:lnTo>
                  <a:lnTo>
                    <a:pt x="158" y="2360"/>
                  </a:lnTo>
                  <a:lnTo>
                    <a:pt x="177" y="2427"/>
                  </a:lnTo>
                  <a:lnTo>
                    <a:pt x="203" y="2491"/>
                  </a:lnTo>
                  <a:lnTo>
                    <a:pt x="234" y="2551"/>
                  </a:lnTo>
                  <a:lnTo>
                    <a:pt x="271" y="2609"/>
                  </a:lnTo>
                  <a:lnTo>
                    <a:pt x="314" y="2661"/>
                  </a:lnTo>
                  <a:lnTo>
                    <a:pt x="363" y="2708"/>
                  </a:lnTo>
                  <a:lnTo>
                    <a:pt x="415" y="2752"/>
                  </a:lnTo>
                  <a:lnTo>
                    <a:pt x="471" y="2790"/>
                  </a:lnTo>
                  <a:lnTo>
                    <a:pt x="531" y="2821"/>
                  </a:lnTo>
                  <a:lnTo>
                    <a:pt x="596" y="2846"/>
                  </a:lnTo>
                  <a:lnTo>
                    <a:pt x="664" y="2864"/>
                  </a:lnTo>
                  <a:lnTo>
                    <a:pt x="733" y="2876"/>
                  </a:lnTo>
                  <a:lnTo>
                    <a:pt x="805" y="2880"/>
                  </a:lnTo>
                  <a:lnTo>
                    <a:pt x="2648" y="2880"/>
                  </a:lnTo>
                  <a:lnTo>
                    <a:pt x="2720" y="2876"/>
                  </a:lnTo>
                  <a:lnTo>
                    <a:pt x="2789" y="2864"/>
                  </a:lnTo>
                  <a:lnTo>
                    <a:pt x="2857" y="2846"/>
                  </a:lnTo>
                  <a:lnTo>
                    <a:pt x="2921" y="2821"/>
                  </a:lnTo>
                  <a:lnTo>
                    <a:pt x="2982" y="2790"/>
                  </a:lnTo>
                  <a:lnTo>
                    <a:pt x="3039" y="2752"/>
                  </a:lnTo>
                  <a:lnTo>
                    <a:pt x="3092" y="2708"/>
                  </a:lnTo>
                  <a:lnTo>
                    <a:pt x="3139" y="2661"/>
                  </a:lnTo>
                  <a:lnTo>
                    <a:pt x="3182" y="2609"/>
                  </a:lnTo>
                  <a:lnTo>
                    <a:pt x="3220" y="2551"/>
                  </a:lnTo>
                  <a:lnTo>
                    <a:pt x="3251" y="2491"/>
                  </a:lnTo>
                  <a:lnTo>
                    <a:pt x="3276" y="2427"/>
                  </a:lnTo>
                  <a:lnTo>
                    <a:pt x="3294" y="2360"/>
                  </a:lnTo>
                  <a:lnTo>
                    <a:pt x="3306" y="2289"/>
                  </a:lnTo>
                  <a:lnTo>
                    <a:pt x="3310" y="2217"/>
                  </a:lnTo>
                  <a:lnTo>
                    <a:pt x="3310" y="807"/>
                  </a:lnTo>
                  <a:lnTo>
                    <a:pt x="3309" y="747"/>
                  </a:lnTo>
                  <a:lnTo>
                    <a:pt x="3304" y="688"/>
                  </a:lnTo>
                  <a:lnTo>
                    <a:pt x="3297" y="630"/>
                  </a:lnTo>
                  <a:lnTo>
                    <a:pt x="3287" y="575"/>
                  </a:lnTo>
                  <a:lnTo>
                    <a:pt x="3274" y="523"/>
                  </a:lnTo>
                  <a:lnTo>
                    <a:pt x="3257" y="473"/>
                  </a:lnTo>
                  <a:lnTo>
                    <a:pt x="3237" y="425"/>
                  </a:lnTo>
                  <a:lnTo>
                    <a:pt x="3213" y="380"/>
                  </a:lnTo>
                  <a:lnTo>
                    <a:pt x="3187" y="338"/>
                  </a:lnTo>
                  <a:lnTo>
                    <a:pt x="3158" y="300"/>
                  </a:lnTo>
                  <a:lnTo>
                    <a:pt x="3124" y="266"/>
                  </a:lnTo>
                  <a:lnTo>
                    <a:pt x="3089" y="235"/>
                  </a:lnTo>
                  <a:lnTo>
                    <a:pt x="3048" y="209"/>
                  </a:lnTo>
                  <a:lnTo>
                    <a:pt x="3004" y="186"/>
                  </a:lnTo>
                  <a:lnTo>
                    <a:pt x="2957" y="168"/>
                  </a:lnTo>
                  <a:lnTo>
                    <a:pt x="2906" y="155"/>
                  </a:lnTo>
                  <a:lnTo>
                    <a:pt x="2851" y="147"/>
                  </a:lnTo>
                  <a:lnTo>
                    <a:pt x="2792" y="144"/>
                  </a:lnTo>
                  <a:lnTo>
                    <a:pt x="805" y="144"/>
                  </a:lnTo>
                  <a:close/>
                  <a:moveTo>
                    <a:pt x="805" y="0"/>
                  </a:moveTo>
                  <a:lnTo>
                    <a:pt x="2792" y="0"/>
                  </a:lnTo>
                  <a:lnTo>
                    <a:pt x="2860" y="4"/>
                  </a:lnTo>
                  <a:lnTo>
                    <a:pt x="2924" y="12"/>
                  </a:lnTo>
                  <a:lnTo>
                    <a:pt x="2985" y="27"/>
                  </a:lnTo>
                  <a:lnTo>
                    <a:pt x="3042" y="46"/>
                  </a:lnTo>
                  <a:lnTo>
                    <a:pt x="3095" y="71"/>
                  </a:lnTo>
                  <a:lnTo>
                    <a:pt x="3145" y="100"/>
                  </a:lnTo>
                  <a:lnTo>
                    <a:pt x="3191" y="134"/>
                  </a:lnTo>
                  <a:lnTo>
                    <a:pt x="3233" y="172"/>
                  </a:lnTo>
                  <a:lnTo>
                    <a:pt x="3271" y="215"/>
                  </a:lnTo>
                  <a:lnTo>
                    <a:pt x="3306" y="261"/>
                  </a:lnTo>
                  <a:lnTo>
                    <a:pt x="3338" y="311"/>
                  </a:lnTo>
                  <a:lnTo>
                    <a:pt x="3365" y="363"/>
                  </a:lnTo>
                  <a:lnTo>
                    <a:pt x="3389" y="419"/>
                  </a:lnTo>
                  <a:lnTo>
                    <a:pt x="3408" y="478"/>
                  </a:lnTo>
                  <a:lnTo>
                    <a:pt x="3424" y="540"/>
                  </a:lnTo>
                  <a:lnTo>
                    <a:pt x="3437" y="604"/>
                  </a:lnTo>
                  <a:lnTo>
                    <a:pt x="3446" y="670"/>
                  </a:lnTo>
                  <a:lnTo>
                    <a:pt x="3452" y="738"/>
                  </a:lnTo>
                  <a:lnTo>
                    <a:pt x="3454" y="807"/>
                  </a:lnTo>
                  <a:lnTo>
                    <a:pt x="3454" y="2217"/>
                  </a:lnTo>
                  <a:lnTo>
                    <a:pt x="3449" y="2300"/>
                  </a:lnTo>
                  <a:lnTo>
                    <a:pt x="3437" y="2380"/>
                  </a:lnTo>
                  <a:lnTo>
                    <a:pt x="3418" y="2457"/>
                  </a:lnTo>
                  <a:lnTo>
                    <a:pt x="3390" y="2532"/>
                  </a:lnTo>
                  <a:lnTo>
                    <a:pt x="3356" y="2601"/>
                  </a:lnTo>
                  <a:lnTo>
                    <a:pt x="3315" y="2668"/>
                  </a:lnTo>
                  <a:lnTo>
                    <a:pt x="3270" y="2729"/>
                  </a:lnTo>
                  <a:lnTo>
                    <a:pt x="3217" y="2787"/>
                  </a:lnTo>
                  <a:lnTo>
                    <a:pt x="3160" y="2839"/>
                  </a:lnTo>
                  <a:lnTo>
                    <a:pt x="3098" y="2885"/>
                  </a:lnTo>
                  <a:lnTo>
                    <a:pt x="3031" y="2926"/>
                  </a:lnTo>
                  <a:lnTo>
                    <a:pt x="2961" y="2960"/>
                  </a:lnTo>
                  <a:lnTo>
                    <a:pt x="2887" y="2987"/>
                  </a:lnTo>
                  <a:lnTo>
                    <a:pt x="2810" y="3007"/>
                  </a:lnTo>
                  <a:lnTo>
                    <a:pt x="2730" y="3019"/>
                  </a:lnTo>
                  <a:lnTo>
                    <a:pt x="2648" y="3024"/>
                  </a:lnTo>
                  <a:lnTo>
                    <a:pt x="805" y="3024"/>
                  </a:lnTo>
                  <a:lnTo>
                    <a:pt x="723" y="3019"/>
                  </a:lnTo>
                  <a:lnTo>
                    <a:pt x="643" y="3007"/>
                  </a:lnTo>
                  <a:lnTo>
                    <a:pt x="566" y="2987"/>
                  </a:lnTo>
                  <a:lnTo>
                    <a:pt x="492" y="2960"/>
                  </a:lnTo>
                  <a:lnTo>
                    <a:pt x="421" y="2926"/>
                  </a:lnTo>
                  <a:lnTo>
                    <a:pt x="355" y="2885"/>
                  </a:lnTo>
                  <a:lnTo>
                    <a:pt x="293" y="2839"/>
                  </a:lnTo>
                  <a:lnTo>
                    <a:pt x="236" y="2787"/>
                  </a:lnTo>
                  <a:lnTo>
                    <a:pt x="183" y="2729"/>
                  </a:lnTo>
                  <a:lnTo>
                    <a:pt x="137" y="2668"/>
                  </a:lnTo>
                  <a:lnTo>
                    <a:pt x="97" y="2601"/>
                  </a:lnTo>
                  <a:lnTo>
                    <a:pt x="63" y="2532"/>
                  </a:lnTo>
                  <a:lnTo>
                    <a:pt x="35" y="2457"/>
                  </a:lnTo>
                  <a:lnTo>
                    <a:pt x="16" y="2380"/>
                  </a:lnTo>
                  <a:lnTo>
                    <a:pt x="4" y="2300"/>
                  </a:lnTo>
                  <a:lnTo>
                    <a:pt x="0" y="2217"/>
                  </a:lnTo>
                  <a:lnTo>
                    <a:pt x="0" y="807"/>
                  </a:lnTo>
                  <a:lnTo>
                    <a:pt x="4" y="725"/>
                  </a:lnTo>
                  <a:lnTo>
                    <a:pt x="16" y="645"/>
                  </a:lnTo>
                  <a:lnTo>
                    <a:pt x="35" y="567"/>
                  </a:lnTo>
                  <a:lnTo>
                    <a:pt x="63" y="493"/>
                  </a:lnTo>
                  <a:lnTo>
                    <a:pt x="97" y="423"/>
                  </a:lnTo>
                  <a:lnTo>
                    <a:pt x="137" y="357"/>
                  </a:lnTo>
                  <a:lnTo>
                    <a:pt x="183" y="295"/>
                  </a:lnTo>
                  <a:lnTo>
                    <a:pt x="236" y="237"/>
                  </a:lnTo>
                  <a:lnTo>
                    <a:pt x="293" y="185"/>
                  </a:lnTo>
                  <a:lnTo>
                    <a:pt x="355" y="139"/>
                  </a:lnTo>
                  <a:lnTo>
                    <a:pt x="421" y="99"/>
                  </a:lnTo>
                  <a:lnTo>
                    <a:pt x="492" y="65"/>
                  </a:lnTo>
                  <a:lnTo>
                    <a:pt x="566" y="37"/>
                  </a:lnTo>
                  <a:lnTo>
                    <a:pt x="643" y="17"/>
                  </a:lnTo>
                  <a:lnTo>
                    <a:pt x="723" y="6"/>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47">
              <a:extLst>
                <a:ext uri="{FF2B5EF4-FFF2-40B4-BE49-F238E27FC236}">
                  <a16:creationId xmlns:a16="http://schemas.microsoft.com/office/drawing/2014/main" id="{409CF111-5DD0-4B15-A2EF-6A6568E0AB73}"/>
                </a:ext>
              </a:extLst>
            </p:cNvPr>
            <p:cNvSpPr>
              <a:spLocks noEditPoints="1"/>
            </p:cNvSpPr>
            <p:nvPr/>
          </p:nvSpPr>
          <p:spPr bwMode="auto">
            <a:xfrm>
              <a:off x="2082128" y="3116905"/>
              <a:ext cx="305775" cy="183773"/>
            </a:xfrm>
            <a:custGeom>
              <a:avLst/>
              <a:gdLst>
                <a:gd name="T0" fmla="*/ 1769 w 2381"/>
                <a:gd name="T1" fmla="*/ 234 h 1431"/>
                <a:gd name="T2" fmla="*/ 1392 w 2381"/>
                <a:gd name="T3" fmla="*/ 881 h 1431"/>
                <a:gd name="T4" fmla="*/ 1381 w 2381"/>
                <a:gd name="T5" fmla="*/ 897 h 1431"/>
                <a:gd name="T6" fmla="*/ 1365 w 2381"/>
                <a:gd name="T7" fmla="*/ 908 h 1431"/>
                <a:gd name="T8" fmla="*/ 1346 w 2381"/>
                <a:gd name="T9" fmla="*/ 915 h 1431"/>
                <a:gd name="T10" fmla="*/ 1327 w 2381"/>
                <a:gd name="T11" fmla="*/ 916 h 1431"/>
                <a:gd name="T12" fmla="*/ 1309 w 2381"/>
                <a:gd name="T13" fmla="*/ 914 h 1431"/>
                <a:gd name="T14" fmla="*/ 1290 w 2381"/>
                <a:gd name="T15" fmla="*/ 904 h 1431"/>
                <a:gd name="T16" fmla="*/ 862 w 2381"/>
                <a:gd name="T17" fmla="*/ 619 h 1431"/>
                <a:gd name="T18" fmla="*/ 237 w 2381"/>
                <a:gd name="T19" fmla="*/ 1287 h 1431"/>
                <a:gd name="T20" fmla="*/ 2203 w 2381"/>
                <a:gd name="T21" fmla="*/ 1287 h 1431"/>
                <a:gd name="T22" fmla="*/ 1769 w 2381"/>
                <a:gd name="T23" fmla="*/ 234 h 1431"/>
                <a:gd name="T24" fmla="*/ 1785 w 2381"/>
                <a:gd name="T25" fmla="*/ 0 h 1431"/>
                <a:gd name="T26" fmla="*/ 1805 w 2381"/>
                <a:gd name="T27" fmla="*/ 5 h 1431"/>
                <a:gd name="T28" fmla="*/ 1822 w 2381"/>
                <a:gd name="T29" fmla="*/ 14 h 1431"/>
                <a:gd name="T30" fmla="*/ 1836 w 2381"/>
                <a:gd name="T31" fmla="*/ 27 h 1431"/>
                <a:gd name="T32" fmla="*/ 1847 w 2381"/>
                <a:gd name="T33" fmla="*/ 44 h 1431"/>
                <a:gd name="T34" fmla="*/ 2377 w 2381"/>
                <a:gd name="T35" fmla="*/ 1331 h 1431"/>
                <a:gd name="T36" fmla="*/ 2381 w 2381"/>
                <a:gd name="T37" fmla="*/ 1348 h 1431"/>
                <a:gd name="T38" fmla="*/ 2381 w 2381"/>
                <a:gd name="T39" fmla="*/ 1365 h 1431"/>
                <a:gd name="T40" fmla="*/ 2377 w 2381"/>
                <a:gd name="T41" fmla="*/ 1382 h 1431"/>
                <a:gd name="T42" fmla="*/ 2369 w 2381"/>
                <a:gd name="T43" fmla="*/ 1399 h 1431"/>
                <a:gd name="T44" fmla="*/ 2359 w 2381"/>
                <a:gd name="T45" fmla="*/ 1413 h 1431"/>
                <a:gd name="T46" fmla="*/ 2344 w 2381"/>
                <a:gd name="T47" fmla="*/ 1422 h 1431"/>
                <a:gd name="T48" fmla="*/ 2327 w 2381"/>
                <a:gd name="T49" fmla="*/ 1428 h 1431"/>
                <a:gd name="T50" fmla="*/ 2310 w 2381"/>
                <a:gd name="T51" fmla="*/ 1431 h 1431"/>
                <a:gd name="T52" fmla="*/ 71 w 2381"/>
                <a:gd name="T53" fmla="*/ 1431 h 1431"/>
                <a:gd name="T54" fmla="*/ 50 w 2381"/>
                <a:gd name="T55" fmla="*/ 1428 h 1431"/>
                <a:gd name="T56" fmla="*/ 32 w 2381"/>
                <a:gd name="T57" fmla="*/ 1419 h 1431"/>
                <a:gd name="T58" fmla="*/ 16 w 2381"/>
                <a:gd name="T59" fmla="*/ 1405 h 1431"/>
                <a:gd name="T60" fmla="*/ 6 w 2381"/>
                <a:gd name="T61" fmla="*/ 1388 h 1431"/>
                <a:gd name="T62" fmla="*/ 0 w 2381"/>
                <a:gd name="T63" fmla="*/ 1367 h 1431"/>
                <a:gd name="T64" fmla="*/ 0 w 2381"/>
                <a:gd name="T65" fmla="*/ 1347 h 1431"/>
                <a:gd name="T66" fmla="*/ 7 w 2381"/>
                <a:gd name="T67" fmla="*/ 1327 h 1431"/>
                <a:gd name="T68" fmla="*/ 19 w 2381"/>
                <a:gd name="T69" fmla="*/ 1309 h 1431"/>
                <a:gd name="T70" fmla="*/ 798 w 2381"/>
                <a:gd name="T71" fmla="*/ 475 h 1431"/>
                <a:gd name="T72" fmla="*/ 814 w 2381"/>
                <a:gd name="T73" fmla="*/ 463 h 1431"/>
                <a:gd name="T74" fmla="*/ 833 w 2381"/>
                <a:gd name="T75" fmla="*/ 455 h 1431"/>
                <a:gd name="T76" fmla="*/ 853 w 2381"/>
                <a:gd name="T77" fmla="*/ 453 h 1431"/>
                <a:gd name="T78" fmla="*/ 872 w 2381"/>
                <a:gd name="T79" fmla="*/ 457 h 1431"/>
                <a:gd name="T80" fmla="*/ 891 w 2381"/>
                <a:gd name="T81" fmla="*/ 464 h 1431"/>
                <a:gd name="T82" fmla="*/ 1306 w 2381"/>
                <a:gd name="T83" fmla="*/ 742 h 1431"/>
                <a:gd name="T84" fmla="*/ 1718 w 2381"/>
                <a:gd name="T85" fmla="*/ 35 h 1431"/>
                <a:gd name="T86" fmla="*/ 1730 w 2381"/>
                <a:gd name="T87" fmla="*/ 19 h 1431"/>
                <a:gd name="T88" fmla="*/ 1746 w 2381"/>
                <a:gd name="T89" fmla="*/ 9 h 1431"/>
                <a:gd name="T90" fmla="*/ 1764 w 2381"/>
                <a:gd name="T91" fmla="*/ 1 h 1431"/>
                <a:gd name="T92" fmla="*/ 1785 w 2381"/>
                <a:gd name="T93" fmla="*/ 0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81" h="1431">
                  <a:moveTo>
                    <a:pt x="1769" y="234"/>
                  </a:moveTo>
                  <a:lnTo>
                    <a:pt x="1392" y="881"/>
                  </a:lnTo>
                  <a:lnTo>
                    <a:pt x="1381" y="897"/>
                  </a:lnTo>
                  <a:lnTo>
                    <a:pt x="1365" y="908"/>
                  </a:lnTo>
                  <a:lnTo>
                    <a:pt x="1346" y="915"/>
                  </a:lnTo>
                  <a:lnTo>
                    <a:pt x="1327" y="916"/>
                  </a:lnTo>
                  <a:lnTo>
                    <a:pt x="1309" y="914"/>
                  </a:lnTo>
                  <a:lnTo>
                    <a:pt x="1290" y="904"/>
                  </a:lnTo>
                  <a:lnTo>
                    <a:pt x="862" y="619"/>
                  </a:lnTo>
                  <a:lnTo>
                    <a:pt x="237" y="1287"/>
                  </a:lnTo>
                  <a:lnTo>
                    <a:pt x="2203" y="1287"/>
                  </a:lnTo>
                  <a:lnTo>
                    <a:pt x="1769" y="234"/>
                  </a:lnTo>
                  <a:close/>
                  <a:moveTo>
                    <a:pt x="1785" y="0"/>
                  </a:moveTo>
                  <a:lnTo>
                    <a:pt x="1805" y="5"/>
                  </a:lnTo>
                  <a:lnTo>
                    <a:pt x="1822" y="14"/>
                  </a:lnTo>
                  <a:lnTo>
                    <a:pt x="1836" y="27"/>
                  </a:lnTo>
                  <a:lnTo>
                    <a:pt x="1847" y="44"/>
                  </a:lnTo>
                  <a:lnTo>
                    <a:pt x="2377" y="1331"/>
                  </a:lnTo>
                  <a:lnTo>
                    <a:pt x="2381" y="1348"/>
                  </a:lnTo>
                  <a:lnTo>
                    <a:pt x="2381" y="1365"/>
                  </a:lnTo>
                  <a:lnTo>
                    <a:pt x="2377" y="1382"/>
                  </a:lnTo>
                  <a:lnTo>
                    <a:pt x="2369" y="1399"/>
                  </a:lnTo>
                  <a:lnTo>
                    <a:pt x="2359" y="1413"/>
                  </a:lnTo>
                  <a:lnTo>
                    <a:pt x="2344" y="1422"/>
                  </a:lnTo>
                  <a:lnTo>
                    <a:pt x="2327" y="1428"/>
                  </a:lnTo>
                  <a:lnTo>
                    <a:pt x="2310" y="1431"/>
                  </a:lnTo>
                  <a:lnTo>
                    <a:pt x="71" y="1431"/>
                  </a:lnTo>
                  <a:lnTo>
                    <a:pt x="50" y="1428"/>
                  </a:lnTo>
                  <a:lnTo>
                    <a:pt x="32" y="1419"/>
                  </a:lnTo>
                  <a:lnTo>
                    <a:pt x="16" y="1405"/>
                  </a:lnTo>
                  <a:lnTo>
                    <a:pt x="6" y="1388"/>
                  </a:lnTo>
                  <a:lnTo>
                    <a:pt x="0" y="1367"/>
                  </a:lnTo>
                  <a:lnTo>
                    <a:pt x="0" y="1347"/>
                  </a:lnTo>
                  <a:lnTo>
                    <a:pt x="7" y="1327"/>
                  </a:lnTo>
                  <a:lnTo>
                    <a:pt x="19" y="1309"/>
                  </a:lnTo>
                  <a:lnTo>
                    <a:pt x="798" y="475"/>
                  </a:lnTo>
                  <a:lnTo>
                    <a:pt x="814" y="463"/>
                  </a:lnTo>
                  <a:lnTo>
                    <a:pt x="833" y="455"/>
                  </a:lnTo>
                  <a:lnTo>
                    <a:pt x="853" y="453"/>
                  </a:lnTo>
                  <a:lnTo>
                    <a:pt x="872" y="457"/>
                  </a:lnTo>
                  <a:lnTo>
                    <a:pt x="891" y="464"/>
                  </a:lnTo>
                  <a:lnTo>
                    <a:pt x="1306" y="742"/>
                  </a:lnTo>
                  <a:lnTo>
                    <a:pt x="1718" y="35"/>
                  </a:lnTo>
                  <a:lnTo>
                    <a:pt x="1730" y="19"/>
                  </a:lnTo>
                  <a:lnTo>
                    <a:pt x="1746" y="9"/>
                  </a:lnTo>
                  <a:lnTo>
                    <a:pt x="1764" y="1"/>
                  </a:lnTo>
                  <a:lnTo>
                    <a:pt x="17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48">
              <a:extLst>
                <a:ext uri="{FF2B5EF4-FFF2-40B4-BE49-F238E27FC236}">
                  <a16:creationId xmlns:a16="http://schemas.microsoft.com/office/drawing/2014/main" id="{BAD0DFFA-2669-4A60-A069-1F52A9D6C771}"/>
                </a:ext>
              </a:extLst>
            </p:cNvPr>
            <p:cNvSpPr>
              <a:spLocks noEditPoints="1"/>
            </p:cNvSpPr>
            <p:nvPr/>
          </p:nvSpPr>
          <p:spPr bwMode="auto">
            <a:xfrm>
              <a:off x="2097025" y="3034586"/>
              <a:ext cx="64468" cy="64725"/>
            </a:xfrm>
            <a:custGeom>
              <a:avLst/>
              <a:gdLst>
                <a:gd name="T0" fmla="*/ 251 w 502"/>
                <a:gd name="T1" fmla="*/ 144 h 504"/>
                <a:gd name="T2" fmla="*/ 222 w 502"/>
                <a:gd name="T3" fmla="*/ 148 h 504"/>
                <a:gd name="T4" fmla="*/ 196 w 502"/>
                <a:gd name="T5" fmla="*/ 160 h 504"/>
                <a:gd name="T6" fmla="*/ 175 w 502"/>
                <a:gd name="T7" fmla="*/ 176 h 504"/>
                <a:gd name="T8" fmla="*/ 158 w 502"/>
                <a:gd name="T9" fmla="*/ 198 h 504"/>
                <a:gd name="T10" fmla="*/ 148 w 502"/>
                <a:gd name="T11" fmla="*/ 224 h 504"/>
                <a:gd name="T12" fmla="*/ 144 w 502"/>
                <a:gd name="T13" fmla="*/ 253 h 504"/>
                <a:gd name="T14" fmla="*/ 148 w 502"/>
                <a:gd name="T15" fmla="*/ 282 h 504"/>
                <a:gd name="T16" fmla="*/ 158 w 502"/>
                <a:gd name="T17" fmla="*/ 307 h 504"/>
                <a:gd name="T18" fmla="*/ 175 w 502"/>
                <a:gd name="T19" fmla="*/ 329 h 504"/>
                <a:gd name="T20" fmla="*/ 196 w 502"/>
                <a:gd name="T21" fmla="*/ 346 h 504"/>
                <a:gd name="T22" fmla="*/ 222 w 502"/>
                <a:gd name="T23" fmla="*/ 356 h 504"/>
                <a:gd name="T24" fmla="*/ 251 w 502"/>
                <a:gd name="T25" fmla="*/ 360 h 504"/>
                <a:gd name="T26" fmla="*/ 280 w 502"/>
                <a:gd name="T27" fmla="*/ 356 h 504"/>
                <a:gd name="T28" fmla="*/ 306 w 502"/>
                <a:gd name="T29" fmla="*/ 346 h 504"/>
                <a:gd name="T30" fmla="*/ 327 w 502"/>
                <a:gd name="T31" fmla="*/ 329 h 504"/>
                <a:gd name="T32" fmla="*/ 344 w 502"/>
                <a:gd name="T33" fmla="*/ 307 h 504"/>
                <a:gd name="T34" fmla="*/ 356 w 502"/>
                <a:gd name="T35" fmla="*/ 282 h 504"/>
                <a:gd name="T36" fmla="*/ 358 w 502"/>
                <a:gd name="T37" fmla="*/ 253 h 504"/>
                <a:gd name="T38" fmla="*/ 356 w 502"/>
                <a:gd name="T39" fmla="*/ 224 h 504"/>
                <a:gd name="T40" fmla="*/ 344 w 502"/>
                <a:gd name="T41" fmla="*/ 198 h 504"/>
                <a:gd name="T42" fmla="*/ 327 w 502"/>
                <a:gd name="T43" fmla="*/ 176 h 504"/>
                <a:gd name="T44" fmla="*/ 306 w 502"/>
                <a:gd name="T45" fmla="*/ 160 h 504"/>
                <a:gd name="T46" fmla="*/ 280 w 502"/>
                <a:gd name="T47" fmla="*/ 148 h 504"/>
                <a:gd name="T48" fmla="*/ 251 w 502"/>
                <a:gd name="T49" fmla="*/ 144 h 504"/>
                <a:gd name="T50" fmla="*/ 251 w 502"/>
                <a:gd name="T51" fmla="*/ 0 h 504"/>
                <a:gd name="T52" fmla="*/ 297 w 502"/>
                <a:gd name="T53" fmla="*/ 4 h 504"/>
                <a:gd name="T54" fmla="*/ 339 w 502"/>
                <a:gd name="T55" fmla="*/ 16 h 504"/>
                <a:gd name="T56" fmla="*/ 378 w 502"/>
                <a:gd name="T57" fmla="*/ 36 h 504"/>
                <a:gd name="T58" fmla="*/ 413 w 502"/>
                <a:gd name="T59" fmla="*/ 60 h 504"/>
                <a:gd name="T60" fmla="*/ 443 w 502"/>
                <a:gd name="T61" fmla="*/ 91 h 504"/>
                <a:gd name="T62" fmla="*/ 468 w 502"/>
                <a:gd name="T63" fmla="*/ 126 h 504"/>
                <a:gd name="T64" fmla="*/ 487 w 502"/>
                <a:gd name="T65" fmla="*/ 165 h 504"/>
                <a:gd name="T66" fmla="*/ 498 w 502"/>
                <a:gd name="T67" fmla="*/ 207 h 504"/>
                <a:gd name="T68" fmla="*/ 502 w 502"/>
                <a:gd name="T69" fmla="*/ 253 h 504"/>
                <a:gd name="T70" fmla="*/ 498 w 502"/>
                <a:gd name="T71" fmla="*/ 298 h 504"/>
                <a:gd name="T72" fmla="*/ 487 w 502"/>
                <a:gd name="T73" fmla="*/ 341 h 504"/>
                <a:gd name="T74" fmla="*/ 468 w 502"/>
                <a:gd name="T75" fmla="*/ 380 h 504"/>
                <a:gd name="T76" fmla="*/ 443 w 502"/>
                <a:gd name="T77" fmla="*/ 415 h 504"/>
                <a:gd name="T78" fmla="*/ 413 w 502"/>
                <a:gd name="T79" fmla="*/ 445 h 504"/>
                <a:gd name="T80" fmla="*/ 378 w 502"/>
                <a:gd name="T81" fmla="*/ 470 h 504"/>
                <a:gd name="T82" fmla="*/ 339 w 502"/>
                <a:gd name="T83" fmla="*/ 489 h 504"/>
                <a:gd name="T84" fmla="*/ 297 w 502"/>
                <a:gd name="T85" fmla="*/ 500 h 504"/>
                <a:gd name="T86" fmla="*/ 251 w 502"/>
                <a:gd name="T87" fmla="*/ 504 h 504"/>
                <a:gd name="T88" fmla="*/ 206 w 502"/>
                <a:gd name="T89" fmla="*/ 500 h 504"/>
                <a:gd name="T90" fmla="*/ 163 w 502"/>
                <a:gd name="T91" fmla="*/ 489 h 504"/>
                <a:gd name="T92" fmla="*/ 124 w 502"/>
                <a:gd name="T93" fmla="*/ 470 h 504"/>
                <a:gd name="T94" fmla="*/ 89 w 502"/>
                <a:gd name="T95" fmla="*/ 445 h 504"/>
                <a:gd name="T96" fmla="*/ 58 w 502"/>
                <a:gd name="T97" fmla="*/ 415 h 504"/>
                <a:gd name="T98" fmla="*/ 34 w 502"/>
                <a:gd name="T99" fmla="*/ 380 h 504"/>
                <a:gd name="T100" fmla="*/ 15 w 502"/>
                <a:gd name="T101" fmla="*/ 341 h 504"/>
                <a:gd name="T102" fmla="*/ 3 w 502"/>
                <a:gd name="T103" fmla="*/ 298 h 504"/>
                <a:gd name="T104" fmla="*/ 0 w 502"/>
                <a:gd name="T105" fmla="*/ 253 h 504"/>
                <a:gd name="T106" fmla="*/ 3 w 502"/>
                <a:gd name="T107" fmla="*/ 207 h 504"/>
                <a:gd name="T108" fmla="*/ 15 w 502"/>
                <a:gd name="T109" fmla="*/ 165 h 504"/>
                <a:gd name="T110" fmla="*/ 34 w 502"/>
                <a:gd name="T111" fmla="*/ 126 h 504"/>
                <a:gd name="T112" fmla="*/ 58 w 502"/>
                <a:gd name="T113" fmla="*/ 91 h 504"/>
                <a:gd name="T114" fmla="*/ 89 w 502"/>
                <a:gd name="T115" fmla="*/ 60 h 504"/>
                <a:gd name="T116" fmla="*/ 124 w 502"/>
                <a:gd name="T117" fmla="*/ 36 h 504"/>
                <a:gd name="T118" fmla="*/ 163 w 502"/>
                <a:gd name="T119" fmla="*/ 16 h 504"/>
                <a:gd name="T120" fmla="*/ 206 w 502"/>
                <a:gd name="T121" fmla="*/ 4 h 504"/>
                <a:gd name="T122" fmla="*/ 251 w 502"/>
                <a:gd name="T123"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02" h="504">
                  <a:moveTo>
                    <a:pt x="251" y="144"/>
                  </a:moveTo>
                  <a:lnTo>
                    <a:pt x="222" y="148"/>
                  </a:lnTo>
                  <a:lnTo>
                    <a:pt x="196" y="160"/>
                  </a:lnTo>
                  <a:lnTo>
                    <a:pt x="175" y="176"/>
                  </a:lnTo>
                  <a:lnTo>
                    <a:pt x="158" y="198"/>
                  </a:lnTo>
                  <a:lnTo>
                    <a:pt x="148" y="224"/>
                  </a:lnTo>
                  <a:lnTo>
                    <a:pt x="144" y="253"/>
                  </a:lnTo>
                  <a:lnTo>
                    <a:pt x="148" y="282"/>
                  </a:lnTo>
                  <a:lnTo>
                    <a:pt x="158" y="307"/>
                  </a:lnTo>
                  <a:lnTo>
                    <a:pt x="175" y="329"/>
                  </a:lnTo>
                  <a:lnTo>
                    <a:pt x="196" y="346"/>
                  </a:lnTo>
                  <a:lnTo>
                    <a:pt x="222" y="356"/>
                  </a:lnTo>
                  <a:lnTo>
                    <a:pt x="251" y="360"/>
                  </a:lnTo>
                  <a:lnTo>
                    <a:pt x="280" y="356"/>
                  </a:lnTo>
                  <a:lnTo>
                    <a:pt x="306" y="346"/>
                  </a:lnTo>
                  <a:lnTo>
                    <a:pt x="327" y="329"/>
                  </a:lnTo>
                  <a:lnTo>
                    <a:pt x="344" y="307"/>
                  </a:lnTo>
                  <a:lnTo>
                    <a:pt x="356" y="282"/>
                  </a:lnTo>
                  <a:lnTo>
                    <a:pt x="358" y="253"/>
                  </a:lnTo>
                  <a:lnTo>
                    <a:pt x="356" y="224"/>
                  </a:lnTo>
                  <a:lnTo>
                    <a:pt x="344" y="198"/>
                  </a:lnTo>
                  <a:lnTo>
                    <a:pt x="327" y="176"/>
                  </a:lnTo>
                  <a:lnTo>
                    <a:pt x="306" y="160"/>
                  </a:lnTo>
                  <a:lnTo>
                    <a:pt x="280" y="148"/>
                  </a:lnTo>
                  <a:lnTo>
                    <a:pt x="251" y="144"/>
                  </a:lnTo>
                  <a:close/>
                  <a:moveTo>
                    <a:pt x="251" y="0"/>
                  </a:moveTo>
                  <a:lnTo>
                    <a:pt x="297" y="4"/>
                  </a:lnTo>
                  <a:lnTo>
                    <a:pt x="339" y="16"/>
                  </a:lnTo>
                  <a:lnTo>
                    <a:pt x="378" y="36"/>
                  </a:lnTo>
                  <a:lnTo>
                    <a:pt x="413" y="60"/>
                  </a:lnTo>
                  <a:lnTo>
                    <a:pt x="443" y="91"/>
                  </a:lnTo>
                  <a:lnTo>
                    <a:pt x="468" y="126"/>
                  </a:lnTo>
                  <a:lnTo>
                    <a:pt x="487" y="165"/>
                  </a:lnTo>
                  <a:lnTo>
                    <a:pt x="498" y="207"/>
                  </a:lnTo>
                  <a:lnTo>
                    <a:pt x="502" y="253"/>
                  </a:lnTo>
                  <a:lnTo>
                    <a:pt x="498" y="298"/>
                  </a:lnTo>
                  <a:lnTo>
                    <a:pt x="487" y="341"/>
                  </a:lnTo>
                  <a:lnTo>
                    <a:pt x="468" y="380"/>
                  </a:lnTo>
                  <a:lnTo>
                    <a:pt x="443" y="415"/>
                  </a:lnTo>
                  <a:lnTo>
                    <a:pt x="413" y="445"/>
                  </a:lnTo>
                  <a:lnTo>
                    <a:pt x="378" y="470"/>
                  </a:lnTo>
                  <a:lnTo>
                    <a:pt x="339" y="489"/>
                  </a:lnTo>
                  <a:lnTo>
                    <a:pt x="297" y="500"/>
                  </a:lnTo>
                  <a:lnTo>
                    <a:pt x="251" y="504"/>
                  </a:lnTo>
                  <a:lnTo>
                    <a:pt x="206" y="500"/>
                  </a:lnTo>
                  <a:lnTo>
                    <a:pt x="163" y="489"/>
                  </a:lnTo>
                  <a:lnTo>
                    <a:pt x="124" y="470"/>
                  </a:lnTo>
                  <a:lnTo>
                    <a:pt x="89" y="445"/>
                  </a:lnTo>
                  <a:lnTo>
                    <a:pt x="58" y="415"/>
                  </a:lnTo>
                  <a:lnTo>
                    <a:pt x="34" y="380"/>
                  </a:lnTo>
                  <a:lnTo>
                    <a:pt x="15" y="341"/>
                  </a:lnTo>
                  <a:lnTo>
                    <a:pt x="3" y="298"/>
                  </a:lnTo>
                  <a:lnTo>
                    <a:pt x="0" y="253"/>
                  </a:lnTo>
                  <a:lnTo>
                    <a:pt x="3" y="207"/>
                  </a:lnTo>
                  <a:lnTo>
                    <a:pt x="15" y="165"/>
                  </a:lnTo>
                  <a:lnTo>
                    <a:pt x="34" y="126"/>
                  </a:lnTo>
                  <a:lnTo>
                    <a:pt x="58" y="91"/>
                  </a:lnTo>
                  <a:lnTo>
                    <a:pt x="89" y="60"/>
                  </a:lnTo>
                  <a:lnTo>
                    <a:pt x="124" y="36"/>
                  </a:lnTo>
                  <a:lnTo>
                    <a:pt x="163" y="16"/>
                  </a:lnTo>
                  <a:lnTo>
                    <a:pt x="206" y="4"/>
                  </a:lnTo>
                  <a:lnTo>
                    <a:pt x="25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2" name="Группа 7">
            <a:extLst>
              <a:ext uri="{FF2B5EF4-FFF2-40B4-BE49-F238E27FC236}">
                <a16:creationId xmlns:a16="http://schemas.microsoft.com/office/drawing/2014/main" id="{35F659F7-2040-4D71-A602-6D30A237CFBC}"/>
              </a:ext>
            </a:extLst>
          </p:cNvPr>
          <p:cNvGrpSpPr>
            <a:grpSpLocks noChangeAspect="1"/>
          </p:cNvGrpSpPr>
          <p:nvPr/>
        </p:nvGrpSpPr>
        <p:grpSpPr>
          <a:xfrm>
            <a:off x="6144994" y="2072618"/>
            <a:ext cx="551053" cy="548640"/>
            <a:chOff x="1997902" y="3403686"/>
            <a:chExt cx="433850" cy="431950"/>
          </a:xfrm>
          <a:solidFill>
            <a:srgbClr val="34738D"/>
          </a:solidFill>
        </p:grpSpPr>
        <p:sp>
          <p:nvSpPr>
            <p:cNvPr id="23" name="Freeform 11">
              <a:extLst>
                <a:ext uri="{FF2B5EF4-FFF2-40B4-BE49-F238E27FC236}">
                  <a16:creationId xmlns:a16="http://schemas.microsoft.com/office/drawing/2014/main" id="{81DD660A-9F8A-47FF-B994-1E148BA7747C}"/>
                </a:ext>
              </a:extLst>
            </p:cNvPr>
            <p:cNvSpPr>
              <a:spLocks/>
            </p:cNvSpPr>
            <p:nvPr/>
          </p:nvSpPr>
          <p:spPr bwMode="auto">
            <a:xfrm>
              <a:off x="1999002" y="3403886"/>
              <a:ext cx="199823" cy="201223"/>
            </a:xfrm>
            <a:custGeom>
              <a:avLst/>
              <a:gdLst>
                <a:gd name="T0" fmla="*/ 1010 w 1998"/>
                <a:gd name="T1" fmla="*/ 11 h 2012"/>
                <a:gd name="T2" fmla="*/ 1118 w 1998"/>
                <a:gd name="T3" fmla="*/ 81 h 2012"/>
                <a:gd name="T4" fmla="*/ 1140 w 1998"/>
                <a:gd name="T5" fmla="*/ 106 h 2012"/>
                <a:gd name="T6" fmla="*/ 1201 w 1998"/>
                <a:gd name="T7" fmla="*/ 173 h 2012"/>
                <a:gd name="T8" fmla="*/ 1297 w 1998"/>
                <a:gd name="T9" fmla="*/ 279 h 2012"/>
                <a:gd name="T10" fmla="*/ 1424 w 1998"/>
                <a:gd name="T11" fmla="*/ 417 h 2012"/>
                <a:gd name="T12" fmla="*/ 1584 w 1998"/>
                <a:gd name="T13" fmla="*/ 584 h 2012"/>
                <a:gd name="T14" fmla="*/ 1769 w 1998"/>
                <a:gd name="T15" fmla="*/ 777 h 2012"/>
                <a:gd name="T16" fmla="*/ 1980 w 1998"/>
                <a:gd name="T17" fmla="*/ 990 h 2012"/>
                <a:gd name="T18" fmla="*/ 1998 w 1998"/>
                <a:gd name="T19" fmla="*/ 1048 h 2012"/>
                <a:gd name="T20" fmla="*/ 1963 w 1998"/>
                <a:gd name="T21" fmla="*/ 1098 h 2012"/>
                <a:gd name="T22" fmla="*/ 1902 w 1998"/>
                <a:gd name="T23" fmla="*/ 1098 h 2012"/>
                <a:gd name="T24" fmla="*/ 1740 w 1998"/>
                <a:gd name="T25" fmla="*/ 941 h 2012"/>
                <a:gd name="T26" fmla="*/ 1544 w 1998"/>
                <a:gd name="T27" fmla="*/ 740 h 2012"/>
                <a:gd name="T28" fmla="*/ 1376 w 1998"/>
                <a:gd name="T29" fmla="*/ 562 h 2012"/>
                <a:gd name="T30" fmla="*/ 1236 w 1998"/>
                <a:gd name="T31" fmla="*/ 413 h 2012"/>
                <a:gd name="T32" fmla="*/ 1128 w 1998"/>
                <a:gd name="T33" fmla="*/ 296 h 2012"/>
                <a:gd name="T34" fmla="*/ 1056 w 1998"/>
                <a:gd name="T35" fmla="*/ 216 h 2012"/>
                <a:gd name="T36" fmla="*/ 1022 w 1998"/>
                <a:gd name="T37" fmla="*/ 176 h 2012"/>
                <a:gd name="T38" fmla="*/ 969 w 1998"/>
                <a:gd name="T39" fmla="*/ 139 h 2012"/>
                <a:gd name="T40" fmla="*/ 905 w 1998"/>
                <a:gd name="T41" fmla="*/ 139 h 2012"/>
                <a:gd name="T42" fmla="*/ 857 w 1998"/>
                <a:gd name="T43" fmla="*/ 167 h 2012"/>
                <a:gd name="T44" fmla="*/ 153 w 1998"/>
                <a:gd name="T45" fmla="*/ 875 h 2012"/>
                <a:gd name="T46" fmla="*/ 135 w 1998"/>
                <a:gd name="T47" fmla="*/ 943 h 2012"/>
                <a:gd name="T48" fmla="*/ 152 w 1998"/>
                <a:gd name="T49" fmla="*/ 1002 h 2012"/>
                <a:gd name="T50" fmla="*/ 175 w 1998"/>
                <a:gd name="T51" fmla="*/ 1030 h 2012"/>
                <a:gd name="T52" fmla="*/ 214 w 1998"/>
                <a:gd name="T53" fmla="*/ 1068 h 2012"/>
                <a:gd name="T54" fmla="*/ 294 w 1998"/>
                <a:gd name="T55" fmla="*/ 1145 h 2012"/>
                <a:gd name="T56" fmla="*/ 836 w 1998"/>
                <a:gd name="T57" fmla="*/ 677 h 2012"/>
                <a:gd name="T58" fmla="*/ 897 w 1998"/>
                <a:gd name="T59" fmla="*/ 677 h 2012"/>
                <a:gd name="T60" fmla="*/ 934 w 1998"/>
                <a:gd name="T61" fmla="*/ 727 h 2012"/>
                <a:gd name="T62" fmla="*/ 915 w 1998"/>
                <a:gd name="T63" fmla="*/ 785 h 2012"/>
                <a:gd name="T64" fmla="*/ 539 w 1998"/>
                <a:gd name="T65" fmla="*/ 1384 h 2012"/>
                <a:gd name="T66" fmla="*/ 739 w 1998"/>
                <a:gd name="T67" fmla="*/ 1580 h 2012"/>
                <a:gd name="T68" fmla="*/ 992 w 1998"/>
                <a:gd name="T69" fmla="*/ 1346 h 2012"/>
                <a:gd name="T70" fmla="*/ 1050 w 1998"/>
                <a:gd name="T71" fmla="*/ 1365 h 2012"/>
                <a:gd name="T72" fmla="*/ 1069 w 1998"/>
                <a:gd name="T73" fmla="*/ 1423 h 2012"/>
                <a:gd name="T74" fmla="*/ 835 w 1998"/>
                <a:gd name="T75" fmla="*/ 1676 h 2012"/>
                <a:gd name="T76" fmla="*/ 1056 w 1998"/>
                <a:gd name="T77" fmla="*/ 1896 h 2012"/>
                <a:gd name="T78" fmla="*/ 1076 w 1998"/>
                <a:gd name="T79" fmla="*/ 1954 h 2012"/>
                <a:gd name="T80" fmla="*/ 1042 w 1998"/>
                <a:gd name="T81" fmla="*/ 2003 h 2012"/>
                <a:gd name="T82" fmla="*/ 992 w 1998"/>
                <a:gd name="T83" fmla="*/ 2009 h 2012"/>
                <a:gd name="T84" fmla="*/ 889 w 1998"/>
                <a:gd name="T85" fmla="*/ 1920 h 2012"/>
                <a:gd name="T86" fmla="*/ 685 w 1998"/>
                <a:gd name="T87" fmla="*/ 1717 h 2012"/>
                <a:gd name="T88" fmla="*/ 505 w 1998"/>
                <a:gd name="T89" fmla="*/ 1539 h 2012"/>
                <a:gd name="T90" fmla="*/ 351 w 1998"/>
                <a:gd name="T91" fmla="*/ 1388 h 2012"/>
                <a:gd name="T92" fmla="*/ 227 w 1998"/>
                <a:gd name="T93" fmla="*/ 1269 h 2012"/>
                <a:gd name="T94" fmla="*/ 139 w 1998"/>
                <a:gd name="T95" fmla="*/ 1182 h 2012"/>
                <a:gd name="T96" fmla="*/ 88 w 1998"/>
                <a:gd name="T97" fmla="*/ 1134 h 2012"/>
                <a:gd name="T98" fmla="*/ 55 w 1998"/>
                <a:gd name="T99" fmla="*/ 1098 h 2012"/>
                <a:gd name="T100" fmla="*/ 7 w 1998"/>
                <a:gd name="T101" fmla="*/ 1002 h 2012"/>
                <a:gd name="T102" fmla="*/ 3 w 1998"/>
                <a:gd name="T103" fmla="*/ 895 h 2012"/>
                <a:gd name="T104" fmla="*/ 48 w 1998"/>
                <a:gd name="T105" fmla="*/ 789 h 2012"/>
                <a:gd name="T106" fmla="*/ 777 w 1998"/>
                <a:gd name="T107" fmla="*/ 58 h 2012"/>
                <a:gd name="T108" fmla="*/ 869 w 1998"/>
                <a:gd name="T109" fmla="*/ 10 h 2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98" h="2012">
                  <a:moveTo>
                    <a:pt x="938" y="0"/>
                  </a:moveTo>
                  <a:lnTo>
                    <a:pt x="975" y="2"/>
                  </a:lnTo>
                  <a:lnTo>
                    <a:pt x="1010" y="11"/>
                  </a:lnTo>
                  <a:lnTo>
                    <a:pt x="1047" y="27"/>
                  </a:lnTo>
                  <a:lnTo>
                    <a:pt x="1082" y="51"/>
                  </a:lnTo>
                  <a:lnTo>
                    <a:pt x="1118" y="81"/>
                  </a:lnTo>
                  <a:lnTo>
                    <a:pt x="1121" y="84"/>
                  </a:lnTo>
                  <a:lnTo>
                    <a:pt x="1128" y="93"/>
                  </a:lnTo>
                  <a:lnTo>
                    <a:pt x="1140" y="106"/>
                  </a:lnTo>
                  <a:lnTo>
                    <a:pt x="1156" y="125"/>
                  </a:lnTo>
                  <a:lnTo>
                    <a:pt x="1176" y="147"/>
                  </a:lnTo>
                  <a:lnTo>
                    <a:pt x="1201" y="173"/>
                  </a:lnTo>
                  <a:lnTo>
                    <a:pt x="1228" y="205"/>
                  </a:lnTo>
                  <a:lnTo>
                    <a:pt x="1261" y="239"/>
                  </a:lnTo>
                  <a:lnTo>
                    <a:pt x="1297" y="279"/>
                  </a:lnTo>
                  <a:lnTo>
                    <a:pt x="1336" y="321"/>
                  </a:lnTo>
                  <a:lnTo>
                    <a:pt x="1378" y="367"/>
                  </a:lnTo>
                  <a:lnTo>
                    <a:pt x="1424" y="417"/>
                  </a:lnTo>
                  <a:lnTo>
                    <a:pt x="1474" y="470"/>
                  </a:lnTo>
                  <a:lnTo>
                    <a:pt x="1527" y="526"/>
                  </a:lnTo>
                  <a:lnTo>
                    <a:pt x="1584" y="584"/>
                  </a:lnTo>
                  <a:lnTo>
                    <a:pt x="1643" y="646"/>
                  </a:lnTo>
                  <a:lnTo>
                    <a:pt x="1705" y="711"/>
                  </a:lnTo>
                  <a:lnTo>
                    <a:pt x="1769" y="777"/>
                  </a:lnTo>
                  <a:lnTo>
                    <a:pt x="1836" y="847"/>
                  </a:lnTo>
                  <a:lnTo>
                    <a:pt x="1907" y="918"/>
                  </a:lnTo>
                  <a:lnTo>
                    <a:pt x="1980" y="990"/>
                  </a:lnTo>
                  <a:lnTo>
                    <a:pt x="1992" y="1007"/>
                  </a:lnTo>
                  <a:lnTo>
                    <a:pt x="1998" y="1028"/>
                  </a:lnTo>
                  <a:lnTo>
                    <a:pt x="1998" y="1048"/>
                  </a:lnTo>
                  <a:lnTo>
                    <a:pt x="1992" y="1068"/>
                  </a:lnTo>
                  <a:lnTo>
                    <a:pt x="1980" y="1086"/>
                  </a:lnTo>
                  <a:lnTo>
                    <a:pt x="1963" y="1098"/>
                  </a:lnTo>
                  <a:lnTo>
                    <a:pt x="1942" y="1105"/>
                  </a:lnTo>
                  <a:lnTo>
                    <a:pt x="1922" y="1105"/>
                  </a:lnTo>
                  <a:lnTo>
                    <a:pt x="1902" y="1098"/>
                  </a:lnTo>
                  <a:lnTo>
                    <a:pt x="1884" y="1086"/>
                  </a:lnTo>
                  <a:lnTo>
                    <a:pt x="1811" y="1012"/>
                  </a:lnTo>
                  <a:lnTo>
                    <a:pt x="1740" y="941"/>
                  </a:lnTo>
                  <a:lnTo>
                    <a:pt x="1672" y="872"/>
                  </a:lnTo>
                  <a:lnTo>
                    <a:pt x="1607" y="804"/>
                  </a:lnTo>
                  <a:lnTo>
                    <a:pt x="1544" y="740"/>
                  </a:lnTo>
                  <a:lnTo>
                    <a:pt x="1485" y="678"/>
                  </a:lnTo>
                  <a:lnTo>
                    <a:pt x="1430" y="619"/>
                  </a:lnTo>
                  <a:lnTo>
                    <a:pt x="1376" y="562"/>
                  </a:lnTo>
                  <a:lnTo>
                    <a:pt x="1326" y="509"/>
                  </a:lnTo>
                  <a:lnTo>
                    <a:pt x="1280" y="459"/>
                  </a:lnTo>
                  <a:lnTo>
                    <a:pt x="1236" y="413"/>
                  </a:lnTo>
                  <a:lnTo>
                    <a:pt x="1197" y="370"/>
                  </a:lnTo>
                  <a:lnTo>
                    <a:pt x="1161" y="330"/>
                  </a:lnTo>
                  <a:lnTo>
                    <a:pt x="1128" y="296"/>
                  </a:lnTo>
                  <a:lnTo>
                    <a:pt x="1101" y="264"/>
                  </a:lnTo>
                  <a:lnTo>
                    <a:pt x="1077" y="238"/>
                  </a:lnTo>
                  <a:lnTo>
                    <a:pt x="1056" y="216"/>
                  </a:lnTo>
                  <a:lnTo>
                    <a:pt x="1040" y="197"/>
                  </a:lnTo>
                  <a:lnTo>
                    <a:pt x="1028" y="184"/>
                  </a:lnTo>
                  <a:lnTo>
                    <a:pt x="1022" y="176"/>
                  </a:lnTo>
                  <a:lnTo>
                    <a:pt x="1019" y="173"/>
                  </a:lnTo>
                  <a:lnTo>
                    <a:pt x="994" y="152"/>
                  </a:lnTo>
                  <a:lnTo>
                    <a:pt x="969" y="139"/>
                  </a:lnTo>
                  <a:lnTo>
                    <a:pt x="947" y="134"/>
                  </a:lnTo>
                  <a:lnTo>
                    <a:pt x="925" y="134"/>
                  </a:lnTo>
                  <a:lnTo>
                    <a:pt x="905" y="139"/>
                  </a:lnTo>
                  <a:lnTo>
                    <a:pt x="886" y="147"/>
                  </a:lnTo>
                  <a:lnTo>
                    <a:pt x="871" y="156"/>
                  </a:lnTo>
                  <a:lnTo>
                    <a:pt x="857" y="167"/>
                  </a:lnTo>
                  <a:lnTo>
                    <a:pt x="847" y="176"/>
                  </a:lnTo>
                  <a:lnTo>
                    <a:pt x="172" y="852"/>
                  </a:lnTo>
                  <a:lnTo>
                    <a:pt x="153" y="875"/>
                  </a:lnTo>
                  <a:lnTo>
                    <a:pt x="142" y="898"/>
                  </a:lnTo>
                  <a:lnTo>
                    <a:pt x="136" y="920"/>
                  </a:lnTo>
                  <a:lnTo>
                    <a:pt x="135" y="943"/>
                  </a:lnTo>
                  <a:lnTo>
                    <a:pt x="139" y="964"/>
                  </a:lnTo>
                  <a:lnTo>
                    <a:pt x="144" y="983"/>
                  </a:lnTo>
                  <a:lnTo>
                    <a:pt x="152" y="1002"/>
                  </a:lnTo>
                  <a:lnTo>
                    <a:pt x="163" y="1016"/>
                  </a:lnTo>
                  <a:lnTo>
                    <a:pt x="172" y="1027"/>
                  </a:lnTo>
                  <a:lnTo>
                    <a:pt x="175" y="1030"/>
                  </a:lnTo>
                  <a:lnTo>
                    <a:pt x="182" y="1037"/>
                  </a:lnTo>
                  <a:lnTo>
                    <a:pt x="196" y="1051"/>
                  </a:lnTo>
                  <a:lnTo>
                    <a:pt x="214" y="1068"/>
                  </a:lnTo>
                  <a:lnTo>
                    <a:pt x="236" y="1089"/>
                  </a:lnTo>
                  <a:lnTo>
                    <a:pt x="263" y="1115"/>
                  </a:lnTo>
                  <a:lnTo>
                    <a:pt x="294" y="1145"/>
                  </a:lnTo>
                  <a:lnTo>
                    <a:pt x="330" y="1180"/>
                  </a:lnTo>
                  <a:lnTo>
                    <a:pt x="819" y="690"/>
                  </a:lnTo>
                  <a:lnTo>
                    <a:pt x="836" y="677"/>
                  </a:lnTo>
                  <a:lnTo>
                    <a:pt x="856" y="670"/>
                  </a:lnTo>
                  <a:lnTo>
                    <a:pt x="877" y="670"/>
                  </a:lnTo>
                  <a:lnTo>
                    <a:pt x="897" y="677"/>
                  </a:lnTo>
                  <a:lnTo>
                    <a:pt x="915" y="690"/>
                  </a:lnTo>
                  <a:lnTo>
                    <a:pt x="927" y="707"/>
                  </a:lnTo>
                  <a:lnTo>
                    <a:pt x="934" y="727"/>
                  </a:lnTo>
                  <a:lnTo>
                    <a:pt x="934" y="748"/>
                  </a:lnTo>
                  <a:lnTo>
                    <a:pt x="927" y="767"/>
                  </a:lnTo>
                  <a:lnTo>
                    <a:pt x="915" y="785"/>
                  </a:lnTo>
                  <a:lnTo>
                    <a:pt x="426" y="1273"/>
                  </a:lnTo>
                  <a:lnTo>
                    <a:pt x="481" y="1326"/>
                  </a:lnTo>
                  <a:lnTo>
                    <a:pt x="539" y="1384"/>
                  </a:lnTo>
                  <a:lnTo>
                    <a:pt x="602" y="1446"/>
                  </a:lnTo>
                  <a:lnTo>
                    <a:pt x="669" y="1512"/>
                  </a:lnTo>
                  <a:lnTo>
                    <a:pt x="739" y="1580"/>
                  </a:lnTo>
                  <a:lnTo>
                    <a:pt x="955" y="1365"/>
                  </a:lnTo>
                  <a:lnTo>
                    <a:pt x="972" y="1352"/>
                  </a:lnTo>
                  <a:lnTo>
                    <a:pt x="992" y="1346"/>
                  </a:lnTo>
                  <a:lnTo>
                    <a:pt x="1013" y="1346"/>
                  </a:lnTo>
                  <a:lnTo>
                    <a:pt x="1032" y="1352"/>
                  </a:lnTo>
                  <a:lnTo>
                    <a:pt x="1050" y="1365"/>
                  </a:lnTo>
                  <a:lnTo>
                    <a:pt x="1063" y="1383"/>
                  </a:lnTo>
                  <a:lnTo>
                    <a:pt x="1069" y="1402"/>
                  </a:lnTo>
                  <a:lnTo>
                    <a:pt x="1069" y="1423"/>
                  </a:lnTo>
                  <a:lnTo>
                    <a:pt x="1063" y="1443"/>
                  </a:lnTo>
                  <a:lnTo>
                    <a:pt x="1050" y="1460"/>
                  </a:lnTo>
                  <a:lnTo>
                    <a:pt x="835" y="1676"/>
                  </a:lnTo>
                  <a:lnTo>
                    <a:pt x="906" y="1746"/>
                  </a:lnTo>
                  <a:lnTo>
                    <a:pt x="980" y="1820"/>
                  </a:lnTo>
                  <a:lnTo>
                    <a:pt x="1056" y="1896"/>
                  </a:lnTo>
                  <a:lnTo>
                    <a:pt x="1069" y="1913"/>
                  </a:lnTo>
                  <a:lnTo>
                    <a:pt x="1076" y="1933"/>
                  </a:lnTo>
                  <a:lnTo>
                    <a:pt x="1076" y="1954"/>
                  </a:lnTo>
                  <a:lnTo>
                    <a:pt x="1069" y="1974"/>
                  </a:lnTo>
                  <a:lnTo>
                    <a:pt x="1056" y="1992"/>
                  </a:lnTo>
                  <a:lnTo>
                    <a:pt x="1042" y="2003"/>
                  </a:lnTo>
                  <a:lnTo>
                    <a:pt x="1026" y="2009"/>
                  </a:lnTo>
                  <a:lnTo>
                    <a:pt x="1009" y="2012"/>
                  </a:lnTo>
                  <a:lnTo>
                    <a:pt x="992" y="2009"/>
                  </a:lnTo>
                  <a:lnTo>
                    <a:pt x="976" y="2003"/>
                  </a:lnTo>
                  <a:lnTo>
                    <a:pt x="961" y="1992"/>
                  </a:lnTo>
                  <a:lnTo>
                    <a:pt x="889" y="1920"/>
                  </a:lnTo>
                  <a:lnTo>
                    <a:pt x="818" y="1849"/>
                  </a:lnTo>
                  <a:lnTo>
                    <a:pt x="751" y="1782"/>
                  </a:lnTo>
                  <a:lnTo>
                    <a:pt x="685" y="1717"/>
                  </a:lnTo>
                  <a:lnTo>
                    <a:pt x="622" y="1655"/>
                  </a:lnTo>
                  <a:lnTo>
                    <a:pt x="561" y="1596"/>
                  </a:lnTo>
                  <a:lnTo>
                    <a:pt x="505" y="1539"/>
                  </a:lnTo>
                  <a:lnTo>
                    <a:pt x="450" y="1485"/>
                  </a:lnTo>
                  <a:lnTo>
                    <a:pt x="398" y="1435"/>
                  </a:lnTo>
                  <a:lnTo>
                    <a:pt x="351" y="1388"/>
                  </a:lnTo>
                  <a:lnTo>
                    <a:pt x="306" y="1344"/>
                  </a:lnTo>
                  <a:lnTo>
                    <a:pt x="265" y="1305"/>
                  </a:lnTo>
                  <a:lnTo>
                    <a:pt x="227" y="1269"/>
                  </a:lnTo>
                  <a:lnTo>
                    <a:pt x="194" y="1236"/>
                  </a:lnTo>
                  <a:lnTo>
                    <a:pt x="164" y="1207"/>
                  </a:lnTo>
                  <a:lnTo>
                    <a:pt x="139" y="1182"/>
                  </a:lnTo>
                  <a:lnTo>
                    <a:pt x="118" y="1163"/>
                  </a:lnTo>
                  <a:lnTo>
                    <a:pt x="101" y="1145"/>
                  </a:lnTo>
                  <a:lnTo>
                    <a:pt x="88" y="1134"/>
                  </a:lnTo>
                  <a:lnTo>
                    <a:pt x="80" y="1127"/>
                  </a:lnTo>
                  <a:lnTo>
                    <a:pt x="77" y="1124"/>
                  </a:lnTo>
                  <a:lnTo>
                    <a:pt x="55" y="1098"/>
                  </a:lnTo>
                  <a:lnTo>
                    <a:pt x="35" y="1068"/>
                  </a:lnTo>
                  <a:lnTo>
                    <a:pt x="19" y="1036"/>
                  </a:lnTo>
                  <a:lnTo>
                    <a:pt x="7" y="1002"/>
                  </a:lnTo>
                  <a:lnTo>
                    <a:pt x="1" y="968"/>
                  </a:lnTo>
                  <a:lnTo>
                    <a:pt x="0" y="931"/>
                  </a:lnTo>
                  <a:lnTo>
                    <a:pt x="3" y="895"/>
                  </a:lnTo>
                  <a:lnTo>
                    <a:pt x="13" y="858"/>
                  </a:lnTo>
                  <a:lnTo>
                    <a:pt x="27" y="823"/>
                  </a:lnTo>
                  <a:lnTo>
                    <a:pt x="48" y="789"/>
                  </a:lnTo>
                  <a:lnTo>
                    <a:pt x="76" y="757"/>
                  </a:lnTo>
                  <a:lnTo>
                    <a:pt x="752" y="81"/>
                  </a:lnTo>
                  <a:lnTo>
                    <a:pt x="777" y="58"/>
                  </a:lnTo>
                  <a:lnTo>
                    <a:pt x="806" y="38"/>
                  </a:lnTo>
                  <a:lnTo>
                    <a:pt x="836" y="22"/>
                  </a:lnTo>
                  <a:lnTo>
                    <a:pt x="869" y="10"/>
                  </a:lnTo>
                  <a:lnTo>
                    <a:pt x="903" y="2"/>
                  </a:lnTo>
                  <a:lnTo>
                    <a:pt x="9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12">
              <a:extLst>
                <a:ext uri="{FF2B5EF4-FFF2-40B4-BE49-F238E27FC236}">
                  <a16:creationId xmlns:a16="http://schemas.microsoft.com/office/drawing/2014/main" id="{AA50D661-9A38-4023-8163-6278939F4EF8}"/>
                </a:ext>
              </a:extLst>
            </p:cNvPr>
            <p:cNvSpPr>
              <a:spLocks/>
            </p:cNvSpPr>
            <p:nvPr/>
          </p:nvSpPr>
          <p:spPr bwMode="auto">
            <a:xfrm>
              <a:off x="2230029" y="3636113"/>
              <a:ext cx="198223" cy="199123"/>
            </a:xfrm>
            <a:custGeom>
              <a:avLst/>
              <a:gdLst>
                <a:gd name="T0" fmla="*/ 982 w 1982"/>
                <a:gd name="T1" fmla="*/ 0 h 1991"/>
                <a:gd name="T2" fmla="*/ 1018 w 1982"/>
                <a:gd name="T3" fmla="*/ 19 h 1991"/>
                <a:gd name="T4" fmla="*/ 1946 w 1982"/>
                <a:gd name="T5" fmla="*/ 952 h 1991"/>
                <a:gd name="T6" fmla="*/ 1974 w 1982"/>
                <a:gd name="T7" fmla="*/ 1011 h 1991"/>
                <a:gd name="T8" fmla="*/ 1982 w 1982"/>
                <a:gd name="T9" fmla="*/ 1078 h 1991"/>
                <a:gd name="T10" fmla="*/ 1970 w 1982"/>
                <a:gd name="T11" fmla="*/ 1145 h 1991"/>
                <a:gd name="T12" fmla="*/ 1938 w 1982"/>
                <a:gd name="T13" fmla="*/ 1207 h 1991"/>
                <a:gd name="T14" fmla="*/ 1239 w 1982"/>
                <a:gd name="T15" fmla="*/ 1919 h 1991"/>
                <a:gd name="T16" fmla="*/ 1187 w 1982"/>
                <a:gd name="T17" fmla="*/ 1957 h 1991"/>
                <a:gd name="T18" fmla="*/ 1122 w 1982"/>
                <a:gd name="T19" fmla="*/ 1982 h 1991"/>
                <a:gd name="T20" fmla="*/ 1053 w 1982"/>
                <a:gd name="T21" fmla="*/ 1991 h 1991"/>
                <a:gd name="T22" fmla="*/ 1012 w 1982"/>
                <a:gd name="T23" fmla="*/ 1988 h 1991"/>
                <a:gd name="T24" fmla="*/ 937 w 1982"/>
                <a:gd name="T25" fmla="*/ 1965 h 1991"/>
                <a:gd name="T26" fmla="*/ 874 w 1982"/>
                <a:gd name="T27" fmla="*/ 1919 h 1991"/>
                <a:gd name="T28" fmla="*/ 863 w 1982"/>
                <a:gd name="T29" fmla="*/ 1908 h 1991"/>
                <a:gd name="T30" fmla="*/ 834 w 1982"/>
                <a:gd name="T31" fmla="*/ 1878 h 1991"/>
                <a:gd name="T32" fmla="*/ 789 w 1982"/>
                <a:gd name="T33" fmla="*/ 1829 h 1991"/>
                <a:gd name="T34" fmla="*/ 729 w 1982"/>
                <a:gd name="T35" fmla="*/ 1766 h 1991"/>
                <a:gd name="T36" fmla="*/ 653 w 1982"/>
                <a:gd name="T37" fmla="*/ 1687 h 1991"/>
                <a:gd name="T38" fmla="*/ 563 w 1982"/>
                <a:gd name="T39" fmla="*/ 1593 h 1991"/>
                <a:gd name="T40" fmla="*/ 462 w 1982"/>
                <a:gd name="T41" fmla="*/ 1488 h 1991"/>
                <a:gd name="T42" fmla="*/ 347 w 1982"/>
                <a:gd name="T43" fmla="*/ 1372 h 1991"/>
                <a:gd name="T44" fmla="*/ 224 w 1982"/>
                <a:gd name="T45" fmla="*/ 1244 h 1991"/>
                <a:gd name="T46" fmla="*/ 89 w 1982"/>
                <a:gd name="T47" fmla="*/ 1110 h 1991"/>
                <a:gd name="T48" fmla="*/ 5 w 1982"/>
                <a:gd name="T49" fmla="*/ 1022 h 1991"/>
                <a:gd name="T50" fmla="*/ 0 w 1982"/>
                <a:gd name="T51" fmla="*/ 981 h 1991"/>
                <a:gd name="T52" fmla="*/ 18 w 1982"/>
                <a:gd name="T53" fmla="*/ 943 h 1991"/>
                <a:gd name="T54" fmla="*/ 55 w 1982"/>
                <a:gd name="T55" fmla="*/ 924 h 1991"/>
                <a:gd name="T56" fmla="*/ 96 w 1982"/>
                <a:gd name="T57" fmla="*/ 931 h 1991"/>
                <a:gd name="T58" fmla="*/ 220 w 1982"/>
                <a:gd name="T59" fmla="*/ 1049 h 1991"/>
                <a:gd name="T60" fmla="*/ 536 w 1982"/>
                <a:gd name="T61" fmla="*/ 936 h 1991"/>
                <a:gd name="T62" fmla="*/ 574 w 1982"/>
                <a:gd name="T63" fmla="*/ 918 h 1991"/>
                <a:gd name="T64" fmla="*/ 613 w 1982"/>
                <a:gd name="T65" fmla="*/ 924 h 1991"/>
                <a:gd name="T66" fmla="*/ 643 w 1982"/>
                <a:gd name="T67" fmla="*/ 955 h 1991"/>
                <a:gd name="T68" fmla="*/ 650 w 1982"/>
                <a:gd name="T69" fmla="*/ 994 h 1991"/>
                <a:gd name="T70" fmla="*/ 632 w 1982"/>
                <a:gd name="T71" fmla="*/ 1032 h 1991"/>
                <a:gd name="T72" fmla="*/ 484 w 1982"/>
                <a:gd name="T73" fmla="*/ 1318 h 1991"/>
                <a:gd name="T74" fmla="*/ 611 w 1982"/>
                <a:gd name="T75" fmla="*/ 1448 h 1991"/>
                <a:gd name="T76" fmla="*/ 721 w 1982"/>
                <a:gd name="T77" fmla="*/ 1563 h 1991"/>
                <a:gd name="T78" fmla="*/ 1229 w 1982"/>
                <a:gd name="T79" fmla="*/ 1059 h 1991"/>
                <a:gd name="T80" fmla="*/ 1270 w 1982"/>
                <a:gd name="T81" fmla="*/ 1052 h 1991"/>
                <a:gd name="T82" fmla="*/ 1307 w 1982"/>
                <a:gd name="T83" fmla="*/ 1072 h 1991"/>
                <a:gd name="T84" fmla="*/ 1325 w 1982"/>
                <a:gd name="T85" fmla="*/ 1109 h 1991"/>
                <a:gd name="T86" fmla="*/ 1320 w 1982"/>
                <a:gd name="T87" fmla="*/ 1149 h 1991"/>
                <a:gd name="T88" fmla="*/ 814 w 1982"/>
                <a:gd name="T89" fmla="*/ 1660 h 1991"/>
                <a:gd name="T90" fmla="*/ 874 w 1982"/>
                <a:gd name="T91" fmla="*/ 1722 h 1991"/>
                <a:gd name="T92" fmla="*/ 920 w 1982"/>
                <a:gd name="T93" fmla="*/ 1771 h 1991"/>
                <a:gd name="T94" fmla="*/ 951 w 1982"/>
                <a:gd name="T95" fmla="*/ 1804 h 1991"/>
                <a:gd name="T96" fmla="*/ 968 w 1982"/>
                <a:gd name="T97" fmla="*/ 1822 h 1991"/>
                <a:gd name="T98" fmla="*/ 991 w 1982"/>
                <a:gd name="T99" fmla="*/ 1841 h 1991"/>
                <a:gd name="T100" fmla="*/ 1033 w 1982"/>
                <a:gd name="T101" fmla="*/ 1854 h 1991"/>
                <a:gd name="T102" fmla="*/ 1053 w 1982"/>
                <a:gd name="T103" fmla="*/ 1855 h 1991"/>
                <a:gd name="T104" fmla="*/ 1107 w 1982"/>
                <a:gd name="T105" fmla="*/ 1845 h 1991"/>
                <a:gd name="T106" fmla="*/ 1143 w 1982"/>
                <a:gd name="T107" fmla="*/ 1824 h 1991"/>
                <a:gd name="T108" fmla="*/ 1832 w 1982"/>
                <a:gd name="T109" fmla="*/ 1124 h 1991"/>
                <a:gd name="T110" fmla="*/ 1845 w 1982"/>
                <a:gd name="T111" fmla="*/ 1088 h 1991"/>
                <a:gd name="T112" fmla="*/ 1845 w 1982"/>
                <a:gd name="T113" fmla="*/ 1051 h 1991"/>
                <a:gd name="T114" fmla="*/ 1829 w 1982"/>
                <a:gd name="T115" fmla="*/ 1022 h 1991"/>
                <a:gd name="T116" fmla="*/ 911 w 1982"/>
                <a:gd name="T117" fmla="*/ 97 h 1991"/>
                <a:gd name="T118" fmla="*/ 904 w 1982"/>
                <a:gd name="T119" fmla="*/ 56 h 1991"/>
                <a:gd name="T120" fmla="*/ 924 w 1982"/>
                <a:gd name="T121" fmla="*/ 19 h 1991"/>
                <a:gd name="T122" fmla="*/ 960 w 1982"/>
                <a:gd name="T123" fmla="*/ 0 h 1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82" h="1991">
                  <a:moveTo>
                    <a:pt x="960" y="0"/>
                  </a:moveTo>
                  <a:lnTo>
                    <a:pt x="982" y="0"/>
                  </a:lnTo>
                  <a:lnTo>
                    <a:pt x="1001" y="6"/>
                  </a:lnTo>
                  <a:lnTo>
                    <a:pt x="1018" y="19"/>
                  </a:lnTo>
                  <a:lnTo>
                    <a:pt x="1925" y="926"/>
                  </a:lnTo>
                  <a:lnTo>
                    <a:pt x="1946" y="952"/>
                  </a:lnTo>
                  <a:lnTo>
                    <a:pt x="1963" y="981"/>
                  </a:lnTo>
                  <a:lnTo>
                    <a:pt x="1974" y="1011"/>
                  </a:lnTo>
                  <a:lnTo>
                    <a:pt x="1980" y="1044"/>
                  </a:lnTo>
                  <a:lnTo>
                    <a:pt x="1982" y="1078"/>
                  </a:lnTo>
                  <a:lnTo>
                    <a:pt x="1978" y="1113"/>
                  </a:lnTo>
                  <a:lnTo>
                    <a:pt x="1970" y="1145"/>
                  </a:lnTo>
                  <a:lnTo>
                    <a:pt x="1955" y="1177"/>
                  </a:lnTo>
                  <a:lnTo>
                    <a:pt x="1938" y="1207"/>
                  </a:lnTo>
                  <a:lnTo>
                    <a:pt x="1914" y="1235"/>
                  </a:lnTo>
                  <a:lnTo>
                    <a:pt x="1239" y="1919"/>
                  </a:lnTo>
                  <a:lnTo>
                    <a:pt x="1214" y="1940"/>
                  </a:lnTo>
                  <a:lnTo>
                    <a:pt x="1187" y="1957"/>
                  </a:lnTo>
                  <a:lnTo>
                    <a:pt x="1155" y="1971"/>
                  </a:lnTo>
                  <a:lnTo>
                    <a:pt x="1122" y="1982"/>
                  </a:lnTo>
                  <a:lnTo>
                    <a:pt x="1088" y="1988"/>
                  </a:lnTo>
                  <a:lnTo>
                    <a:pt x="1053" y="1991"/>
                  </a:lnTo>
                  <a:lnTo>
                    <a:pt x="1053" y="1991"/>
                  </a:lnTo>
                  <a:lnTo>
                    <a:pt x="1012" y="1988"/>
                  </a:lnTo>
                  <a:lnTo>
                    <a:pt x="972" y="1979"/>
                  </a:lnTo>
                  <a:lnTo>
                    <a:pt x="937" y="1965"/>
                  </a:lnTo>
                  <a:lnTo>
                    <a:pt x="903" y="1944"/>
                  </a:lnTo>
                  <a:lnTo>
                    <a:pt x="874" y="1919"/>
                  </a:lnTo>
                  <a:lnTo>
                    <a:pt x="870" y="1916"/>
                  </a:lnTo>
                  <a:lnTo>
                    <a:pt x="863" y="1908"/>
                  </a:lnTo>
                  <a:lnTo>
                    <a:pt x="851" y="1895"/>
                  </a:lnTo>
                  <a:lnTo>
                    <a:pt x="834" y="1878"/>
                  </a:lnTo>
                  <a:lnTo>
                    <a:pt x="813" y="1855"/>
                  </a:lnTo>
                  <a:lnTo>
                    <a:pt x="789" y="1829"/>
                  </a:lnTo>
                  <a:lnTo>
                    <a:pt x="761" y="1800"/>
                  </a:lnTo>
                  <a:lnTo>
                    <a:pt x="729" y="1766"/>
                  </a:lnTo>
                  <a:lnTo>
                    <a:pt x="692" y="1728"/>
                  </a:lnTo>
                  <a:lnTo>
                    <a:pt x="653" y="1687"/>
                  </a:lnTo>
                  <a:lnTo>
                    <a:pt x="609" y="1642"/>
                  </a:lnTo>
                  <a:lnTo>
                    <a:pt x="563" y="1593"/>
                  </a:lnTo>
                  <a:lnTo>
                    <a:pt x="514" y="1542"/>
                  </a:lnTo>
                  <a:lnTo>
                    <a:pt x="462" y="1488"/>
                  </a:lnTo>
                  <a:lnTo>
                    <a:pt x="405" y="1431"/>
                  </a:lnTo>
                  <a:lnTo>
                    <a:pt x="347" y="1372"/>
                  </a:lnTo>
                  <a:lnTo>
                    <a:pt x="287" y="1309"/>
                  </a:lnTo>
                  <a:lnTo>
                    <a:pt x="224" y="1244"/>
                  </a:lnTo>
                  <a:lnTo>
                    <a:pt x="157" y="1178"/>
                  </a:lnTo>
                  <a:lnTo>
                    <a:pt x="89" y="1110"/>
                  </a:lnTo>
                  <a:lnTo>
                    <a:pt x="18" y="1039"/>
                  </a:lnTo>
                  <a:lnTo>
                    <a:pt x="5" y="1022"/>
                  </a:lnTo>
                  <a:lnTo>
                    <a:pt x="0" y="1002"/>
                  </a:lnTo>
                  <a:lnTo>
                    <a:pt x="0" y="981"/>
                  </a:lnTo>
                  <a:lnTo>
                    <a:pt x="5" y="961"/>
                  </a:lnTo>
                  <a:lnTo>
                    <a:pt x="18" y="943"/>
                  </a:lnTo>
                  <a:lnTo>
                    <a:pt x="36" y="931"/>
                  </a:lnTo>
                  <a:lnTo>
                    <a:pt x="55" y="924"/>
                  </a:lnTo>
                  <a:lnTo>
                    <a:pt x="76" y="924"/>
                  </a:lnTo>
                  <a:lnTo>
                    <a:pt x="96" y="931"/>
                  </a:lnTo>
                  <a:lnTo>
                    <a:pt x="114" y="943"/>
                  </a:lnTo>
                  <a:lnTo>
                    <a:pt x="220" y="1049"/>
                  </a:lnTo>
                  <a:lnTo>
                    <a:pt x="321" y="1152"/>
                  </a:lnTo>
                  <a:lnTo>
                    <a:pt x="536" y="936"/>
                  </a:lnTo>
                  <a:lnTo>
                    <a:pt x="553" y="924"/>
                  </a:lnTo>
                  <a:lnTo>
                    <a:pt x="574" y="918"/>
                  </a:lnTo>
                  <a:lnTo>
                    <a:pt x="593" y="918"/>
                  </a:lnTo>
                  <a:lnTo>
                    <a:pt x="613" y="924"/>
                  </a:lnTo>
                  <a:lnTo>
                    <a:pt x="632" y="936"/>
                  </a:lnTo>
                  <a:lnTo>
                    <a:pt x="643" y="955"/>
                  </a:lnTo>
                  <a:lnTo>
                    <a:pt x="650" y="974"/>
                  </a:lnTo>
                  <a:lnTo>
                    <a:pt x="650" y="994"/>
                  </a:lnTo>
                  <a:lnTo>
                    <a:pt x="643" y="1015"/>
                  </a:lnTo>
                  <a:lnTo>
                    <a:pt x="632" y="1032"/>
                  </a:lnTo>
                  <a:lnTo>
                    <a:pt x="416" y="1248"/>
                  </a:lnTo>
                  <a:lnTo>
                    <a:pt x="484" y="1318"/>
                  </a:lnTo>
                  <a:lnTo>
                    <a:pt x="550" y="1385"/>
                  </a:lnTo>
                  <a:lnTo>
                    <a:pt x="611" y="1448"/>
                  </a:lnTo>
                  <a:lnTo>
                    <a:pt x="668" y="1508"/>
                  </a:lnTo>
                  <a:lnTo>
                    <a:pt x="721" y="1563"/>
                  </a:lnTo>
                  <a:lnTo>
                    <a:pt x="1210" y="1072"/>
                  </a:lnTo>
                  <a:lnTo>
                    <a:pt x="1229" y="1059"/>
                  </a:lnTo>
                  <a:lnTo>
                    <a:pt x="1249" y="1052"/>
                  </a:lnTo>
                  <a:lnTo>
                    <a:pt x="1270" y="1052"/>
                  </a:lnTo>
                  <a:lnTo>
                    <a:pt x="1289" y="1059"/>
                  </a:lnTo>
                  <a:lnTo>
                    <a:pt x="1307" y="1072"/>
                  </a:lnTo>
                  <a:lnTo>
                    <a:pt x="1320" y="1089"/>
                  </a:lnTo>
                  <a:lnTo>
                    <a:pt x="1325" y="1109"/>
                  </a:lnTo>
                  <a:lnTo>
                    <a:pt x="1325" y="1130"/>
                  </a:lnTo>
                  <a:lnTo>
                    <a:pt x="1320" y="1149"/>
                  </a:lnTo>
                  <a:lnTo>
                    <a:pt x="1307" y="1168"/>
                  </a:lnTo>
                  <a:lnTo>
                    <a:pt x="814" y="1660"/>
                  </a:lnTo>
                  <a:lnTo>
                    <a:pt x="846" y="1692"/>
                  </a:lnTo>
                  <a:lnTo>
                    <a:pt x="874" y="1722"/>
                  </a:lnTo>
                  <a:lnTo>
                    <a:pt x="899" y="1749"/>
                  </a:lnTo>
                  <a:lnTo>
                    <a:pt x="920" y="1771"/>
                  </a:lnTo>
                  <a:lnTo>
                    <a:pt x="937" y="1790"/>
                  </a:lnTo>
                  <a:lnTo>
                    <a:pt x="951" y="1804"/>
                  </a:lnTo>
                  <a:lnTo>
                    <a:pt x="962" y="1816"/>
                  </a:lnTo>
                  <a:lnTo>
                    <a:pt x="968" y="1822"/>
                  </a:lnTo>
                  <a:lnTo>
                    <a:pt x="971" y="1825"/>
                  </a:lnTo>
                  <a:lnTo>
                    <a:pt x="991" y="1841"/>
                  </a:lnTo>
                  <a:lnTo>
                    <a:pt x="1012" y="1850"/>
                  </a:lnTo>
                  <a:lnTo>
                    <a:pt x="1033" y="1854"/>
                  </a:lnTo>
                  <a:lnTo>
                    <a:pt x="1053" y="1855"/>
                  </a:lnTo>
                  <a:lnTo>
                    <a:pt x="1053" y="1855"/>
                  </a:lnTo>
                  <a:lnTo>
                    <a:pt x="1082" y="1853"/>
                  </a:lnTo>
                  <a:lnTo>
                    <a:pt x="1107" y="1845"/>
                  </a:lnTo>
                  <a:lnTo>
                    <a:pt x="1129" y="1836"/>
                  </a:lnTo>
                  <a:lnTo>
                    <a:pt x="1143" y="1824"/>
                  </a:lnTo>
                  <a:lnTo>
                    <a:pt x="1818" y="1139"/>
                  </a:lnTo>
                  <a:lnTo>
                    <a:pt x="1832" y="1124"/>
                  </a:lnTo>
                  <a:lnTo>
                    <a:pt x="1839" y="1106"/>
                  </a:lnTo>
                  <a:lnTo>
                    <a:pt x="1845" y="1088"/>
                  </a:lnTo>
                  <a:lnTo>
                    <a:pt x="1847" y="1069"/>
                  </a:lnTo>
                  <a:lnTo>
                    <a:pt x="1845" y="1051"/>
                  </a:lnTo>
                  <a:lnTo>
                    <a:pt x="1839" y="1035"/>
                  </a:lnTo>
                  <a:lnTo>
                    <a:pt x="1829" y="1022"/>
                  </a:lnTo>
                  <a:lnTo>
                    <a:pt x="924" y="114"/>
                  </a:lnTo>
                  <a:lnTo>
                    <a:pt x="911" y="97"/>
                  </a:lnTo>
                  <a:lnTo>
                    <a:pt x="904" y="77"/>
                  </a:lnTo>
                  <a:lnTo>
                    <a:pt x="904" y="56"/>
                  </a:lnTo>
                  <a:lnTo>
                    <a:pt x="911" y="37"/>
                  </a:lnTo>
                  <a:lnTo>
                    <a:pt x="924" y="19"/>
                  </a:lnTo>
                  <a:lnTo>
                    <a:pt x="941" y="6"/>
                  </a:lnTo>
                  <a:lnTo>
                    <a:pt x="9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3">
              <a:extLst>
                <a:ext uri="{FF2B5EF4-FFF2-40B4-BE49-F238E27FC236}">
                  <a16:creationId xmlns:a16="http://schemas.microsoft.com/office/drawing/2014/main" id="{6A9F6E9C-54F1-453D-A221-530AC8AFFB7E}"/>
                </a:ext>
              </a:extLst>
            </p:cNvPr>
            <p:cNvSpPr>
              <a:spLocks noEditPoints="1"/>
            </p:cNvSpPr>
            <p:nvPr/>
          </p:nvSpPr>
          <p:spPr bwMode="auto">
            <a:xfrm>
              <a:off x="1997902" y="3403686"/>
              <a:ext cx="433850" cy="431950"/>
            </a:xfrm>
            <a:custGeom>
              <a:avLst/>
              <a:gdLst>
                <a:gd name="T0" fmla="*/ 171 w 4338"/>
                <a:gd name="T1" fmla="*/ 4150 h 4319"/>
                <a:gd name="T2" fmla="*/ 1233 w 4338"/>
                <a:gd name="T3" fmla="*/ 3512 h 4319"/>
                <a:gd name="T4" fmla="*/ 857 w 4338"/>
                <a:gd name="T5" fmla="*/ 3508 h 4319"/>
                <a:gd name="T6" fmla="*/ 824 w 4338"/>
                <a:gd name="T7" fmla="*/ 3484 h 4319"/>
                <a:gd name="T8" fmla="*/ 811 w 4338"/>
                <a:gd name="T9" fmla="*/ 3443 h 4319"/>
                <a:gd name="T10" fmla="*/ 539 w 4338"/>
                <a:gd name="T11" fmla="*/ 3019 h 4319"/>
                <a:gd name="T12" fmla="*/ 1359 w 4338"/>
                <a:gd name="T13" fmla="*/ 3463 h 4319"/>
                <a:gd name="T14" fmla="*/ 3631 w 4338"/>
                <a:gd name="T15" fmla="*/ 1523 h 4319"/>
                <a:gd name="T16" fmla="*/ 3054 w 4338"/>
                <a:gd name="T17" fmla="*/ 945 h 4319"/>
                <a:gd name="T18" fmla="*/ 946 w 4338"/>
                <a:gd name="T19" fmla="*/ 3376 h 4319"/>
                <a:gd name="T20" fmla="*/ 3383 w 4338"/>
                <a:gd name="T21" fmla="*/ 1274 h 4319"/>
                <a:gd name="T22" fmla="*/ 2818 w 4338"/>
                <a:gd name="T23" fmla="*/ 708 h 4319"/>
                <a:gd name="T24" fmla="*/ 862 w 4338"/>
                <a:gd name="T25" fmla="*/ 2953 h 4319"/>
                <a:gd name="T26" fmla="*/ 2818 w 4338"/>
                <a:gd name="T27" fmla="*/ 708 h 4319"/>
                <a:gd name="T28" fmla="*/ 3401 w 4338"/>
                <a:gd name="T29" fmla="*/ 136 h 4319"/>
                <a:gd name="T30" fmla="*/ 3367 w 4338"/>
                <a:gd name="T31" fmla="*/ 154 h 4319"/>
                <a:gd name="T32" fmla="*/ 3725 w 4338"/>
                <a:gd name="T33" fmla="*/ 1425 h 4319"/>
                <a:gd name="T34" fmla="*/ 4193 w 4338"/>
                <a:gd name="T35" fmla="*/ 954 h 4319"/>
                <a:gd name="T36" fmla="*/ 4203 w 4338"/>
                <a:gd name="T37" fmla="*/ 916 h 4319"/>
                <a:gd name="T38" fmla="*/ 4193 w 4338"/>
                <a:gd name="T39" fmla="*/ 879 h 4319"/>
                <a:gd name="T40" fmla="*/ 3474 w 4338"/>
                <a:gd name="T41" fmla="*/ 154 h 4319"/>
                <a:gd name="T42" fmla="*/ 3439 w 4338"/>
                <a:gd name="T43" fmla="*/ 136 h 4319"/>
                <a:gd name="T44" fmla="*/ 3438 w 4338"/>
                <a:gd name="T45" fmla="*/ 0 h 4319"/>
                <a:gd name="T46" fmla="*/ 3509 w 4338"/>
                <a:gd name="T47" fmla="*/ 17 h 4319"/>
                <a:gd name="T48" fmla="*/ 3570 w 4338"/>
                <a:gd name="T49" fmla="*/ 60 h 4319"/>
                <a:gd name="T50" fmla="*/ 4297 w 4338"/>
                <a:gd name="T51" fmla="*/ 792 h 4319"/>
                <a:gd name="T52" fmla="*/ 4328 w 4338"/>
                <a:gd name="T53" fmla="*/ 850 h 4319"/>
                <a:gd name="T54" fmla="*/ 4338 w 4338"/>
                <a:gd name="T55" fmla="*/ 916 h 4319"/>
                <a:gd name="T56" fmla="*/ 4328 w 4338"/>
                <a:gd name="T57" fmla="*/ 982 h 4319"/>
                <a:gd name="T58" fmla="*/ 4297 w 4338"/>
                <a:gd name="T59" fmla="*/ 1039 h 4319"/>
                <a:gd name="T60" fmla="*/ 3783 w 4338"/>
                <a:gd name="T61" fmla="*/ 1560 h 4319"/>
                <a:gd name="T62" fmla="*/ 3778 w 4338"/>
                <a:gd name="T63" fmla="*/ 1566 h 4319"/>
                <a:gd name="T64" fmla="*/ 1466 w 4338"/>
                <a:gd name="T65" fmla="*/ 3896 h 4319"/>
                <a:gd name="T66" fmla="*/ 1438 w 4338"/>
                <a:gd name="T67" fmla="*/ 3913 h 4319"/>
                <a:gd name="T68" fmla="*/ 78 w 4338"/>
                <a:gd name="T69" fmla="*/ 4319 h 4319"/>
                <a:gd name="T70" fmla="*/ 50 w 4338"/>
                <a:gd name="T71" fmla="*/ 4318 h 4319"/>
                <a:gd name="T72" fmla="*/ 20 w 4338"/>
                <a:gd name="T73" fmla="*/ 4299 h 4319"/>
                <a:gd name="T74" fmla="*/ 1 w 4338"/>
                <a:gd name="T75" fmla="*/ 4268 h 4319"/>
                <a:gd name="T76" fmla="*/ 4 w 4338"/>
                <a:gd name="T77" fmla="*/ 4231 h 4319"/>
                <a:gd name="T78" fmla="*/ 437 w 4338"/>
                <a:gd name="T79" fmla="*/ 2903 h 4319"/>
                <a:gd name="T80" fmla="*/ 2759 w 4338"/>
                <a:gd name="T81" fmla="*/ 576 h 4319"/>
                <a:gd name="T82" fmla="*/ 2763 w 4338"/>
                <a:gd name="T83" fmla="*/ 568 h 4319"/>
                <a:gd name="T84" fmla="*/ 3271 w 4338"/>
                <a:gd name="T85" fmla="*/ 60 h 4319"/>
                <a:gd name="T86" fmla="*/ 3331 w 4338"/>
                <a:gd name="T87" fmla="*/ 17 h 4319"/>
                <a:gd name="T88" fmla="*/ 3403 w 4338"/>
                <a:gd name="T89"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38" h="4319">
                  <a:moveTo>
                    <a:pt x="539" y="3019"/>
                  </a:moveTo>
                  <a:lnTo>
                    <a:pt x="171" y="4150"/>
                  </a:lnTo>
                  <a:lnTo>
                    <a:pt x="1318" y="3808"/>
                  </a:lnTo>
                  <a:lnTo>
                    <a:pt x="1233" y="3512"/>
                  </a:lnTo>
                  <a:lnTo>
                    <a:pt x="878" y="3512"/>
                  </a:lnTo>
                  <a:lnTo>
                    <a:pt x="857" y="3508"/>
                  </a:lnTo>
                  <a:lnTo>
                    <a:pt x="838" y="3498"/>
                  </a:lnTo>
                  <a:lnTo>
                    <a:pt x="824" y="3484"/>
                  </a:lnTo>
                  <a:lnTo>
                    <a:pt x="814" y="3464"/>
                  </a:lnTo>
                  <a:lnTo>
                    <a:pt x="811" y="3443"/>
                  </a:lnTo>
                  <a:lnTo>
                    <a:pt x="811" y="3081"/>
                  </a:lnTo>
                  <a:lnTo>
                    <a:pt x="539" y="3019"/>
                  </a:lnTo>
                  <a:close/>
                  <a:moveTo>
                    <a:pt x="3479" y="1369"/>
                  </a:moveTo>
                  <a:lnTo>
                    <a:pt x="1359" y="3463"/>
                  </a:lnTo>
                  <a:lnTo>
                    <a:pt x="1437" y="3734"/>
                  </a:lnTo>
                  <a:lnTo>
                    <a:pt x="3631" y="1523"/>
                  </a:lnTo>
                  <a:lnTo>
                    <a:pt x="3479" y="1369"/>
                  </a:lnTo>
                  <a:close/>
                  <a:moveTo>
                    <a:pt x="3054" y="945"/>
                  </a:moveTo>
                  <a:lnTo>
                    <a:pt x="946" y="3060"/>
                  </a:lnTo>
                  <a:lnTo>
                    <a:pt x="946" y="3376"/>
                  </a:lnTo>
                  <a:lnTo>
                    <a:pt x="1255" y="3376"/>
                  </a:lnTo>
                  <a:lnTo>
                    <a:pt x="3383" y="1274"/>
                  </a:lnTo>
                  <a:lnTo>
                    <a:pt x="3054" y="945"/>
                  </a:lnTo>
                  <a:close/>
                  <a:moveTo>
                    <a:pt x="2818" y="708"/>
                  </a:moveTo>
                  <a:lnTo>
                    <a:pt x="628" y="2901"/>
                  </a:lnTo>
                  <a:lnTo>
                    <a:pt x="862" y="2953"/>
                  </a:lnTo>
                  <a:lnTo>
                    <a:pt x="2958" y="849"/>
                  </a:lnTo>
                  <a:lnTo>
                    <a:pt x="2818" y="708"/>
                  </a:lnTo>
                  <a:close/>
                  <a:moveTo>
                    <a:pt x="3420" y="133"/>
                  </a:moveTo>
                  <a:lnTo>
                    <a:pt x="3401" y="136"/>
                  </a:lnTo>
                  <a:lnTo>
                    <a:pt x="3383" y="143"/>
                  </a:lnTo>
                  <a:lnTo>
                    <a:pt x="3367" y="154"/>
                  </a:lnTo>
                  <a:lnTo>
                    <a:pt x="2912" y="610"/>
                  </a:lnTo>
                  <a:lnTo>
                    <a:pt x="3725" y="1425"/>
                  </a:lnTo>
                  <a:lnTo>
                    <a:pt x="4180" y="970"/>
                  </a:lnTo>
                  <a:lnTo>
                    <a:pt x="4193" y="954"/>
                  </a:lnTo>
                  <a:lnTo>
                    <a:pt x="4200" y="935"/>
                  </a:lnTo>
                  <a:lnTo>
                    <a:pt x="4203" y="916"/>
                  </a:lnTo>
                  <a:lnTo>
                    <a:pt x="4200" y="896"/>
                  </a:lnTo>
                  <a:lnTo>
                    <a:pt x="4193" y="879"/>
                  </a:lnTo>
                  <a:lnTo>
                    <a:pt x="4180" y="863"/>
                  </a:lnTo>
                  <a:lnTo>
                    <a:pt x="3474" y="154"/>
                  </a:lnTo>
                  <a:lnTo>
                    <a:pt x="3458" y="143"/>
                  </a:lnTo>
                  <a:lnTo>
                    <a:pt x="3439" y="136"/>
                  </a:lnTo>
                  <a:lnTo>
                    <a:pt x="3420" y="133"/>
                  </a:lnTo>
                  <a:close/>
                  <a:moveTo>
                    <a:pt x="3438" y="0"/>
                  </a:moveTo>
                  <a:lnTo>
                    <a:pt x="3475" y="6"/>
                  </a:lnTo>
                  <a:lnTo>
                    <a:pt x="3509" y="17"/>
                  </a:lnTo>
                  <a:lnTo>
                    <a:pt x="3541" y="36"/>
                  </a:lnTo>
                  <a:lnTo>
                    <a:pt x="3570" y="60"/>
                  </a:lnTo>
                  <a:lnTo>
                    <a:pt x="4276" y="767"/>
                  </a:lnTo>
                  <a:lnTo>
                    <a:pt x="4297" y="792"/>
                  </a:lnTo>
                  <a:lnTo>
                    <a:pt x="4314" y="821"/>
                  </a:lnTo>
                  <a:lnTo>
                    <a:pt x="4328" y="850"/>
                  </a:lnTo>
                  <a:lnTo>
                    <a:pt x="4335" y="883"/>
                  </a:lnTo>
                  <a:lnTo>
                    <a:pt x="4338" y="916"/>
                  </a:lnTo>
                  <a:lnTo>
                    <a:pt x="4335" y="949"/>
                  </a:lnTo>
                  <a:lnTo>
                    <a:pt x="4328" y="982"/>
                  </a:lnTo>
                  <a:lnTo>
                    <a:pt x="4316" y="1012"/>
                  </a:lnTo>
                  <a:lnTo>
                    <a:pt x="4297" y="1039"/>
                  </a:lnTo>
                  <a:lnTo>
                    <a:pt x="4276" y="1065"/>
                  </a:lnTo>
                  <a:lnTo>
                    <a:pt x="3783" y="1560"/>
                  </a:lnTo>
                  <a:lnTo>
                    <a:pt x="3780" y="1562"/>
                  </a:lnTo>
                  <a:lnTo>
                    <a:pt x="3778" y="1566"/>
                  </a:lnTo>
                  <a:lnTo>
                    <a:pt x="3775" y="1570"/>
                  </a:lnTo>
                  <a:lnTo>
                    <a:pt x="1466" y="3896"/>
                  </a:lnTo>
                  <a:lnTo>
                    <a:pt x="1453" y="3907"/>
                  </a:lnTo>
                  <a:lnTo>
                    <a:pt x="1438" y="3913"/>
                  </a:lnTo>
                  <a:lnTo>
                    <a:pt x="87" y="4316"/>
                  </a:lnTo>
                  <a:lnTo>
                    <a:pt x="78" y="4319"/>
                  </a:lnTo>
                  <a:lnTo>
                    <a:pt x="67" y="4319"/>
                  </a:lnTo>
                  <a:lnTo>
                    <a:pt x="50" y="4318"/>
                  </a:lnTo>
                  <a:lnTo>
                    <a:pt x="33" y="4310"/>
                  </a:lnTo>
                  <a:lnTo>
                    <a:pt x="20" y="4299"/>
                  </a:lnTo>
                  <a:lnTo>
                    <a:pt x="8" y="4285"/>
                  </a:lnTo>
                  <a:lnTo>
                    <a:pt x="1" y="4268"/>
                  </a:lnTo>
                  <a:lnTo>
                    <a:pt x="0" y="4249"/>
                  </a:lnTo>
                  <a:lnTo>
                    <a:pt x="4" y="4231"/>
                  </a:lnTo>
                  <a:lnTo>
                    <a:pt x="430" y="2918"/>
                  </a:lnTo>
                  <a:lnTo>
                    <a:pt x="437" y="2903"/>
                  </a:lnTo>
                  <a:lnTo>
                    <a:pt x="446" y="2890"/>
                  </a:lnTo>
                  <a:lnTo>
                    <a:pt x="2759" y="576"/>
                  </a:lnTo>
                  <a:lnTo>
                    <a:pt x="2762" y="572"/>
                  </a:lnTo>
                  <a:lnTo>
                    <a:pt x="2763" y="568"/>
                  </a:lnTo>
                  <a:lnTo>
                    <a:pt x="2767" y="564"/>
                  </a:lnTo>
                  <a:lnTo>
                    <a:pt x="3271" y="60"/>
                  </a:lnTo>
                  <a:lnTo>
                    <a:pt x="3300" y="36"/>
                  </a:lnTo>
                  <a:lnTo>
                    <a:pt x="3331" y="17"/>
                  </a:lnTo>
                  <a:lnTo>
                    <a:pt x="3366" y="6"/>
                  </a:lnTo>
                  <a:lnTo>
                    <a:pt x="3403" y="0"/>
                  </a:lnTo>
                  <a:lnTo>
                    <a:pt x="34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6" name="TextBox 25">
            <a:extLst>
              <a:ext uri="{FF2B5EF4-FFF2-40B4-BE49-F238E27FC236}">
                <a16:creationId xmlns:a16="http://schemas.microsoft.com/office/drawing/2014/main" id="{58AE0A0D-D420-41A8-BEEE-019D94F0984C}"/>
              </a:ext>
            </a:extLst>
          </p:cNvPr>
          <p:cNvSpPr txBox="1"/>
          <p:nvPr/>
        </p:nvSpPr>
        <p:spPr>
          <a:xfrm>
            <a:off x="6983208" y="1795947"/>
            <a:ext cx="4646105" cy="1415772"/>
          </a:xfrm>
          <a:prstGeom prst="rect">
            <a:avLst/>
          </a:prstGeom>
          <a:noFill/>
        </p:spPr>
        <p:txBody>
          <a:bodyPr wrap="square" rtlCol="0">
            <a:spAutoFit/>
          </a:bodyPr>
          <a:lstStyle/>
          <a:p>
            <a:r>
              <a:rPr lang="en-US" sz="3600" dirty="0">
                <a:solidFill>
                  <a:srgbClr val="34738D"/>
                </a:solidFill>
              </a:rPr>
              <a:t>$307</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7" name="TextBox 26">
            <a:extLst>
              <a:ext uri="{FF2B5EF4-FFF2-40B4-BE49-F238E27FC236}">
                <a16:creationId xmlns:a16="http://schemas.microsoft.com/office/drawing/2014/main" id="{64BAB51D-1452-4810-9CCC-CAB4F31C1553}"/>
              </a:ext>
            </a:extLst>
          </p:cNvPr>
          <p:cNvSpPr txBox="1"/>
          <p:nvPr/>
        </p:nvSpPr>
        <p:spPr>
          <a:xfrm>
            <a:off x="6983208" y="3435996"/>
            <a:ext cx="4646105" cy="1415772"/>
          </a:xfrm>
          <a:prstGeom prst="rect">
            <a:avLst/>
          </a:prstGeom>
          <a:noFill/>
        </p:spPr>
        <p:txBody>
          <a:bodyPr wrap="square" rtlCol="0">
            <a:spAutoFit/>
          </a:bodyPr>
          <a:lstStyle/>
          <a:p>
            <a:r>
              <a:rPr lang="en-US" sz="3600" dirty="0">
                <a:solidFill>
                  <a:srgbClr val="189A80"/>
                </a:solidFill>
              </a:rPr>
              <a:t>$721</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8" name="TextBox 27">
            <a:extLst>
              <a:ext uri="{FF2B5EF4-FFF2-40B4-BE49-F238E27FC236}">
                <a16:creationId xmlns:a16="http://schemas.microsoft.com/office/drawing/2014/main" id="{1186BB1F-4ADE-4C09-A874-EE54D29D0311}"/>
              </a:ext>
            </a:extLst>
          </p:cNvPr>
          <p:cNvSpPr txBox="1"/>
          <p:nvPr/>
        </p:nvSpPr>
        <p:spPr>
          <a:xfrm>
            <a:off x="6979501" y="5098490"/>
            <a:ext cx="4646105" cy="1415772"/>
          </a:xfrm>
          <a:prstGeom prst="rect">
            <a:avLst/>
          </a:prstGeom>
          <a:noFill/>
        </p:spPr>
        <p:txBody>
          <a:bodyPr wrap="square" rtlCol="0">
            <a:spAutoFit/>
          </a:bodyPr>
          <a:lstStyle/>
          <a:p>
            <a:r>
              <a:rPr lang="en-US" sz="3600" dirty="0">
                <a:solidFill>
                  <a:srgbClr val="D34132"/>
                </a:solidFill>
              </a:rPr>
              <a:t>$1,289</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9" name="TextBox 28">
            <a:extLst>
              <a:ext uri="{FF2B5EF4-FFF2-40B4-BE49-F238E27FC236}">
                <a16:creationId xmlns:a16="http://schemas.microsoft.com/office/drawing/2014/main" id="{A3CC33B5-3B8B-4E78-B735-F1E510AE33B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670836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ppt_w</p:attrName>
                                        </p:attrNameLst>
                                      </p:cBhvr>
                                      <p:tavLst>
                                        <p:tav tm="0">
                                          <p:val>
                                            <p:fltVal val="0"/>
                                          </p:val>
                                        </p:tav>
                                        <p:tav tm="100000">
                                          <p:val>
                                            <p:strVal val="#ppt_w"/>
                                          </p:val>
                                        </p:tav>
                                      </p:tavLst>
                                    </p:anim>
                                    <p:anim calcmode="lin" valueType="num">
                                      <p:cBhvr>
                                        <p:cTn id="26" dur="500" fill="hold"/>
                                        <p:tgtEl>
                                          <p:spTgt spid="22"/>
                                        </p:tgtEl>
                                        <p:attrNameLst>
                                          <p:attrName>ppt_h</p:attrName>
                                        </p:attrNameLst>
                                      </p:cBhvr>
                                      <p:tavLst>
                                        <p:tav tm="0">
                                          <p:val>
                                            <p:fltVal val="0"/>
                                          </p:val>
                                        </p:tav>
                                        <p:tav tm="100000">
                                          <p:val>
                                            <p:strVal val="#ppt_h"/>
                                          </p:val>
                                        </p:tav>
                                      </p:tavLst>
                                    </p:anim>
                                    <p:animEffect transition="in" filter="fade">
                                      <p:cBhvr>
                                        <p:cTn id="27" dur="500"/>
                                        <p:tgtEl>
                                          <p:spTgt spid="22"/>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1000"/>
                                        <p:tgtEl>
                                          <p:spTgt spid="26"/>
                                        </p:tgtEl>
                                      </p:cBhvr>
                                    </p:animEffect>
                                    <p:anim calcmode="lin" valueType="num">
                                      <p:cBhvr>
                                        <p:cTn id="32" dur="1000" fill="hold"/>
                                        <p:tgtEl>
                                          <p:spTgt spid="26"/>
                                        </p:tgtEl>
                                        <p:attrNameLst>
                                          <p:attrName>ppt_x</p:attrName>
                                        </p:attrNameLst>
                                      </p:cBhvr>
                                      <p:tavLst>
                                        <p:tav tm="0">
                                          <p:val>
                                            <p:strVal val="#ppt_x"/>
                                          </p:val>
                                        </p:tav>
                                        <p:tav tm="100000">
                                          <p:val>
                                            <p:strVal val="#ppt_x"/>
                                          </p:val>
                                        </p:tav>
                                      </p:tavLst>
                                    </p:anim>
                                    <p:anim calcmode="lin" valueType="num">
                                      <p:cBhvr>
                                        <p:cTn id="33" dur="1000" fill="hold"/>
                                        <p:tgtEl>
                                          <p:spTgt spid="26"/>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500" fill="hold"/>
                                        <p:tgtEl>
                                          <p:spTgt spid="17"/>
                                        </p:tgtEl>
                                        <p:attrNameLst>
                                          <p:attrName>ppt_w</p:attrName>
                                        </p:attrNameLst>
                                      </p:cBhvr>
                                      <p:tavLst>
                                        <p:tav tm="0">
                                          <p:val>
                                            <p:fltVal val="0"/>
                                          </p:val>
                                        </p:tav>
                                        <p:tav tm="100000">
                                          <p:val>
                                            <p:strVal val="#ppt_w"/>
                                          </p:val>
                                        </p:tav>
                                      </p:tavLst>
                                    </p:anim>
                                    <p:anim calcmode="lin" valueType="num">
                                      <p:cBhvr>
                                        <p:cTn id="38" dur="500" fill="hold"/>
                                        <p:tgtEl>
                                          <p:spTgt spid="17"/>
                                        </p:tgtEl>
                                        <p:attrNameLst>
                                          <p:attrName>ppt_h</p:attrName>
                                        </p:attrNameLst>
                                      </p:cBhvr>
                                      <p:tavLst>
                                        <p:tav tm="0">
                                          <p:val>
                                            <p:fltVal val="0"/>
                                          </p:val>
                                        </p:tav>
                                        <p:tav tm="100000">
                                          <p:val>
                                            <p:strVal val="#ppt_h"/>
                                          </p:val>
                                        </p:tav>
                                      </p:tavLst>
                                    </p:anim>
                                    <p:animEffect transition="in" filter="fade">
                                      <p:cBhvr>
                                        <p:cTn id="39" dur="500"/>
                                        <p:tgtEl>
                                          <p:spTgt spid="17"/>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1000"/>
                                        <p:tgtEl>
                                          <p:spTgt spid="27"/>
                                        </p:tgtEl>
                                      </p:cBhvr>
                                    </p:animEffect>
                                    <p:anim calcmode="lin" valueType="num">
                                      <p:cBhvr>
                                        <p:cTn id="44" dur="1000" fill="hold"/>
                                        <p:tgtEl>
                                          <p:spTgt spid="27"/>
                                        </p:tgtEl>
                                        <p:attrNameLst>
                                          <p:attrName>ppt_x</p:attrName>
                                        </p:attrNameLst>
                                      </p:cBhvr>
                                      <p:tavLst>
                                        <p:tav tm="0">
                                          <p:val>
                                            <p:strVal val="#ppt_x"/>
                                          </p:val>
                                        </p:tav>
                                        <p:tav tm="100000">
                                          <p:val>
                                            <p:strVal val="#ppt_x"/>
                                          </p:val>
                                        </p:tav>
                                      </p:tavLst>
                                    </p:anim>
                                    <p:anim calcmode="lin" valueType="num">
                                      <p:cBhvr>
                                        <p:cTn id="45" dur="1000" fill="hold"/>
                                        <p:tgtEl>
                                          <p:spTgt spid="2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500" fill="hold"/>
                                        <p:tgtEl>
                                          <p:spTgt spid="9"/>
                                        </p:tgtEl>
                                        <p:attrNameLst>
                                          <p:attrName>ppt_w</p:attrName>
                                        </p:attrNameLst>
                                      </p:cBhvr>
                                      <p:tavLst>
                                        <p:tav tm="0">
                                          <p:val>
                                            <p:fltVal val="0"/>
                                          </p:val>
                                        </p:tav>
                                        <p:tav tm="100000">
                                          <p:val>
                                            <p:strVal val="#ppt_w"/>
                                          </p:val>
                                        </p:tav>
                                      </p:tavLst>
                                    </p:anim>
                                    <p:anim calcmode="lin" valueType="num">
                                      <p:cBhvr>
                                        <p:cTn id="50" dur="500" fill="hold"/>
                                        <p:tgtEl>
                                          <p:spTgt spid="9"/>
                                        </p:tgtEl>
                                        <p:attrNameLst>
                                          <p:attrName>ppt_h</p:attrName>
                                        </p:attrNameLst>
                                      </p:cBhvr>
                                      <p:tavLst>
                                        <p:tav tm="0">
                                          <p:val>
                                            <p:fltVal val="0"/>
                                          </p:val>
                                        </p:tav>
                                        <p:tav tm="100000">
                                          <p:val>
                                            <p:strVal val="#ppt_h"/>
                                          </p:val>
                                        </p:tav>
                                      </p:tavLst>
                                    </p:anim>
                                    <p:animEffect transition="in" filter="fade">
                                      <p:cBhvr>
                                        <p:cTn id="51" dur="500"/>
                                        <p:tgtEl>
                                          <p:spTgt spid="9"/>
                                        </p:tgtEl>
                                      </p:cBhvr>
                                    </p:animEffect>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1000"/>
                                        <p:tgtEl>
                                          <p:spTgt spid="28"/>
                                        </p:tgtEl>
                                      </p:cBhvr>
                                    </p:animEffect>
                                    <p:anim calcmode="lin" valueType="num">
                                      <p:cBhvr>
                                        <p:cTn id="56" dur="1000" fill="hold"/>
                                        <p:tgtEl>
                                          <p:spTgt spid="28"/>
                                        </p:tgtEl>
                                        <p:attrNameLst>
                                          <p:attrName>ppt_x</p:attrName>
                                        </p:attrNameLst>
                                      </p:cBhvr>
                                      <p:tavLst>
                                        <p:tav tm="0">
                                          <p:val>
                                            <p:strVal val="#ppt_x"/>
                                          </p:val>
                                        </p:tav>
                                        <p:tav tm="100000">
                                          <p:val>
                                            <p:strVal val="#ppt_x"/>
                                          </p:val>
                                        </p:tav>
                                      </p:tavLst>
                                    </p:anim>
                                    <p:anim calcmode="lin" valueType="num">
                                      <p:cBhvr>
                                        <p:cTn id="57"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p:bldP spid="26" grpId="0"/>
      <p:bldP spid="27" grpId="0"/>
      <p:bldP spid="28" grpId="0"/>
      <p:bldP spid="2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642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34738D"/>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189A80"/>
                </a:solidFill>
              </a:rPr>
              <a:t>$312</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564267"/>
                </a:solidFill>
              </a:rPr>
              <a:t>$307</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EF9D27"/>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D34132"/>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2">
              <a:lumMod val="25000"/>
            </a:schemeClr>
          </a:solidFill>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2">
              <a:lumMod val="25000"/>
            </a:schemeClr>
          </a:solidFill>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2">
              <a:lumMod val="25000"/>
            </a:schemeClr>
          </a:solidFill>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2">
              <a:lumMod val="25000"/>
            </a:schemeClr>
          </a:solidFill>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5792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44" name="Freeform: Shape 143">
            <a:extLst>
              <a:ext uri="{FF2B5EF4-FFF2-40B4-BE49-F238E27FC236}">
                <a16:creationId xmlns:a16="http://schemas.microsoft.com/office/drawing/2014/main" id="{29CAB8F2-BC17-4BC4-9C4E-3A65191376AA}"/>
              </a:ext>
            </a:extLst>
          </p:cNvPr>
          <p:cNvSpPr>
            <a:spLocks/>
          </p:cNvSpPr>
          <p:nvPr/>
        </p:nvSpPr>
        <p:spPr bwMode="auto">
          <a:xfrm>
            <a:off x="1060399" y="4012886"/>
            <a:ext cx="4715963" cy="2427458"/>
          </a:xfrm>
          <a:custGeom>
            <a:avLst/>
            <a:gdLst>
              <a:gd name="connsiteX0" fmla="*/ 4715963 w 4715963"/>
              <a:gd name="connsiteY0" fmla="*/ 0 h 2427458"/>
              <a:gd name="connsiteX1" fmla="*/ 4715963 w 4715963"/>
              <a:gd name="connsiteY1" fmla="*/ 247406 h 2427458"/>
              <a:gd name="connsiteX2" fmla="*/ 4710791 w 4715963"/>
              <a:gd name="connsiteY2" fmla="*/ 242872 h 2427458"/>
              <a:gd name="connsiteX3" fmla="*/ 4710791 w 4715963"/>
              <a:gd name="connsiteY3" fmla="*/ 2427458 h 2427458"/>
              <a:gd name="connsiteX4" fmla="*/ 0 w 4715963"/>
              <a:gd name="connsiteY4" fmla="*/ 2427458 h 2427458"/>
              <a:gd name="connsiteX5" fmla="*/ 0 w 4715963"/>
              <a:gd name="connsiteY5" fmla="*/ 256807 h 2427458"/>
              <a:gd name="connsiteX6" fmla="*/ 0 w 4715963"/>
              <a:gd name="connsiteY6" fmla="*/ 87893 h 2427458"/>
              <a:gd name="connsiteX7" fmla="*/ 0 w 4715963"/>
              <a:gd name="connsiteY7" fmla="*/ 9401 h 2427458"/>
              <a:gd name="connsiteX8" fmla="*/ 89535 w 4715963"/>
              <a:gd name="connsiteY8" fmla="*/ 87893 h 2427458"/>
              <a:gd name="connsiteX9" fmla="*/ 4615705 w 4715963"/>
              <a:gd name="connsiteY9" fmla="*/ 87893 h 2427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15963" h="2427458">
                <a:moveTo>
                  <a:pt x="4715963" y="0"/>
                </a:moveTo>
                <a:lnTo>
                  <a:pt x="4715963" y="247406"/>
                </a:lnTo>
                <a:lnTo>
                  <a:pt x="4710791" y="242872"/>
                </a:lnTo>
                <a:lnTo>
                  <a:pt x="4710791" y="2427458"/>
                </a:lnTo>
                <a:lnTo>
                  <a:pt x="0" y="2427458"/>
                </a:lnTo>
                <a:lnTo>
                  <a:pt x="0" y="256807"/>
                </a:lnTo>
                <a:lnTo>
                  <a:pt x="0" y="87893"/>
                </a:lnTo>
                <a:lnTo>
                  <a:pt x="0" y="9401"/>
                </a:lnTo>
                <a:lnTo>
                  <a:pt x="89535" y="87893"/>
                </a:lnTo>
                <a:lnTo>
                  <a:pt x="4615705" y="87893"/>
                </a:lnTo>
                <a:close/>
              </a:path>
            </a:pathLst>
          </a:custGeom>
          <a:solidFill>
            <a:srgbClr val="4C4F54"/>
          </a:solidFill>
          <a:ln>
            <a:noFill/>
          </a:ln>
          <a:effectLst/>
        </p:spPr>
        <p:txBody>
          <a:bodyPr wrap="square" lIns="0" tIns="0" rIns="0" bIns="0" anchor="ctr">
            <a:noAutofit/>
          </a:bodyPr>
          <a:lstStyle/>
          <a:p>
            <a:pPr algn="ctr"/>
            <a:endParaRPr lang="ru-RU" altLang="ru-RU">
              <a:solidFill>
                <a:schemeClr val="bg2">
                  <a:lumMod val="10000"/>
                </a:schemeClr>
              </a:solidFill>
              <a:latin typeface="Roboto Light" panose="02000000000000000000" pitchFamily="2" charset="0"/>
              <a:ea typeface="Roboto Light" panose="02000000000000000000" pitchFamily="2" charset="0"/>
              <a:cs typeface="Helvetica Light" charset="0"/>
              <a:sym typeface="Helvetica Light" charset="0"/>
            </a:endParaRPr>
          </a:p>
        </p:txBody>
      </p:sp>
      <p:sp>
        <p:nvSpPr>
          <p:cNvPr id="74" name="Freeform: Shape 73">
            <a:extLst>
              <a:ext uri="{FF2B5EF4-FFF2-40B4-BE49-F238E27FC236}">
                <a16:creationId xmlns:a16="http://schemas.microsoft.com/office/drawing/2014/main" id="{73143E9C-6FB7-4CDB-94E0-B775D17B3155}"/>
              </a:ext>
            </a:extLst>
          </p:cNvPr>
          <p:cNvSpPr>
            <a:spLocks/>
          </p:cNvSpPr>
          <p:nvPr/>
        </p:nvSpPr>
        <p:spPr bwMode="auto">
          <a:xfrm>
            <a:off x="1201479" y="1773256"/>
            <a:ext cx="4433777" cy="2189299"/>
          </a:xfrm>
          <a:custGeom>
            <a:avLst/>
            <a:gdLst>
              <a:gd name="connsiteX0" fmla="*/ 2172542 w 4345083"/>
              <a:gd name="connsiteY0" fmla="*/ 0 h 2189299"/>
              <a:gd name="connsiteX1" fmla="*/ 3708672 w 4345083"/>
              <a:gd name="connsiteY1" fmla="*/ 636411 h 2189299"/>
              <a:gd name="connsiteX2" fmla="*/ 4345083 w 4345083"/>
              <a:gd name="connsiteY2" fmla="*/ 2172542 h 2189299"/>
              <a:gd name="connsiteX3" fmla="*/ 4344283 w 4345083"/>
              <a:gd name="connsiteY3" fmla="*/ 2189299 h 2189299"/>
              <a:gd name="connsiteX4" fmla="*/ 800 w 4345083"/>
              <a:gd name="connsiteY4" fmla="*/ 2189299 h 2189299"/>
              <a:gd name="connsiteX5" fmla="*/ 0 w 4345083"/>
              <a:gd name="connsiteY5" fmla="*/ 2172542 h 2189299"/>
              <a:gd name="connsiteX6" fmla="*/ 636411 w 4345083"/>
              <a:gd name="connsiteY6" fmla="*/ 636411 h 2189299"/>
              <a:gd name="connsiteX7" fmla="*/ 2172542 w 4345083"/>
              <a:gd name="connsiteY7" fmla="*/ 0 h 2189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45083" h="2189299">
                <a:moveTo>
                  <a:pt x="2172542" y="0"/>
                </a:moveTo>
                <a:cubicBezTo>
                  <a:pt x="2728525" y="0"/>
                  <a:pt x="3284509" y="212137"/>
                  <a:pt x="3708672" y="636411"/>
                </a:cubicBezTo>
                <a:cubicBezTo>
                  <a:pt x="4132946" y="1060575"/>
                  <a:pt x="4345083" y="1616559"/>
                  <a:pt x="4345083" y="2172542"/>
                </a:cubicBezTo>
                <a:lnTo>
                  <a:pt x="4344283" y="2189299"/>
                </a:lnTo>
                <a:lnTo>
                  <a:pt x="800" y="2189299"/>
                </a:lnTo>
                <a:lnTo>
                  <a:pt x="0" y="2172542"/>
                </a:lnTo>
                <a:cubicBezTo>
                  <a:pt x="0" y="1616559"/>
                  <a:pt x="212137" y="1060575"/>
                  <a:pt x="636411" y="636411"/>
                </a:cubicBezTo>
                <a:cubicBezTo>
                  <a:pt x="1060575" y="212137"/>
                  <a:pt x="1616559" y="0"/>
                  <a:pt x="2172542" y="0"/>
                </a:cubicBezTo>
                <a:close/>
              </a:path>
            </a:pathLst>
          </a:custGeom>
          <a:noFill/>
          <a:ln w="279400" cap="flat" cmpd="sng">
            <a:solidFill>
              <a:srgbClr val="4C4F54"/>
            </a:solidFill>
            <a:prstDash val="solid"/>
            <a:miter lim="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nchor="ctr">
            <a:noAutofit/>
          </a:bodyPr>
          <a:lstStyle/>
          <a:p>
            <a:pPr algn="ctr"/>
            <a:endParaRPr lang="ru-RU" altLang="ru-RU">
              <a:solidFill>
                <a:schemeClr val="bg2">
                  <a:lumMod val="10000"/>
                </a:schemeClr>
              </a:solidFill>
              <a:latin typeface="Roboto Light" panose="02000000000000000000" pitchFamily="2" charset="0"/>
              <a:ea typeface="Roboto Light" panose="02000000000000000000" pitchFamily="2" charset="0"/>
              <a:cs typeface="Helvetica Light" charset="0"/>
              <a:sym typeface="Helvetica Light" charset="0"/>
            </a:endParaRPr>
          </a:p>
        </p:txBody>
      </p:sp>
      <p:grpSp>
        <p:nvGrpSpPr>
          <p:cNvPr id="75" name="Group 40">
            <a:extLst>
              <a:ext uri="{FF2B5EF4-FFF2-40B4-BE49-F238E27FC236}">
                <a16:creationId xmlns:a16="http://schemas.microsoft.com/office/drawing/2014/main" id="{18F5ADD6-8346-49F1-8CBA-2310F92C8375}"/>
              </a:ext>
            </a:extLst>
          </p:cNvPr>
          <p:cNvGrpSpPr>
            <a:grpSpLocks/>
          </p:cNvGrpSpPr>
          <p:nvPr/>
        </p:nvGrpSpPr>
        <p:grpSpPr bwMode="auto">
          <a:xfrm>
            <a:off x="999963" y="3693651"/>
            <a:ext cx="484257" cy="484257"/>
            <a:chOff x="0" y="0"/>
            <a:chExt cx="762407" cy="762407"/>
          </a:xfrm>
          <a:effectLst>
            <a:outerShdw blurRad="63500" sx="102000" sy="102000" algn="ctr" rotWithShape="0">
              <a:prstClr val="black">
                <a:alpha val="40000"/>
              </a:prstClr>
            </a:outerShdw>
          </a:effectLst>
        </p:grpSpPr>
        <p:sp>
          <p:nvSpPr>
            <p:cNvPr id="77" name="AutoShape 41">
              <a:extLst>
                <a:ext uri="{FF2B5EF4-FFF2-40B4-BE49-F238E27FC236}">
                  <a16:creationId xmlns:a16="http://schemas.microsoft.com/office/drawing/2014/main" id="{8F6C4E33-7EFC-45BA-9762-5B9A095E69EE}"/>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4738D"/>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a:solidFill>
                  <a:schemeClr val="bg2">
                    <a:lumMod val="10000"/>
                  </a:schemeClr>
                </a:solidFill>
                <a:ea typeface="Roboto Light" panose="02000000000000000000" pitchFamily="2" charset="0"/>
                <a:cs typeface="Helvetica Light" charset="0"/>
                <a:sym typeface="Helvetica Light" charset="0"/>
              </a:endParaRPr>
            </a:p>
          </p:txBody>
        </p:sp>
        <p:sp>
          <p:nvSpPr>
            <p:cNvPr id="78" name="Rectangle 42">
              <a:extLst>
                <a:ext uri="{FF2B5EF4-FFF2-40B4-BE49-F238E27FC236}">
                  <a16:creationId xmlns:a16="http://schemas.microsoft.com/office/drawing/2014/main" id="{3CCA464B-F6B9-45B5-9989-553AE4D77803}"/>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1</a:t>
              </a:r>
            </a:p>
          </p:txBody>
        </p:sp>
      </p:grpSp>
      <p:grpSp>
        <p:nvGrpSpPr>
          <p:cNvPr id="83" name="Group 43">
            <a:extLst>
              <a:ext uri="{FF2B5EF4-FFF2-40B4-BE49-F238E27FC236}">
                <a16:creationId xmlns:a16="http://schemas.microsoft.com/office/drawing/2014/main" id="{DC4B508D-0396-447A-AF06-10CFCE0DED41}"/>
              </a:ext>
            </a:extLst>
          </p:cNvPr>
          <p:cNvGrpSpPr>
            <a:grpSpLocks/>
          </p:cNvGrpSpPr>
          <p:nvPr/>
        </p:nvGrpSpPr>
        <p:grpSpPr bwMode="auto">
          <a:xfrm>
            <a:off x="1968476" y="1911990"/>
            <a:ext cx="484257" cy="484257"/>
            <a:chOff x="0" y="0"/>
            <a:chExt cx="762407" cy="762407"/>
          </a:xfrm>
          <a:effectLst>
            <a:outerShdw blurRad="63500" sx="102000" sy="102000" algn="ctr" rotWithShape="0">
              <a:prstClr val="black">
                <a:alpha val="40000"/>
              </a:prstClr>
            </a:outerShdw>
          </a:effectLst>
        </p:grpSpPr>
        <p:sp>
          <p:nvSpPr>
            <p:cNvPr id="84" name="AutoShape 44">
              <a:extLst>
                <a:ext uri="{FF2B5EF4-FFF2-40B4-BE49-F238E27FC236}">
                  <a16:creationId xmlns:a16="http://schemas.microsoft.com/office/drawing/2014/main" id="{1F891B8C-9DD9-4483-9C71-6EE53E7D0BC3}"/>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89A80"/>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85" name="Rectangle 45">
              <a:extLst>
                <a:ext uri="{FF2B5EF4-FFF2-40B4-BE49-F238E27FC236}">
                  <a16:creationId xmlns:a16="http://schemas.microsoft.com/office/drawing/2014/main" id="{41E45830-B9A6-4F6C-9D7E-5EE3F4EA5B4C}"/>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2</a:t>
              </a:r>
            </a:p>
          </p:txBody>
        </p:sp>
      </p:grpSp>
      <p:grpSp>
        <p:nvGrpSpPr>
          <p:cNvPr id="86" name="Group 46">
            <a:extLst>
              <a:ext uri="{FF2B5EF4-FFF2-40B4-BE49-F238E27FC236}">
                <a16:creationId xmlns:a16="http://schemas.microsoft.com/office/drawing/2014/main" id="{4C356F04-DAE9-4333-B4C9-3FF5E7E2586A}"/>
              </a:ext>
            </a:extLst>
          </p:cNvPr>
          <p:cNvGrpSpPr>
            <a:grpSpLocks/>
          </p:cNvGrpSpPr>
          <p:nvPr/>
        </p:nvGrpSpPr>
        <p:grpSpPr bwMode="auto">
          <a:xfrm>
            <a:off x="4384715" y="1911990"/>
            <a:ext cx="485265" cy="484257"/>
            <a:chOff x="0" y="0"/>
            <a:chExt cx="762407" cy="762407"/>
          </a:xfrm>
          <a:effectLst>
            <a:outerShdw blurRad="63500" sx="102000" sy="102000" algn="ctr" rotWithShape="0">
              <a:prstClr val="black">
                <a:alpha val="40000"/>
              </a:prstClr>
            </a:outerShdw>
          </a:effectLst>
        </p:grpSpPr>
        <p:sp>
          <p:nvSpPr>
            <p:cNvPr id="116" name="AutoShape 47">
              <a:extLst>
                <a:ext uri="{FF2B5EF4-FFF2-40B4-BE49-F238E27FC236}">
                  <a16:creationId xmlns:a16="http://schemas.microsoft.com/office/drawing/2014/main" id="{95645143-7205-4B71-BA8E-9F28866540A6}"/>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9D27"/>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118" name="Rectangle 48">
              <a:extLst>
                <a:ext uri="{FF2B5EF4-FFF2-40B4-BE49-F238E27FC236}">
                  <a16:creationId xmlns:a16="http://schemas.microsoft.com/office/drawing/2014/main" id="{3EC18DC8-0033-4FED-B387-E6CEDCDDB950}"/>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3</a:t>
              </a:r>
            </a:p>
          </p:txBody>
        </p:sp>
      </p:grpSp>
      <p:grpSp>
        <p:nvGrpSpPr>
          <p:cNvPr id="122" name="Group 49">
            <a:extLst>
              <a:ext uri="{FF2B5EF4-FFF2-40B4-BE49-F238E27FC236}">
                <a16:creationId xmlns:a16="http://schemas.microsoft.com/office/drawing/2014/main" id="{BC506F3A-FCA1-488A-8BBD-E20F1B191D00}"/>
              </a:ext>
            </a:extLst>
          </p:cNvPr>
          <p:cNvGrpSpPr>
            <a:grpSpLocks/>
          </p:cNvGrpSpPr>
          <p:nvPr/>
        </p:nvGrpSpPr>
        <p:grpSpPr bwMode="auto">
          <a:xfrm>
            <a:off x="5353228" y="3693651"/>
            <a:ext cx="484257" cy="484257"/>
            <a:chOff x="0" y="0"/>
            <a:chExt cx="762407" cy="762407"/>
          </a:xfrm>
          <a:effectLst>
            <a:outerShdw blurRad="63500" sx="102000" sy="102000" algn="ctr" rotWithShape="0">
              <a:prstClr val="black">
                <a:alpha val="40000"/>
              </a:prstClr>
            </a:outerShdw>
          </a:effectLst>
        </p:grpSpPr>
        <p:sp>
          <p:nvSpPr>
            <p:cNvPr id="123" name="AutoShape 50">
              <a:extLst>
                <a:ext uri="{FF2B5EF4-FFF2-40B4-BE49-F238E27FC236}">
                  <a16:creationId xmlns:a16="http://schemas.microsoft.com/office/drawing/2014/main" id="{1787CDE9-6670-40E7-9ACC-66D3DE53CA0D}"/>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34132"/>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124" name="Rectangle 51">
              <a:extLst>
                <a:ext uri="{FF2B5EF4-FFF2-40B4-BE49-F238E27FC236}">
                  <a16:creationId xmlns:a16="http://schemas.microsoft.com/office/drawing/2014/main" id="{7DC74B65-549A-45EA-89FF-FC9760B60233}"/>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4</a:t>
              </a:r>
            </a:p>
          </p:txBody>
        </p:sp>
      </p:grpSp>
      <p:grpSp>
        <p:nvGrpSpPr>
          <p:cNvPr id="125" name="Group 124">
            <a:extLst>
              <a:ext uri="{FF2B5EF4-FFF2-40B4-BE49-F238E27FC236}">
                <a16:creationId xmlns:a16="http://schemas.microsoft.com/office/drawing/2014/main" id="{6DE0FC34-332B-4A86-A3A0-8D6D825EE730}"/>
              </a:ext>
            </a:extLst>
          </p:cNvPr>
          <p:cNvGrpSpPr/>
          <p:nvPr/>
        </p:nvGrpSpPr>
        <p:grpSpPr>
          <a:xfrm>
            <a:off x="7085863" y="2275288"/>
            <a:ext cx="4535512" cy="930020"/>
            <a:chOff x="7142434" y="1640347"/>
            <a:chExt cx="4535512" cy="930020"/>
          </a:xfrm>
        </p:grpSpPr>
        <p:sp>
          <p:nvSpPr>
            <p:cNvPr id="126" name="TextBox 125">
              <a:extLst>
                <a:ext uri="{FF2B5EF4-FFF2-40B4-BE49-F238E27FC236}">
                  <a16:creationId xmlns:a16="http://schemas.microsoft.com/office/drawing/2014/main" id="{93B36F83-AA9C-443E-884E-6FC7A9C9587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7" name="TextBox 126">
              <a:extLst>
                <a:ext uri="{FF2B5EF4-FFF2-40B4-BE49-F238E27FC236}">
                  <a16:creationId xmlns:a16="http://schemas.microsoft.com/office/drawing/2014/main" id="{287EBE3D-9671-47C6-8C89-283EED6FA7D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28" name="Rounded Rectangle 47">
            <a:extLst>
              <a:ext uri="{FF2B5EF4-FFF2-40B4-BE49-F238E27FC236}">
                <a16:creationId xmlns:a16="http://schemas.microsoft.com/office/drawing/2014/main" id="{18F2CB6C-9C4E-42DC-BA41-868A49A3A4C7}"/>
              </a:ext>
            </a:extLst>
          </p:cNvPr>
          <p:cNvSpPr/>
          <p:nvPr/>
        </p:nvSpPr>
        <p:spPr>
          <a:xfrm>
            <a:off x="6893867" y="2356431"/>
            <a:ext cx="98677" cy="640080"/>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29" name="Group 128">
            <a:extLst>
              <a:ext uri="{FF2B5EF4-FFF2-40B4-BE49-F238E27FC236}">
                <a16:creationId xmlns:a16="http://schemas.microsoft.com/office/drawing/2014/main" id="{49C411F7-012D-475C-A51B-64E28C4207AE}"/>
              </a:ext>
            </a:extLst>
          </p:cNvPr>
          <p:cNvGrpSpPr/>
          <p:nvPr/>
        </p:nvGrpSpPr>
        <p:grpSpPr>
          <a:xfrm>
            <a:off x="7085863" y="3221734"/>
            <a:ext cx="4535512" cy="930020"/>
            <a:chOff x="7142434" y="1640347"/>
            <a:chExt cx="4535512" cy="930020"/>
          </a:xfrm>
        </p:grpSpPr>
        <p:sp>
          <p:nvSpPr>
            <p:cNvPr id="130" name="TextBox 129">
              <a:extLst>
                <a:ext uri="{FF2B5EF4-FFF2-40B4-BE49-F238E27FC236}">
                  <a16:creationId xmlns:a16="http://schemas.microsoft.com/office/drawing/2014/main" id="{EA66A286-1332-4364-B3E7-B5D325F0FF9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1" name="TextBox 130">
              <a:extLst>
                <a:ext uri="{FF2B5EF4-FFF2-40B4-BE49-F238E27FC236}">
                  <a16:creationId xmlns:a16="http://schemas.microsoft.com/office/drawing/2014/main" id="{D2BAF18B-CF71-48D4-9FE4-09F56D2F153A}"/>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32" name="Rounded Rectangle 47">
            <a:extLst>
              <a:ext uri="{FF2B5EF4-FFF2-40B4-BE49-F238E27FC236}">
                <a16:creationId xmlns:a16="http://schemas.microsoft.com/office/drawing/2014/main" id="{0252881C-F84F-41F6-802E-C8542542E543}"/>
              </a:ext>
            </a:extLst>
          </p:cNvPr>
          <p:cNvSpPr/>
          <p:nvPr/>
        </p:nvSpPr>
        <p:spPr>
          <a:xfrm>
            <a:off x="6893867" y="3302877"/>
            <a:ext cx="98677" cy="640080"/>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33" name="Group 132">
            <a:extLst>
              <a:ext uri="{FF2B5EF4-FFF2-40B4-BE49-F238E27FC236}">
                <a16:creationId xmlns:a16="http://schemas.microsoft.com/office/drawing/2014/main" id="{15E4C9DB-DB92-4AC2-907C-046419F2EE1E}"/>
              </a:ext>
            </a:extLst>
          </p:cNvPr>
          <p:cNvGrpSpPr/>
          <p:nvPr/>
        </p:nvGrpSpPr>
        <p:grpSpPr>
          <a:xfrm>
            <a:off x="7085863" y="4167815"/>
            <a:ext cx="4535512" cy="930020"/>
            <a:chOff x="7142434" y="1640347"/>
            <a:chExt cx="4535512" cy="930020"/>
          </a:xfrm>
        </p:grpSpPr>
        <p:sp>
          <p:nvSpPr>
            <p:cNvPr id="134" name="TextBox 133">
              <a:extLst>
                <a:ext uri="{FF2B5EF4-FFF2-40B4-BE49-F238E27FC236}">
                  <a16:creationId xmlns:a16="http://schemas.microsoft.com/office/drawing/2014/main" id="{C3BEC9B7-7393-4581-A70F-7063AC5FE5E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5" name="TextBox 134">
              <a:extLst>
                <a:ext uri="{FF2B5EF4-FFF2-40B4-BE49-F238E27FC236}">
                  <a16:creationId xmlns:a16="http://schemas.microsoft.com/office/drawing/2014/main" id="{2569932B-BDAE-443D-B950-C4A689B8D6D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36" name="Rounded Rectangle 47">
            <a:extLst>
              <a:ext uri="{FF2B5EF4-FFF2-40B4-BE49-F238E27FC236}">
                <a16:creationId xmlns:a16="http://schemas.microsoft.com/office/drawing/2014/main" id="{B9D75490-A28B-4E18-A59D-A651A22E6B1B}"/>
              </a:ext>
            </a:extLst>
          </p:cNvPr>
          <p:cNvSpPr/>
          <p:nvPr/>
        </p:nvSpPr>
        <p:spPr>
          <a:xfrm>
            <a:off x="6893867" y="4248958"/>
            <a:ext cx="98677" cy="640080"/>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37" name="Group 136">
            <a:extLst>
              <a:ext uri="{FF2B5EF4-FFF2-40B4-BE49-F238E27FC236}">
                <a16:creationId xmlns:a16="http://schemas.microsoft.com/office/drawing/2014/main" id="{2F4B3D78-C33F-4B36-A232-23884EDC9F31}"/>
              </a:ext>
            </a:extLst>
          </p:cNvPr>
          <p:cNvGrpSpPr/>
          <p:nvPr/>
        </p:nvGrpSpPr>
        <p:grpSpPr>
          <a:xfrm>
            <a:off x="7085863" y="5226938"/>
            <a:ext cx="4535512" cy="930020"/>
            <a:chOff x="7142434" y="1640347"/>
            <a:chExt cx="4535512" cy="930020"/>
          </a:xfrm>
        </p:grpSpPr>
        <p:sp>
          <p:nvSpPr>
            <p:cNvPr id="138" name="TextBox 137">
              <a:extLst>
                <a:ext uri="{FF2B5EF4-FFF2-40B4-BE49-F238E27FC236}">
                  <a16:creationId xmlns:a16="http://schemas.microsoft.com/office/drawing/2014/main" id="{0931D7DA-F888-4ADD-8FB9-F6DCDA519676}"/>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9" name="TextBox 138">
              <a:extLst>
                <a:ext uri="{FF2B5EF4-FFF2-40B4-BE49-F238E27FC236}">
                  <a16:creationId xmlns:a16="http://schemas.microsoft.com/office/drawing/2014/main" id="{BBD9F3FE-E842-4D4C-A551-DA419D20D2D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40" name="Rounded Rectangle 47">
            <a:extLst>
              <a:ext uri="{FF2B5EF4-FFF2-40B4-BE49-F238E27FC236}">
                <a16:creationId xmlns:a16="http://schemas.microsoft.com/office/drawing/2014/main" id="{2DC04B41-11E9-44C5-9498-EF0F4C3B11DF}"/>
              </a:ext>
            </a:extLst>
          </p:cNvPr>
          <p:cNvSpPr/>
          <p:nvPr/>
        </p:nvSpPr>
        <p:spPr>
          <a:xfrm>
            <a:off x="6893867" y="5308081"/>
            <a:ext cx="98677" cy="640080"/>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
        <p:nvSpPr>
          <p:cNvPr id="141" name="TextBox 140">
            <a:extLst>
              <a:ext uri="{FF2B5EF4-FFF2-40B4-BE49-F238E27FC236}">
                <a16:creationId xmlns:a16="http://schemas.microsoft.com/office/drawing/2014/main" id="{E0756EB2-3AF9-4670-8059-4F58A25B4AC9}"/>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EC4662B7-20C7-4C8C-9FC2-2274AE3B3648}"/>
              </a:ext>
            </a:extLst>
          </p:cNvPr>
          <p:cNvGrpSpPr/>
          <p:nvPr/>
        </p:nvGrpSpPr>
        <p:grpSpPr>
          <a:xfrm>
            <a:off x="1807058" y="2314530"/>
            <a:ext cx="3223332" cy="3242501"/>
            <a:chOff x="1349859" y="2314530"/>
            <a:chExt cx="3223332" cy="3242501"/>
          </a:xfrm>
        </p:grpSpPr>
        <p:sp>
          <p:nvSpPr>
            <p:cNvPr id="100" name="AutoShape 7"/>
            <p:cNvSpPr>
              <a:spLocks/>
            </p:cNvSpPr>
            <p:nvPr/>
          </p:nvSpPr>
          <p:spPr bwMode="auto">
            <a:xfrm>
              <a:off x="1349859" y="2333592"/>
              <a:ext cx="3223332" cy="3223439"/>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tx1">
                <a:lumMod val="95000"/>
                <a:lumOff val="5000"/>
              </a:schemeClr>
            </a:solidFill>
            <a:ln w="76200" cap="flat" cmpd="sng">
              <a:solidFill>
                <a:schemeClr val="tx1"/>
              </a:solidFill>
              <a:prstDash val="solid"/>
              <a:miter lim="0"/>
              <a:headEnd type="none" w="med" len="med"/>
              <a:tailEnd type="none" w="med" len="med"/>
            </a:ln>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Open Sans Light" charset="0"/>
                <a:sym typeface="Open Sans Light" charset="0"/>
              </a:endParaRPr>
            </a:p>
          </p:txBody>
        </p:sp>
        <p:sp>
          <p:nvSpPr>
            <p:cNvPr id="101" name="AutoShape 8"/>
            <p:cNvSpPr>
              <a:spLocks/>
            </p:cNvSpPr>
            <p:nvPr/>
          </p:nvSpPr>
          <p:spPr bwMode="auto">
            <a:xfrm>
              <a:off x="2489577" y="2314530"/>
              <a:ext cx="1472957" cy="556996"/>
            </a:xfrm>
            <a:custGeom>
              <a:avLst/>
              <a:gdLst>
                <a:gd name="T0" fmla="*/ 10796 w 21593"/>
                <a:gd name="T1" fmla="+- 0 10800 1"/>
                <a:gd name="T2" fmla="*/ 10800 h 21599"/>
                <a:gd name="T3" fmla="*/ 10796 w 21593"/>
                <a:gd name="T4" fmla="+- 0 10800 1"/>
                <a:gd name="T5" fmla="*/ 10800 h 21599"/>
                <a:gd name="T6" fmla="*/ 10796 w 21593"/>
                <a:gd name="T7" fmla="+- 0 10800 1"/>
                <a:gd name="T8" fmla="*/ 10800 h 21599"/>
                <a:gd name="T9" fmla="*/ 10796 w 21593"/>
                <a:gd name="T10" fmla="+- 0 10800 1"/>
                <a:gd name="T11" fmla="*/ 10800 h 21599"/>
              </a:gdLst>
              <a:ahLst/>
              <a:cxnLst>
                <a:cxn ang="0">
                  <a:pos x="T0" y="T2"/>
                </a:cxn>
                <a:cxn ang="0">
                  <a:pos x="T3" y="T5"/>
                </a:cxn>
                <a:cxn ang="0">
                  <a:pos x="T6" y="T8"/>
                </a:cxn>
                <a:cxn ang="0">
                  <a:pos x="T9" y="T11"/>
                </a:cxn>
              </a:cxnLst>
              <a:rect l="0" t="0" r="r" b="b"/>
              <a:pathLst>
                <a:path w="21593" h="21599">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2" name="AutoShape 9"/>
            <p:cNvSpPr>
              <a:spLocks/>
            </p:cNvSpPr>
            <p:nvPr/>
          </p:nvSpPr>
          <p:spPr bwMode="auto">
            <a:xfrm>
              <a:off x="2250738" y="2450214"/>
              <a:ext cx="720541" cy="2432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3" name="AutoShape 10"/>
            <p:cNvSpPr>
              <a:spLocks/>
            </p:cNvSpPr>
            <p:nvPr/>
          </p:nvSpPr>
          <p:spPr bwMode="auto">
            <a:xfrm>
              <a:off x="2979271" y="2452404"/>
              <a:ext cx="115911" cy="549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4" name="AutoShape 11"/>
            <p:cNvSpPr>
              <a:spLocks/>
            </p:cNvSpPr>
            <p:nvPr/>
          </p:nvSpPr>
          <p:spPr bwMode="auto">
            <a:xfrm>
              <a:off x="1349940" y="2635811"/>
              <a:ext cx="2913051" cy="2559348"/>
            </a:xfrm>
            <a:custGeom>
              <a:avLst/>
              <a:gdLst>
                <a:gd name="T0" fmla="+- 0 10934 269"/>
                <a:gd name="T1" fmla="*/ T0 w 21331"/>
                <a:gd name="T2" fmla="*/ 10800 h 21600"/>
                <a:gd name="T3" fmla="+- 0 10934 269"/>
                <a:gd name="T4" fmla="*/ T3 w 21331"/>
                <a:gd name="T5" fmla="*/ 10800 h 21600"/>
                <a:gd name="T6" fmla="+- 0 10934 269"/>
                <a:gd name="T7" fmla="*/ T6 w 21331"/>
                <a:gd name="T8" fmla="*/ 10800 h 21600"/>
                <a:gd name="T9" fmla="+- 0 10934 269"/>
                <a:gd name="T10" fmla="*/ T9 w 21331"/>
                <a:gd name="T11" fmla="*/ 10800 h 21600"/>
              </a:gdLst>
              <a:ahLst/>
              <a:cxnLst>
                <a:cxn ang="0">
                  <a:pos x="T1" y="T2"/>
                </a:cxn>
                <a:cxn ang="0">
                  <a:pos x="T4" y="T5"/>
                </a:cxn>
                <a:cxn ang="0">
                  <a:pos x="T7" y="T8"/>
                </a:cxn>
                <a:cxn ang="0">
                  <a:pos x="T10" y="T11"/>
                </a:cxn>
              </a:cxnLst>
              <a:rect l="0" t="0" r="r" b="b"/>
              <a:pathLst>
                <a:path w="21331" h="2160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5" name="AutoShape 12"/>
            <p:cNvSpPr>
              <a:spLocks/>
            </p:cNvSpPr>
            <p:nvPr/>
          </p:nvSpPr>
          <p:spPr bwMode="auto">
            <a:xfrm>
              <a:off x="3440664" y="2659220"/>
              <a:ext cx="43039" cy="304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632" y="0"/>
                  </a:moveTo>
                  <a:lnTo>
                    <a:pt x="0" y="3082"/>
                  </a:lnTo>
                  <a:lnTo>
                    <a:pt x="7000" y="18486"/>
                  </a:lnTo>
                  <a:lnTo>
                    <a:pt x="19029" y="21600"/>
                  </a:lnTo>
                  <a:lnTo>
                    <a:pt x="21600" y="8368"/>
                  </a:lnTo>
                  <a:lnTo>
                    <a:pt x="863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6" name="AutoShape 13"/>
            <p:cNvSpPr>
              <a:spLocks/>
            </p:cNvSpPr>
            <p:nvPr/>
          </p:nvSpPr>
          <p:spPr bwMode="auto">
            <a:xfrm>
              <a:off x="2561426" y="2770686"/>
              <a:ext cx="133908" cy="65618"/>
            </a:xfrm>
            <a:custGeom>
              <a:avLst/>
              <a:gdLst>
                <a:gd name="T0" fmla="+- 0 11336 1398"/>
                <a:gd name="T1" fmla="*/ T0 w 19876"/>
                <a:gd name="T2" fmla="*/ 9687 h 19374"/>
                <a:gd name="T3" fmla="+- 0 11336 1398"/>
                <a:gd name="T4" fmla="*/ T3 w 19876"/>
                <a:gd name="T5" fmla="*/ 9687 h 19374"/>
                <a:gd name="T6" fmla="+- 0 11336 1398"/>
                <a:gd name="T7" fmla="*/ T6 w 19876"/>
                <a:gd name="T8" fmla="*/ 9687 h 19374"/>
                <a:gd name="T9" fmla="+- 0 11336 1398"/>
                <a:gd name="T10" fmla="*/ T9 w 19876"/>
                <a:gd name="T11" fmla="*/ 9687 h 19374"/>
              </a:gdLst>
              <a:ahLst/>
              <a:cxnLst>
                <a:cxn ang="0">
                  <a:pos x="T1" y="T2"/>
                </a:cxn>
                <a:cxn ang="0">
                  <a:pos x="T4" y="T5"/>
                </a:cxn>
                <a:cxn ang="0">
                  <a:pos x="T7" y="T8"/>
                </a:cxn>
                <a:cxn ang="0">
                  <a:pos x="T10" y="T11"/>
                </a:cxn>
              </a:cxnLst>
              <a:rect l="0" t="0" r="r" b="b"/>
              <a:pathLst>
                <a:path w="19876" h="19374">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7" name="AutoShape 14"/>
            <p:cNvSpPr>
              <a:spLocks/>
            </p:cNvSpPr>
            <p:nvPr/>
          </p:nvSpPr>
          <p:spPr bwMode="auto">
            <a:xfrm>
              <a:off x="2743956" y="2827632"/>
              <a:ext cx="92376" cy="3364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8" name="AutoShape 15"/>
            <p:cNvSpPr>
              <a:spLocks/>
            </p:cNvSpPr>
            <p:nvPr/>
          </p:nvSpPr>
          <p:spPr bwMode="auto">
            <a:xfrm>
              <a:off x="2193856" y="2696593"/>
              <a:ext cx="91026" cy="773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9" name="AutoShape 16"/>
            <p:cNvSpPr>
              <a:spLocks/>
            </p:cNvSpPr>
            <p:nvPr/>
          </p:nvSpPr>
          <p:spPr bwMode="auto">
            <a:xfrm>
              <a:off x="2657237" y="2929267"/>
              <a:ext cx="188785" cy="1411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0" name="AutoShape 17"/>
            <p:cNvSpPr>
              <a:spLocks/>
            </p:cNvSpPr>
            <p:nvPr/>
          </p:nvSpPr>
          <p:spPr bwMode="auto">
            <a:xfrm>
              <a:off x="3627853" y="2632147"/>
              <a:ext cx="23789" cy="290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75" y="0"/>
                  </a:moveTo>
                  <a:lnTo>
                    <a:pt x="0" y="6186"/>
                  </a:lnTo>
                  <a:lnTo>
                    <a:pt x="6885" y="21600"/>
                  </a:lnTo>
                  <a:lnTo>
                    <a:pt x="21600" y="21600"/>
                  </a:lnTo>
                  <a:lnTo>
                    <a:pt x="13961" y="7762"/>
                  </a:lnTo>
                  <a:lnTo>
                    <a:pt x="8475"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1" name="AutoShape 18"/>
            <p:cNvSpPr>
              <a:spLocks/>
            </p:cNvSpPr>
            <p:nvPr/>
          </p:nvSpPr>
          <p:spPr bwMode="auto">
            <a:xfrm>
              <a:off x="3967038" y="3198207"/>
              <a:ext cx="157818" cy="6367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2" name="AutoShape 19"/>
            <p:cNvSpPr>
              <a:spLocks/>
            </p:cNvSpPr>
            <p:nvPr/>
          </p:nvSpPr>
          <p:spPr bwMode="auto">
            <a:xfrm>
              <a:off x="4040085" y="3901495"/>
              <a:ext cx="20042" cy="332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458" y="0"/>
                  </a:moveTo>
                  <a:lnTo>
                    <a:pt x="0" y="8825"/>
                  </a:lnTo>
                  <a:lnTo>
                    <a:pt x="6965" y="21600"/>
                  </a:lnTo>
                  <a:lnTo>
                    <a:pt x="21600" y="14944"/>
                  </a:lnTo>
                  <a:lnTo>
                    <a:pt x="1345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3" name="AutoShape 20"/>
            <p:cNvSpPr>
              <a:spLocks/>
            </p:cNvSpPr>
            <p:nvPr/>
          </p:nvSpPr>
          <p:spPr bwMode="auto">
            <a:xfrm>
              <a:off x="4034230" y="3966921"/>
              <a:ext cx="21982" cy="364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19" y="6002"/>
                  </a:moveTo>
                  <a:lnTo>
                    <a:pt x="0" y="12531"/>
                  </a:lnTo>
                  <a:lnTo>
                    <a:pt x="3624" y="21600"/>
                  </a:lnTo>
                  <a:lnTo>
                    <a:pt x="19442" y="19432"/>
                  </a:lnTo>
                  <a:lnTo>
                    <a:pt x="21600" y="7102"/>
                  </a:lnTo>
                  <a:lnTo>
                    <a:pt x="9733" y="0"/>
                  </a:lnTo>
                  <a:lnTo>
                    <a:pt x="719" y="6002"/>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4" name="AutoShape 21"/>
            <p:cNvSpPr>
              <a:spLocks/>
            </p:cNvSpPr>
            <p:nvPr/>
          </p:nvSpPr>
          <p:spPr bwMode="auto">
            <a:xfrm>
              <a:off x="3929293" y="4089430"/>
              <a:ext cx="38453" cy="98974"/>
            </a:xfrm>
            <a:custGeom>
              <a:avLst/>
              <a:gdLst>
                <a:gd name="T0" fmla="+- 0 10748 87"/>
                <a:gd name="T1" fmla="*/ T0 w 21323"/>
                <a:gd name="T2" fmla="*/ 10800 h 21600"/>
                <a:gd name="T3" fmla="+- 0 10748 87"/>
                <a:gd name="T4" fmla="*/ T3 w 21323"/>
                <a:gd name="T5" fmla="*/ 10800 h 21600"/>
                <a:gd name="T6" fmla="+- 0 10748 87"/>
                <a:gd name="T7" fmla="*/ T6 w 21323"/>
                <a:gd name="T8" fmla="*/ 10800 h 21600"/>
                <a:gd name="T9" fmla="+- 0 10748 87"/>
                <a:gd name="T10" fmla="*/ T9 w 21323"/>
                <a:gd name="T11" fmla="*/ 10800 h 21600"/>
              </a:gdLst>
              <a:ahLst/>
              <a:cxnLst>
                <a:cxn ang="0">
                  <a:pos x="T1" y="T2"/>
                </a:cxn>
                <a:cxn ang="0">
                  <a:pos x="T4" y="T5"/>
                </a:cxn>
                <a:cxn ang="0">
                  <a:pos x="T7" y="T8"/>
                </a:cxn>
                <a:cxn ang="0">
                  <a:pos x="T10" y="T11"/>
                </a:cxn>
              </a:cxnLst>
              <a:rect l="0" t="0" r="r" b="b"/>
              <a:pathLst>
                <a:path w="21323" h="2160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5" name="AutoShape 22"/>
            <p:cNvSpPr>
              <a:spLocks/>
            </p:cNvSpPr>
            <p:nvPr/>
          </p:nvSpPr>
          <p:spPr bwMode="auto">
            <a:xfrm>
              <a:off x="3967741" y="4255068"/>
              <a:ext cx="183944" cy="301822"/>
            </a:xfrm>
            <a:custGeom>
              <a:avLst/>
              <a:gdLst>
                <a:gd name="T0" fmla="+- 0 11035 470"/>
                <a:gd name="T1" fmla="*/ T0 w 21130"/>
                <a:gd name="T2" fmla="*/ 10800 h 21600"/>
                <a:gd name="T3" fmla="+- 0 11035 470"/>
                <a:gd name="T4" fmla="*/ T3 w 21130"/>
                <a:gd name="T5" fmla="*/ 10800 h 21600"/>
                <a:gd name="T6" fmla="+- 0 11035 470"/>
                <a:gd name="T7" fmla="*/ T6 w 21130"/>
                <a:gd name="T8" fmla="*/ 10800 h 21600"/>
                <a:gd name="T9" fmla="+- 0 11035 470"/>
                <a:gd name="T10" fmla="*/ T9 w 21130"/>
                <a:gd name="T11" fmla="*/ 10800 h 21600"/>
              </a:gdLst>
              <a:ahLst/>
              <a:cxnLst>
                <a:cxn ang="0">
                  <a:pos x="T1" y="T2"/>
                </a:cxn>
                <a:cxn ang="0">
                  <a:pos x="T4" y="T5"/>
                </a:cxn>
                <a:cxn ang="0">
                  <a:pos x="T7" y="T8"/>
                </a:cxn>
                <a:cxn ang="0">
                  <a:pos x="T10" y="T11"/>
                </a:cxn>
              </a:cxnLst>
              <a:rect l="0" t="0" r="r" b="b"/>
              <a:pathLst>
                <a:path w="21130" h="2160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solidFill>
              <a:schemeClr val="bg1">
                <a:lumMod val="8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7" name="AutoShape 23"/>
            <p:cNvSpPr>
              <a:spLocks/>
            </p:cNvSpPr>
            <p:nvPr/>
          </p:nvSpPr>
          <p:spPr bwMode="auto">
            <a:xfrm>
              <a:off x="3945065" y="4445860"/>
              <a:ext cx="71523" cy="144943"/>
            </a:xfrm>
            <a:custGeom>
              <a:avLst/>
              <a:gdLst>
                <a:gd name="T0" fmla="+- 0 11017 434"/>
                <a:gd name="T1" fmla="*/ T0 w 21166"/>
                <a:gd name="T2" fmla="*/ 10665 h 21331"/>
                <a:gd name="T3" fmla="+- 0 11017 434"/>
                <a:gd name="T4" fmla="*/ T3 w 21166"/>
                <a:gd name="T5" fmla="*/ 10665 h 21331"/>
                <a:gd name="T6" fmla="+- 0 11017 434"/>
                <a:gd name="T7" fmla="*/ T6 w 21166"/>
                <a:gd name="T8" fmla="*/ 10665 h 21331"/>
                <a:gd name="T9" fmla="+- 0 11017 434"/>
                <a:gd name="T10" fmla="*/ T9 w 21166"/>
                <a:gd name="T11" fmla="*/ 10665 h 21331"/>
              </a:gdLst>
              <a:ahLst/>
              <a:cxnLst>
                <a:cxn ang="0">
                  <a:pos x="T1" y="T2"/>
                </a:cxn>
                <a:cxn ang="0">
                  <a:pos x="T4" y="T5"/>
                </a:cxn>
                <a:cxn ang="0">
                  <a:pos x="T7" y="T8"/>
                </a:cxn>
                <a:cxn ang="0">
                  <a:pos x="T10" y="T11"/>
                </a:cxn>
              </a:cxnLst>
              <a:rect l="0" t="0" r="r" b="b"/>
              <a:pathLst>
                <a:path w="21166" h="21331">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5" name="AutoShape 24"/>
            <p:cNvSpPr>
              <a:spLocks/>
            </p:cNvSpPr>
            <p:nvPr/>
          </p:nvSpPr>
          <p:spPr bwMode="auto">
            <a:xfrm>
              <a:off x="4001699" y="4635490"/>
              <a:ext cx="143874" cy="247192"/>
            </a:xfrm>
            <a:custGeom>
              <a:avLst/>
              <a:gdLst>
                <a:gd name="T0" fmla="*/ 10800 w 21600"/>
                <a:gd name="T1" fmla="*/ 10730 h 21461"/>
                <a:gd name="T2" fmla="*/ 10800 w 21600"/>
                <a:gd name="T3" fmla="*/ 10730 h 21461"/>
                <a:gd name="T4" fmla="*/ 10800 w 21600"/>
                <a:gd name="T5" fmla="*/ 10730 h 21461"/>
                <a:gd name="T6" fmla="*/ 10800 w 21600"/>
                <a:gd name="T7" fmla="*/ 10730 h 21461"/>
              </a:gdLst>
              <a:ahLst/>
              <a:cxnLst>
                <a:cxn ang="0">
                  <a:pos x="T0" y="T1"/>
                </a:cxn>
                <a:cxn ang="0">
                  <a:pos x="T2" y="T3"/>
                </a:cxn>
                <a:cxn ang="0">
                  <a:pos x="T4" y="T5"/>
                </a:cxn>
                <a:cxn ang="0">
                  <a:pos x="T6" y="T7"/>
                </a:cxn>
              </a:cxnLst>
              <a:rect l="0" t="0" r="r" b="b"/>
              <a:pathLst>
                <a:path w="21600" h="21461">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6" name="AutoShape 25"/>
            <p:cNvSpPr>
              <a:spLocks/>
            </p:cNvSpPr>
            <p:nvPr/>
          </p:nvSpPr>
          <p:spPr bwMode="auto">
            <a:xfrm>
              <a:off x="3772760" y="4601242"/>
              <a:ext cx="241155" cy="323817"/>
            </a:xfrm>
            <a:custGeom>
              <a:avLst/>
              <a:gdLst>
                <a:gd name="T0" fmla="+- 0 10745 46"/>
                <a:gd name="T1" fmla="*/ T0 w 21398"/>
                <a:gd name="T2" fmla="*/ 10761 h 21522"/>
                <a:gd name="T3" fmla="+- 0 10745 46"/>
                <a:gd name="T4" fmla="*/ T3 w 21398"/>
                <a:gd name="T5" fmla="*/ 10761 h 21522"/>
                <a:gd name="T6" fmla="+- 0 10745 46"/>
                <a:gd name="T7" fmla="*/ T6 w 21398"/>
                <a:gd name="T8" fmla="*/ 10761 h 21522"/>
                <a:gd name="T9" fmla="+- 0 10745 46"/>
                <a:gd name="T10" fmla="*/ T9 w 21398"/>
                <a:gd name="T11" fmla="*/ 10761 h 21522"/>
              </a:gdLst>
              <a:ahLst/>
              <a:cxnLst>
                <a:cxn ang="0">
                  <a:pos x="T1" y="T2"/>
                </a:cxn>
                <a:cxn ang="0">
                  <a:pos x="T4" y="T5"/>
                </a:cxn>
                <a:cxn ang="0">
                  <a:pos x="T7" y="T8"/>
                </a:cxn>
                <a:cxn ang="0">
                  <a:pos x="T10" y="T11"/>
                </a:cxn>
              </a:cxnLst>
              <a:rect l="0" t="0" r="r" b="b"/>
              <a:pathLst>
                <a:path w="21398" h="21522">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7" name="AutoShape 26"/>
            <p:cNvSpPr>
              <a:spLocks/>
            </p:cNvSpPr>
            <p:nvPr/>
          </p:nvSpPr>
          <p:spPr bwMode="auto">
            <a:xfrm>
              <a:off x="4172978" y="4569000"/>
              <a:ext cx="45093" cy="134405"/>
            </a:xfrm>
            <a:custGeom>
              <a:avLst/>
              <a:gdLst>
                <a:gd name="T0" fmla="+- 0 10829 516"/>
                <a:gd name="T1" fmla="*/ T0 w 20626"/>
                <a:gd name="T2" fmla="*/ 10708 h 21417"/>
                <a:gd name="T3" fmla="+- 0 10829 516"/>
                <a:gd name="T4" fmla="*/ T3 w 20626"/>
                <a:gd name="T5" fmla="*/ 10708 h 21417"/>
                <a:gd name="T6" fmla="+- 0 10829 516"/>
                <a:gd name="T7" fmla="*/ T6 w 20626"/>
                <a:gd name="T8" fmla="*/ 10708 h 21417"/>
                <a:gd name="T9" fmla="+- 0 10829 516"/>
                <a:gd name="T10" fmla="*/ T9 w 20626"/>
                <a:gd name="T11" fmla="*/ 10708 h 21417"/>
              </a:gdLst>
              <a:ahLst/>
              <a:cxnLst>
                <a:cxn ang="0">
                  <a:pos x="T1" y="T2"/>
                </a:cxn>
                <a:cxn ang="0">
                  <a:pos x="T4" y="T5"/>
                </a:cxn>
                <a:cxn ang="0">
                  <a:pos x="T7" y="T8"/>
                </a:cxn>
                <a:cxn ang="0">
                  <a:pos x="T10" y="T11"/>
                </a:cxn>
              </a:cxnLst>
              <a:rect l="0" t="0" r="r" b="b"/>
              <a:pathLst>
                <a:path w="20626" h="21417">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8" name="AutoShape 27"/>
            <p:cNvSpPr>
              <a:spLocks/>
            </p:cNvSpPr>
            <p:nvPr/>
          </p:nvSpPr>
          <p:spPr bwMode="auto">
            <a:xfrm>
              <a:off x="4189575" y="4435054"/>
              <a:ext cx="309095" cy="339452"/>
            </a:xfrm>
            <a:custGeom>
              <a:avLst/>
              <a:gdLst>
                <a:gd name="T0" fmla="+- 0 10860 121"/>
                <a:gd name="T1" fmla="*/ T0 w 21479"/>
                <a:gd name="T2" fmla="*/ 10800 h 21600"/>
                <a:gd name="T3" fmla="+- 0 10860 121"/>
                <a:gd name="T4" fmla="*/ T3 w 21479"/>
                <a:gd name="T5" fmla="*/ 10800 h 21600"/>
                <a:gd name="T6" fmla="+- 0 10860 121"/>
                <a:gd name="T7" fmla="*/ T6 w 21479"/>
                <a:gd name="T8" fmla="*/ 10800 h 21600"/>
                <a:gd name="T9" fmla="+- 0 10860 121"/>
                <a:gd name="T10" fmla="*/ T9 w 21479"/>
                <a:gd name="T11" fmla="*/ 10800 h 21600"/>
              </a:gdLst>
              <a:ahLst/>
              <a:cxnLst>
                <a:cxn ang="0">
                  <a:pos x="T1" y="T2"/>
                </a:cxn>
                <a:cxn ang="0">
                  <a:pos x="T4" y="T5"/>
                </a:cxn>
                <a:cxn ang="0">
                  <a:pos x="T7" y="T8"/>
                </a:cxn>
                <a:cxn ang="0">
                  <a:pos x="T10" y="T11"/>
                </a:cxn>
              </a:cxnLst>
              <a:rect l="0" t="0" r="r" b="b"/>
              <a:pathLst>
                <a:path w="21479" h="2160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5" name="AutoShape 28"/>
            <p:cNvSpPr>
              <a:spLocks/>
            </p:cNvSpPr>
            <p:nvPr/>
          </p:nvSpPr>
          <p:spPr bwMode="auto">
            <a:xfrm>
              <a:off x="3797222" y="4807056"/>
              <a:ext cx="515800" cy="5061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7" name="AutoShape 29"/>
            <p:cNvSpPr>
              <a:spLocks/>
            </p:cNvSpPr>
            <p:nvPr/>
          </p:nvSpPr>
          <p:spPr bwMode="auto">
            <a:xfrm>
              <a:off x="3294031" y="4639405"/>
              <a:ext cx="58040" cy="153091"/>
            </a:xfrm>
            <a:custGeom>
              <a:avLst/>
              <a:gdLst>
                <a:gd name="T0" fmla="*/ 10280 w 20560"/>
                <a:gd name="T1" fmla="*/ 10586 h 21172"/>
                <a:gd name="T2" fmla="*/ 10280 w 20560"/>
                <a:gd name="T3" fmla="*/ 10586 h 21172"/>
                <a:gd name="T4" fmla="*/ 10280 w 20560"/>
                <a:gd name="T5" fmla="*/ 10586 h 21172"/>
                <a:gd name="T6" fmla="*/ 10280 w 20560"/>
                <a:gd name="T7" fmla="*/ 10586 h 21172"/>
              </a:gdLst>
              <a:ahLst/>
              <a:cxnLst>
                <a:cxn ang="0">
                  <a:pos x="T0" y="T1"/>
                </a:cxn>
                <a:cxn ang="0">
                  <a:pos x="T2" y="T3"/>
                </a:cxn>
                <a:cxn ang="0">
                  <a:pos x="T4" y="T5"/>
                </a:cxn>
                <a:cxn ang="0">
                  <a:pos x="T6" y="T7"/>
                </a:cxn>
              </a:cxnLst>
              <a:rect l="0" t="0" r="r" b="b"/>
              <a:pathLst>
                <a:path w="20560" h="21172">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8" name="AutoShape 30"/>
            <p:cNvSpPr>
              <a:spLocks/>
            </p:cNvSpPr>
            <p:nvPr/>
          </p:nvSpPr>
          <p:spPr bwMode="auto">
            <a:xfrm>
              <a:off x="3401656" y="4900306"/>
              <a:ext cx="39464" cy="369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868" y="1684"/>
                  </a:moveTo>
                  <a:lnTo>
                    <a:pt x="531" y="0"/>
                  </a:lnTo>
                  <a:lnTo>
                    <a:pt x="0" y="7066"/>
                  </a:lnTo>
                  <a:lnTo>
                    <a:pt x="9782" y="15187"/>
                  </a:lnTo>
                  <a:lnTo>
                    <a:pt x="21600" y="21600"/>
                  </a:lnTo>
                  <a:lnTo>
                    <a:pt x="20799" y="8990"/>
                  </a:lnTo>
                  <a:lnTo>
                    <a:pt x="7868" y="1684"/>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0" name="AutoShape 31"/>
            <p:cNvSpPr>
              <a:spLocks/>
            </p:cNvSpPr>
            <p:nvPr/>
          </p:nvSpPr>
          <p:spPr bwMode="auto">
            <a:xfrm>
              <a:off x="3465646" y="4940200"/>
              <a:ext cx="86492" cy="8103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1" name="AutoShape 32"/>
            <p:cNvSpPr>
              <a:spLocks/>
            </p:cNvSpPr>
            <p:nvPr/>
          </p:nvSpPr>
          <p:spPr bwMode="auto">
            <a:xfrm>
              <a:off x="3731425" y="4769774"/>
              <a:ext cx="32978" cy="38166"/>
            </a:xfrm>
            <a:custGeom>
              <a:avLst/>
              <a:gdLst>
                <a:gd name="T0" fmla="+- 0 11056 513"/>
                <a:gd name="T1" fmla="*/ T0 w 21087"/>
                <a:gd name="T2" fmla="*/ 10800 h 21600"/>
                <a:gd name="T3" fmla="+- 0 11056 513"/>
                <a:gd name="T4" fmla="*/ T3 w 21087"/>
                <a:gd name="T5" fmla="*/ 10800 h 21600"/>
                <a:gd name="T6" fmla="+- 0 11056 513"/>
                <a:gd name="T7" fmla="*/ T6 w 21087"/>
                <a:gd name="T8" fmla="*/ 10800 h 21600"/>
                <a:gd name="T9" fmla="+- 0 11056 513"/>
                <a:gd name="T10" fmla="*/ T9 w 21087"/>
                <a:gd name="T11" fmla="*/ 10800 h 21600"/>
              </a:gdLst>
              <a:ahLst/>
              <a:cxnLst>
                <a:cxn ang="0">
                  <a:pos x="T1" y="T2"/>
                </a:cxn>
                <a:cxn ang="0">
                  <a:pos x="T4" y="T5"/>
                </a:cxn>
                <a:cxn ang="0">
                  <a:pos x="T7" y="T8"/>
                </a:cxn>
                <a:cxn ang="0">
                  <a:pos x="T10" y="T11"/>
                </a:cxn>
              </a:cxnLst>
              <a:rect l="0" t="0" r="r" b="b"/>
              <a:pathLst>
                <a:path w="21087" h="2160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3" name="AutoShape 33"/>
            <p:cNvSpPr>
              <a:spLocks/>
            </p:cNvSpPr>
            <p:nvPr/>
          </p:nvSpPr>
          <p:spPr bwMode="auto">
            <a:xfrm>
              <a:off x="3680472" y="4811534"/>
              <a:ext cx="28571" cy="303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17" y="0"/>
                  </a:moveTo>
                  <a:lnTo>
                    <a:pt x="0" y="5460"/>
                  </a:lnTo>
                  <a:lnTo>
                    <a:pt x="1597" y="19259"/>
                  </a:lnTo>
                  <a:lnTo>
                    <a:pt x="17761" y="21600"/>
                  </a:lnTo>
                  <a:lnTo>
                    <a:pt x="21600" y="13828"/>
                  </a:lnTo>
                  <a:lnTo>
                    <a:pt x="17117"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4" name="AutoShape 34"/>
            <p:cNvSpPr>
              <a:spLocks/>
            </p:cNvSpPr>
            <p:nvPr/>
          </p:nvSpPr>
          <p:spPr bwMode="auto">
            <a:xfrm>
              <a:off x="3994664" y="4954033"/>
              <a:ext cx="40342" cy="41370"/>
            </a:xfrm>
            <a:custGeom>
              <a:avLst/>
              <a:gdLst>
                <a:gd name="T0" fmla="+- 0 11243 1189"/>
                <a:gd name="T1" fmla="*/ T0 w 20108"/>
                <a:gd name="T2" fmla="*/ 10489 h 20978"/>
                <a:gd name="T3" fmla="+- 0 11243 1189"/>
                <a:gd name="T4" fmla="*/ T3 w 20108"/>
                <a:gd name="T5" fmla="*/ 10489 h 20978"/>
                <a:gd name="T6" fmla="+- 0 11243 1189"/>
                <a:gd name="T7" fmla="*/ T6 w 20108"/>
                <a:gd name="T8" fmla="*/ 10489 h 20978"/>
                <a:gd name="T9" fmla="+- 0 11243 1189"/>
                <a:gd name="T10" fmla="*/ T9 w 20108"/>
                <a:gd name="T11" fmla="*/ 10489 h 20978"/>
              </a:gdLst>
              <a:ahLst/>
              <a:cxnLst>
                <a:cxn ang="0">
                  <a:pos x="T1" y="T2"/>
                </a:cxn>
                <a:cxn ang="0">
                  <a:pos x="T4" y="T5"/>
                </a:cxn>
                <a:cxn ang="0">
                  <a:pos x="T7" y="T8"/>
                </a:cxn>
                <a:cxn ang="0">
                  <a:pos x="T10" y="T11"/>
                </a:cxn>
              </a:cxnLst>
              <a:rect l="0" t="0" r="r" b="b"/>
              <a:pathLst>
                <a:path w="20108" h="20978">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6" name="AutoShape 35"/>
            <p:cNvSpPr>
              <a:spLocks/>
            </p:cNvSpPr>
            <p:nvPr/>
          </p:nvSpPr>
          <p:spPr bwMode="auto">
            <a:xfrm>
              <a:off x="4115002" y="4702654"/>
              <a:ext cx="66184" cy="55314"/>
            </a:xfrm>
            <a:custGeom>
              <a:avLst/>
              <a:gdLst>
                <a:gd name="T0" fmla="+- 0 11003 652"/>
                <a:gd name="T1" fmla="*/ T0 w 20703"/>
                <a:gd name="T2" fmla="*/ 10283 h 20566"/>
                <a:gd name="T3" fmla="+- 0 11003 652"/>
                <a:gd name="T4" fmla="*/ T3 w 20703"/>
                <a:gd name="T5" fmla="*/ 10283 h 20566"/>
                <a:gd name="T6" fmla="+- 0 11003 652"/>
                <a:gd name="T7" fmla="*/ T6 w 20703"/>
                <a:gd name="T8" fmla="*/ 10283 h 20566"/>
                <a:gd name="T9" fmla="+- 0 11003 652"/>
                <a:gd name="T10" fmla="*/ T9 w 20703"/>
                <a:gd name="T11" fmla="*/ 10283 h 20566"/>
              </a:gdLst>
              <a:ahLst/>
              <a:cxnLst>
                <a:cxn ang="0">
                  <a:pos x="T1" y="T2"/>
                </a:cxn>
                <a:cxn ang="0">
                  <a:pos x="T4" y="T5"/>
                </a:cxn>
                <a:cxn ang="0">
                  <a:pos x="T7" y="T8"/>
                </a:cxn>
                <a:cxn ang="0">
                  <a:pos x="T10" y="T11"/>
                </a:cxn>
              </a:cxnLst>
              <a:rect l="0" t="0" r="r" b="b"/>
              <a:pathLst>
                <a:path w="20703" h="20566">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7" name="AutoShape 36"/>
            <p:cNvSpPr>
              <a:spLocks/>
            </p:cNvSpPr>
            <p:nvPr/>
          </p:nvSpPr>
          <p:spPr bwMode="auto">
            <a:xfrm>
              <a:off x="4283800" y="4673151"/>
              <a:ext cx="30372" cy="4753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604" y="0"/>
                  </a:moveTo>
                  <a:lnTo>
                    <a:pt x="6746" y="6215"/>
                  </a:lnTo>
                  <a:lnTo>
                    <a:pt x="1510" y="12307"/>
                  </a:lnTo>
                  <a:lnTo>
                    <a:pt x="0" y="21600"/>
                  </a:lnTo>
                  <a:lnTo>
                    <a:pt x="16395" y="17422"/>
                  </a:lnTo>
                  <a:lnTo>
                    <a:pt x="21600" y="9940"/>
                  </a:lnTo>
                  <a:lnTo>
                    <a:pt x="16604"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9" name="AutoShape 37"/>
            <p:cNvSpPr>
              <a:spLocks/>
            </p:cNvSpPr>
            <p:nvPr/>
          </p:nvSpPr>
          <p:spPr bwMode="auto">
            <a:xfrm>
              <a:off x="4150379" y="4557845"/>
              <a:ext cx="17290" cy="277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688" y="0"/>
                  </a:moveTo>
                  <a:lnTo>
                    <a:pt x="3114" y="6842"/>
                  </a:lnTo>
                  <a:lnTo>
                    <a:pt x="0" y="21600"/>
                  </a:lnTo>
                  <a:lnTo>
                    <a:pt x="21600" y="19569"/>
                  </a:lnTo>
                  <a:lnTo>
                    <a:pt x="1768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90" name="AutoShape 38"/>
            <p:cNvSpPr>
              <a:spLocks/>
            </p:cNvSpPr>
            <p:nvPr/>
          </p:nvSpPr>
          <p:spPr bwMode="auto">
            <a:xfrm>
              <a:off x="2927171" y="4783478"/>
              <a:ext cx="71765" cy="98700"/>
            </a:xfrm>
            <a:custGeom>
              <a:avLst/>
              <a:gdLst>
                <a:gd name="T0" fmla="*/ 10535 w 21070"/>
                <a:gd name="T1" fmla="*/ 10673 h 21347"/>
                <a:gd name="T2" fmla="*/ 10535 w 21070"/>
                <a:gd name="T3" fmla="*/ 10673 h 21347"/>
                <a:gd name="T4" fmla="*/ 10535 w 21070"/>
                <a:gd name="T5" fmla="*/ 10673 h 21347"/>
                <a:gd name="T6" fmla="*/ 10535 w 21070"/>
                <a:gd name="T7" fmla="*/ 10673 h 21347"/>
              </a:gdLst>
              <a:ahLst/>
              <a:cxnLst>
                <a:cxn ang="0">
                  <a:pos x="T0" y="T1"/>
                </a:cxn>
                <a:cxn ang="0">
                  <a:pos x="T2" y="T3"/>
                </a:cxn>
                <a:cxn ang="0">
                  <a:pos x="T4" y="T5"/>
                </a:cxn>
                <a:cxn ang="0">
                  <a:pos x="T6" y="T7"/>
                </a:cxn>
              </a:cxnLst>
              <a:rect l="0" t="0" r="r" b="b"/>
              <a:pathLst>
                <a:path w="21070" h="21347">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92" name="AutoShape 39"/>
            <p:cNvSpPr>
              <a:spLocks/>
            </p:cNvSpPr>
            <p:nvPr/>
          </p:nvSpPr>
          <p:spPr bwMode="auto">
            <a:xfrm>
              <a:off x="1993393" y="5120760"/>
              <a:ext cx="220549" cy="2422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grpSp>
      <p:sp>
        <p:nvSpPr>
          <p:cNvPr id="145" name="TextBox 144">
            <a:extLst>
              <a:ext uri="{FF2B5EF4-FFF2-40B4-BE49-F238E27FC236}">
                <a16:creationId xmlns:a16="http://schemas.microsoft.com/office/drawing/2014/main" id="{195ECECE-2FB0-4EA8-83BB-96DFEA6B2B39}"/>
              </a:ext>
            </a:extLst>
          </p:cNvPr>
          <p:cNvSpPr txBox="1"/>
          <p:nvPr/>
        </p:nvSpPr>
        <p:spPr>
          <a:xfrm>
            <a:off x="2008933" y="5828557"/>
            <a:ext cx="2970984" cy="369332"/>
          </a:xfrm>
          <a:prstGeom prst="rect">
            <a:avLst/>
          </a:prstGeom>
          <a:noFill/>
        </p:spPr>
        <p:txBody>
          <a:bodyPr wrap="square" rtlCol="0">
            <a:spAutoFit/>
          </a:bodyPr>
          <a:lstStyle/>
          <a:p>
            <a:pPr algn="ctr"/>
            <a:r>
              <a:rPr lang="en-US" dirty="0">
                <a:solidFill>
                  <a:schemeClr val="bg1"/>
                </a:solidFill>
              </a:rPr>
              <a:t>Lorem Ipsum Dolor</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39515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wipe(left)">
                                      <p:cBhvr>
                                        <p:cTn id="7" dur="500"/>
                                        <p:tgtEl>
                                          <p:spTgt spid="141"/>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44"/>
                                        </p:tgtEl>
                                        <p:attrNameLst>
                                          <p:attrName>style.visibility</p:attrName>
                                        </p:attrNameLst>
                                      </p:cBhvr>
                                      <p:to>
                                        <p:strVal val="visible"/>
                                      </p:to>
                                    </p:set>
                                    <p:anim calcmode="lin" valueType="num">
                                      <p:cBhvr additive="base">
                                        <p:cTn id="11" dur="500" fill="hold"/>
                                        <p:tgtEl>
                                          <p:spTgt spid="144"/>
                                        </p:tgtEl>
                                        <p:attrNameLst>
                                          <p:attrName>ppt_x</p:attrName>
                                        </p:attrNameLst>
                                      </p:cBhvr>
                                      <p:tavLst>
                                        <p:tav tm="0">
                                          <p:val>
                                            <p:strVal val="0-#ppt_w/2"/>
                                          </p:val>
                                        </p:tav>
                                        <p:tav tm="100000">
                                          <p:val>
                                            <p:strVal val="#ppt_x"/>
                                          </p:val>
                                        </p:tav>
                                      </p:tavLst>
                                    </p:anim>
                                    <p:anim calcmode="lin" valueType="num">
                                      <p:cBhvr additive="base">
                                        <p:cTn id="12" dur="500" fill="hold"/>
                                        <p:tgtEl>
                                          <p:spTgt spid="144"/>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74"/>
                                        </p:tgtEl>
                                        <p:attrNameLst>
                                          <p:attrName>style.visibility</p:attrName>
                                        </p:attrNameLst>
                                      </p:cBhvr>
                                      <p:to>
                                        <p:strVal val="visible"/>
                                      </p:to>
                                    </p:set>
                                    <p:anim calcmode="lin" valueType="num">
                                      <p:cBhvr additive="base">
                                        <p:cTn id="15" dur="500" fill="hold"/>
                                        <p:tgtEl>
                                          <p:spTgt spid="74"/>
                                        </p:tgtEl>
                                        <p:attrNameLst>
                                          <p:attrName>ppt_x</p:attrName>
                                        </p:attrNameLst>
                                      </p:cBhvr>
                                      <p:tavLst>
                                        <p:tav tm="0">
                                          <p:val>
                                            <p:strVal val="0-#ppt_w/2"/>
                                          </p:val>
                                        </p:tav>
                                        <p:tav tm="100000">
                                          <p:val>
                                            <p:strVal val="#ppt_x"/>
                                          </p:val>
                                        </p:tav>
                                      </p:tavLst>
                                    </p:anim>
                                    <p:anim calcmode="lin" valueType="num">
                                      <p:cBhvr additive="base">
                                        <p:cTn id="16" dur="500" fill="hold"/>
                                        <p:tgtEl>
                                          <p:spTgt spid="74"/>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45"/>
                                        </p:tgtEl>
                                        <p:attrNameLst>
                                          <p:attrName>style.visibility</p:attrName>
                                        </p:attrNameLst>
                                      </p:cBhvr>
                                      <p:to>
                                        <p:strVal val="visible"/>
                                      </p:to>
                                    </p:set>
                                    <p:anim calcmode="lin" valueType="num">
                                      <p:cBhvr additive="base">
                                        <p:cTn id="19" dur="500" fill="hold"/>
                                        <p:tgtEl>
                                          <p:spTgt spid="145"/>
                                        </p:tgtEl>
                                        <p:attrNameLst>
                                          <p:attrName>ppt_x</p:attrName>
                                        </p:attrNameLst>
                                      </p:cBhvr>
                                      <p:tavLst>
                                        <p:tav tm="0">
                                          <p:val>
                                            <p:strVal val="0-#ppt_w/2"/>
                                          </p:val>
                                        </p:tav>
                                        <p:tav tm="100000">
                                          <p:val>
                                            <p:strVal val="#ppt_x"/>
                                          </p:val>
                                        </p:tav>
                                      </p:tavLst>
                                    </p:anim>
                                    <p:anim calcmode="lin" valueType="num">
                                      <p:cBhvr additive="base">
                                        <p:cTn id="20" dur="500" fill="hold"/>
                                        <p:tgtEl>
                                          <p:spTgt spid="14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53" presetClass="entr" presetSubtype="16" fill="hold"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p:cTn id="24" dur="500" fill="hold"/>
                                        <p:tgtEl>
                                          <p:spTgt spid="2"/>
                                        </p:tgtEl>
                                        <p:attrNameLst>
                                          <p:attrName>ppt_w</p:attrName>
                                        </p:attrNameLst>
                                      </p:cBhvr>
                                      <p:tavLst>
                                        <p:tav tm="0">
                                          <p:val>
                                            <p:fltVal val="0"/>
                                          </p:val>
                                        </p:tav>
                                        <p:tav tm="100000">
                                          <p:val>
                                            <p:strVal val="#ppt_w"/>
                                          </p:val>
                                        </p:tav>
                                      </p:tavLst>
                                    </p:anim>
                                    <p:anim calcmode="lin" valueType="num">
                                      <p:cBhvr>
                                        <p:cTn id="25" dur="500" fill="hold"/>
                                        <p:tgtEl>
                                          <p:spTgt spid="2"/>
                                        </p:tgtEl>
                                        <p:attrNameLst>
                                          <p:attrName>ppt_h</p:attrName>
                                        </p:attrNameLst>
                                      </p:cBhvr>
                                      <p:tavLst>
                                        <p:tav tm="0">
                                          <p:val>
                                            <p:fltVal val="0"/>
                                          </p:val>
                                        </p:tav>
                                        <p:tav tm="100000">
                                          <p:val>
                                            <p:strVal val="#ppt_h"/>
                                          </p:val>
                                        </p:tav>
                                      </p:tavLst>
                                    </p:anim>
                                    <p:animEffect transition="in" filter="fade">
                                      <p:cBhvr>
                                        <p:cTn id="26" dur="500"/>
                                        <p:tgtEl>
                                          <p:spTgt spid="2"/>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75"/>
                                        </p:tgtEl>
                                        <p:attrNameLst>
                                          <p:attrName>style.visibility</p:attrName>
                                        </p:attrNameLst>
                                      </p:cBhvr>
                                      <p:to>
                                        <p:strVal val="visible"/>
                                      </p:to>
                                    </p:set>
                                    <p:anim calcmode="lin" valueType="num">
                                      <p:cBhvr>
                                        <p:cTn id="30" dur="500" fill="hold"/>
                                        <p:tgtEl>
                                          <p:spTgt spid="75"/>
                                        </p:tgtEl>
                                        <p:attrNameLst>
                                          <p:attrName>ppt_w</p:attrName>
                                        </p:attrNameLst>
                                      </p:cBhvr>
                                      <p:tavLst>
                                        <p:tav tm="0">
                                          <p:val>
                                            <p:fltVal val="0"/>
                                          </p:val>
                                        </p:tav>
                                        <p:tav tm="100000">
                                          <p:val>
                                            <p:strVal val="#ppt_w"/>
                                          </p:val>
                                        </p:tav>
                                      </p:tavLst>
                                    </p:anim>
                                    <p:anim calcmode="lin" valueType="num">
                                      <p:cBhvr>
                                        <p:cTn id="31" dur="500" fill="hold"/>
                                        <p:tgtEl>
                                          <p:spTgt spid="75"/>
                                        </p:tgtEl>
                                        <p:attrNameLst>
                                          <p:attrName>ppt_h</p:attrName>
                                        </p:attrNameLst>
                                      </p:cBhvr>
                                      <p:tavLst>
                                        <p:tav tm="0">
                                          <p:val>
                                            <p:fltVal val="0"/>
                                          </p:val>
                                        </p:tav>
                                        <p:tav tm="100000">
                                          <p:val>
                                            <p:strVal val="#ppt_h"/>
                                          </p:val>
                                        </p:tav>
                                      </p:tavLst>
                                    </p:anim>
                                    <p:animEffect transition="in" filter="fade">
                                      <p:cBhvr>
                                        <p:cTn id="32" dur="500"/>
                                        <p:tgtEl>
                                          <p:spTgt spid="75"/>
                                        </p:tgtEl>
                                      </p:cBhvr>
                                    </p:animEffect>
                                  </p:childTnLst>
                                </p:cTn>
                              </p:par>
                            </p:childTnLst>
                          </p:cTn>
                        </p:par>
                        <p:par>
                          <p:cTn id="33" fill="hold">
                            <p:stCondLst>
                              <p:cond delay="2000"/>
                            </p:stCondLst>
                            <p:childTnLst>
                              <p:par>
                                <p:cTn id="34" presetID="37" presetClass="entr" presetSubtype="0" fill="hold" grpId="0" nodeType="afterEffect">
                                  <p:stCondLst>
                                    <p:cond delay="0"/>
                                  </p:stCondLst>
                                  <p:childTnLst>
                                    <p:set>
                                      <p:cBhvr>
                                        <p:cTn id="35" dur="1" fill="hold">
                                          <p:stCondLst>
                                            <p:cond delay="0"/>
                                          </p:stCondLst>
                                        </p:cTn>
                                        <p:tgtEl>
                                          <p:spTgt spid="128"/>
                                        </p:tgtEl>
                                        <p:attrNameLst>
                                          <p:attrName>style.visibility</p:attrName>
                                        </p:attrNameLst>
                                      </p:cBhvr>
                                      <p:to>
                                        <p:strVal val="visible"/>
                                      </p:to>
                                    </p:set>
                                    <p:animEffect transition="in" filter="fade">
                                      <p:cBhvr>
                                        <p:cTn id="36" dur="1000"/>
                                        <p:tgtEl>
                                          <p:spTgt spid="128"/>
                                        </p:tgtEl>
                                      </p:cBhvr>
                                    </p:animEffect>
                                    <p:anim calcmode="lin" valueType="num">
                                      <p:cBhvr>
                                        <p:cTn id="37" dur="1000" fill="hold"/>
                                        <p:tgtEl>
                                          <p:spTgt spid="128"/>
                                        </p:tgtEl>
                                        <p:attrNameLst>
                                          <p:attrName>ppt_x</p:attrName>
                                        </p:attrNameLst>
                                      </p:cBhvr>
                                      <p:tavLst>
                                        <p:tav tm="0">
                                          <p:val>
                                            <p:strVal val="#ppt_x"/>
                                          </p:val>
                                        </p:tav>
                                        <p:tav tm="100000">
                                          <p:val>
                                            <p:strVal val="#ppt_x"/>
                                          </p:val>
                                        </p:tav>
                                      </p:tavLst>
                                    </p:anim>
                                    <p:anim calcmode="lin" valueType="num">
                                      <p:cBhvr>
                                        <p:cTn id="38" dur="900" decel="100000" fill="hold"/>
                                        <p:tgtEl>
                                          <p:spTgt spid="128"/>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40" fill="hold">
                            <p:stCondLst>
                              <p:cond delay="3000"/>
                            </p:stCondLst>
                            <p:childTnLst>
                              <p:par>
                                <p:cTn id="41" presetID="22" presetClass="entr" presetSubtype="8" fill="hold" nodeType="afterEffect">
                                  <p:stCondLst>
                                    <p:cond delay="0"/>
                                  </p:stCondLst>
                                  <p:childTnLst>
                                    <p:set>
                                      <p:cBhvr>
                                        <p:cTn id="42" dur="1" fill="hold">
                                          <p:stCondLst>
                                            <p:cond delay="0"/>
                                          </p:stCondLst>
                                        </p:cTn>
                                        <p:tgtEl>
                                          <p:spTgt spid="125"/>
                                        </p:tgtEl>
                                        <p:attrNameLst>
                                          <p:attrName>style.visibility</p:attrName>
                                        </p:attrNameLst>
                                      </p:cBhvr>
                                      <p:to>
                                        <p:strVal val="visible"/>
                                      </p:to>
                                    </p:set>
                                    <p:animEffect transition="in" filter="wipe(left)">
                                      <p:cBhvr>
                                        <p:cTn id="43" dur="500"/>
                                        <p:tgtEl>
                                          <p:spTgt spid="125"/>
                                        </p:tgtEl>
                                      </p:cBhvr>
                                    </p:animEffect>
                                  </p:childTnLst>
                                </p:cTn>
                              </p:par>
                            </p:childTnLst>
                          </p:cTn>
                        </p:par>
                        <p:par>
                          <p:cTn id="44" fill="hold">
                            <p:stCondLst>
                              <p:cond delay="3500"/>
                            </p:stCondLst>
                            <p:childTnLst>
                              <p:par>
                                <p:cTn id="45" presetID="53" presetClass="entr" presetSubtype="16" fill="hold" nodeType="afterEffect">
                                  <p:stCondLst>
                                    <p:cond delay="0"/>
                                  </p:stCondLst>
                                  <p:childTnLst>
                                    <p:set>
                                      <p:cBhvr>
                                        <p:cTn id="46" dur="1" fill="hold">
                                          <p:stCondLst>
                                            <p:cond delay="0"/>
                                          </p:stCondLst>
                                        </p:cTn>
                                        <p:tgtEl>
                                          <p:spTgt spid="83"/>
                                        </p:tgtEl>
                                        <p:attrNameLst>
                                          <p:attrName>style.visibility</p:attrName>
                                        </p:attrNameLst>
                                      </p:cBhvr>
                                      <p:to>
                                        <p:strVal val="visible"/>
                                      </p:to>
                                    </p:set>
                                    <p:anim calcmode="lin" valueType="num">
                                      <p:cBhvr>
                                        <p:cTn id="47" dur="500" fill="hold"/>
                                        <p:tgtEl>
                                          <p:spTgt spid="83"/>
                                        </p:tgtEl>
                                        <p:attrNameLst>
                                          <p:attrName>ppt_w</p:attrName>
                                        </p:attrNameLst>
                                      </p:cBhvr>
                                      <p:tavLst>
                                        <p:tav tm="0">
                                          <p:val>
                                            <p:fltVal val="0"/>
                                          </p:val>
                                        </p:tav>
                                        <p:tav tm="100000">
                                          <p:val>
                                            <p:strVal val="#ppt_w"/>
                                          </p:val>
                                        </p:tav>
                                      </p:tavLst>
                                    </p:anim>
                                    <p:anim calcmode="lin" valueType="num">
                                      <p:cBhvr>
                                        <p:cTn id="48" dur="500" fill="hold"/>
                                        <p:tgtEl>
                                          <p:spTgt spid="83"/>
                                        </p:tgtEl>
                                        <p:attrNameLst>
                                          <p:attrName>ppt_h</p:attrName>
                                        </p:attrNameLst>
                                      </p:cBhvr>
                                      <p:tavLst>
                                        <p:tav tm="0">
                                          <p:val>
                                            <p:fltVal val="0"/>
                                          </p:val>
                                        </p:tav>
                                        <p:tav tm="100000">
                                          <p:val>
                                            <p:strVal val="#ppt_h"/>
                                          </p:val>
                                        </p:tav>
                                      </p:tavLst>
                                    </p:anim>
                                    <p:animEffect transition="in" filter="fade">
                                      <p:cBhvr>
                                        <p:cTn id="49" dur="500"/>
                                        <p:tgtEl>
                                          <p:spTgt spid="83"/>
                                        </p:tgtEl>
                                      </p:cBhvr>
                                    </p:animEffect>
                                  </p:childTnLst>
                                </p:cTn>
                              </p:par>
                            </p:childTnLst>
                          </p:cTn>
                        </p:par>
                        <p:par>
                          <p:cTn id="50" fill="hold">
                            <p:stCondLst>
                              <p:cond delay="4000"/>
                            </p:stCondLst>
                            <p:childTnLst>
                              <p:par>
                                <p:cTn id="51" presetID="37" presetClass="entr" presetSubtype="0" fill="hold" grpId="0" nodeType="afterEffect">
                                  <p:stCondLst>
                                    <p:cond delay="0"/>
                                  </p:stCondLst>
                                  <p:childTnLst>
                                    <p:set>
                                      <p:cBhvr>
                                        <p:cTn id="52" dur="1" fill="hold">
                                          <p:stCondLst>
                                            <p:cond delay="0"/>
                                          </p:stCondLst>
                                        </p:cTn>
                                        <p:tgtEl>
                                          <p:spTgt spid="132"/>
                                        </p:tgtEl>
                                        <p:attrNameLst>
                                          <p:attrName>style.visibility</p:attrName>
                                        </p:attrNameLst>
                                      </p:cBhvr>
                                      <p:to>
                                        <p:strVal val="visible"/>
                                      </p:to>
                                    </p:set>
                                    <p:animEffect transition="in" filter="fade">
                                      <p:cBhvr>
                                        <p:cTn id="53" dur="1000"/>
                                        <p:tgtEl>
                                          <p:spTgt spid="132"/>
                                        </p:tgtEl>
                                      </p:cBhvr>
                                    </p:animEffect>
                                    <p:anim calcmode="lin" valueType="num">
                                      <p:cBhvr>
                                        <p:cTn id="54" dur="1000" fill="hold"/>
                                        <p:tgtEl>
                                          <p:spTgt spid="132"/>
                                        </p:tgtEl>
                                        <p:attrNameLst>
                                          <p:attrName>ppt_x</p:attrName>
                                        </p:attrNameLst>
                                      </p:cBhvr>
                                      <p:tavLst>
                                        <p:tav tm="0">
                                          <p:val>
                                            <p:strVal val="#ppt_x"/>
                                          </p:val>
                                        </p:tav>
                                        <p:tav tm="100000">
                                          <p:val>
                                            <p:strVal val="#ppt_x"/>
                                          </p:val>
                                        </p:tav>
                                      </p:tavLst>
                                    </p:anim>
                                    <p:anim calcmode="lin" valueType="num">
                                      <p:cBhvr>
                                        <p:cTn id="55" dur="900" decel="100000" fill="hold"/>
                                        <p:tgtEl>
                                          <p:spTgt spid="132"/>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129"/>
                                        </p:tgtEl>
                                        <p:attrNameLst>
                                          <p:attrName>style.visibility</p:attrName>
                                        </p:attrNameLst>
                                      </p:cBhvr>
                                      <p:to>
                                        <p:strVal val="visible"/>
                                      </p:to>
                                    </p:set>
                                    <p:animEffect transition="in" filter="wipe(left)">
                                      <p:cBhvr>
                                        <p:cTn id="60" dur="500"/>
                                        <p:tgtEl>
                                          <p:spTgt spid="129"/>
                                        </p:tgtEl>
                                      </p:cBhvr>
                                    </p:animEffect>
                                  </p:childTnLst>
                                </p:cTn>
                              </p:par>
                            </p:childTnLst>
                          </p:cTn>
                        </p:par>
                        <p:par>
                          <p:cTn id="61" fill="hold">
                            <p:stCondLst>
                              <p:cond delay="5500"/>
                            </p:stCondLst>
                            <p:childTnLst>
                              <p:par>
                                <p:cTn id="62" presetID="53" presetClass="entr" presetSubtype="16" fill="hold" nodeType="afterEffect">
                                  <p:stCondLst>
                                    <p:cond delay="0"/>
                                  </p:stCondLst>
                                  <p:childTnLst>
                                    <p:set>
                                      <p:cBhvr>
                                        <p:cTn id="63" dur="1" fill="hold">
                                          <p:stCondLst>
                                            <p:cond delay="0"/>
                                          </p:stCondLst>
                                        </p:cTn>
                                        <p:tgtEl>
                                          <p:spTgt spid="86"/>
                                        </p:tgtEl>
                                        <p:attrNameLst>
                                          <p:attrName>style.visibility</p:attrName>
                                        </p:attrNameLst>
                                      </p:cBhvr>
                                      <p:to>
                                        <p:strVal val="visible"/>
                                      </p:to>
                                    </p:set>
                                    <p:anim calcmode="lin" valueType="num">
                                      <p:cBhvr>
                                        <p:cTn id="64" dur="500" fill="hold"/>
                                        <p:tgtEl>
                                          <p:spTgt spid="86"/>
                                        </p:tgtEl>
                                        <p:attrNameLst>
                                          <p:attrName>ppt_w</p:attrName>
                                        </p:attrNameLst>
                                      </p:cBhvr>
                                      <p:tavLst>
                                        <p:tav tm="0">
                                          <p:val>
                                            <p:fltVal val="0"/>
                                          </p:val>
                                        </p:tav>
                                        <p:tav tm="100000">
                                          <p:val>
                                            <p:strVal val="#ppt_w"/>
                                          </p:val>
                                        </p:tav>
                                      </p:tavLst>
                                    </p:anim>
                                    <p:anim calcmode="lin" valueType="num">
                                      <p:cBhvr>
                                        <p:cTn id="65" dur="500" fill="hold"/>
                                        <p:tgtEl>
                                          <p:spTgt spid="86"/>
                                        </p:tgtEl>
                                        <p:attrNameLst>
                                          <p:attrName>ppt_h</p:attrName>
                                        </p:attrNameLst>
                                      </p:cBhvr>
                                      <p:tavLst>
                                        <p:tav tm="0">
                                          <p:val>
                                            <p:fltVal val="0"/>
                                          </p:val>
                                        </p:tav>
                                        <p:tav tm="100000">
                                          <p:val>
                                            <p:strVal val="#ppt_h"/>
                                          </p:val>
                                        </p:tav>
                                      </p:tavLst>
                                    </p:anim>
                                    <p:animEffect transition="in" filter="fade">
                                      <p:cBhvr>
                                        <p:cTn id="66" dur="500"/>
                                        <p:tgtEl>
                                          <p:spTgt spid="86"/>
                                        </p:tgtEl>
                                      </p:cBhvr>
                                    </p:animEffect>
                                  </p:childTnLst>
                                </p:cTn>
                              </p:par>
                            </p:childTnLst>
                          </p:cTn>
                        </p:par>
                        <p:par>
                          <p:cTn id="67" fill="hold">
                            <p:stCondLst>
                              <p:cond delay="6000"/>
                            </p:stCondLst>
                            <p:childTnLst>
                              <p:par>
                                <p:cTn id="68" presetID="37" presetClass="entr" presetSubtype="0" fill="hold" grpId="0" nodeType="afterEffect">
                                  <p:stCondLst>
                                    <p:cond delay="0"/>
                                  </p:stCondLst>
                                  <p:childTnLst>
                                    <p:set>
                                      <p:cBhvr>
                                        <p:cTn id="69" dur="1" fill="hold">
                                          <p:stCondLst>
                                            <p:cond delay="0"/>
                                          </p:stCondLst>
                                        </p:cTn>
                                        <p:tgtEl>
                                          <p:spTgt spid="136"/>
                                        </p:tgtEl>
                                        <p:attrNameLst>
                                          <p:attrName>style.visibility</p:attrName>
                                        </p:attrNameLst>
                                      </p:cBhvr>
                                      <p:to>
                                        <p:strVal val="visible"/>
                                      </p:to>
                                    </p:set>
                                    <p:animEffect transition="in" filter="fade">
                                      <p:cBhvr>
                                        <p:cTn id="70" dur="1000"/>
                                        <p:tgtEl>
                                          <p:spTgt spid="136"/>
                                        </p:tgtEl>
                                      </p:cBhvr>
                                    </p:animEffect>
                                    <p:anim calcmode="lin" valueType="num">
                                      <p:cBhvr>
                                        <p:cTn id="71" dur="1000" fill="hold"/>
                                        <p:tgtEl>
                                          <p:spTgt spid="136"/>
                                        </p:tgtEl>
                                        <p:attrNameLst>
                                          <p:attrName>ppt_x</p:attrName>
                                        </p:attrNameLst>
                                      </p:cBhvr>
                                      <p:tavLst>
                                        <p:tav tm="0">
                                          <p:val>
                                            <p:strVal val="#ppt_x"/>
                                          </p:val>
                                        </p:tav>
                                        <p:tav tm="100000">
                                          <p:val>
                                            <p:strVal val="#ppt_x"/>
                                          </p:val>
                                        </p:tav>
                                      </p:tavLst>
                                    </p:anim>
                                    <p:anim calcmode="lin" valueType="num">
                                      <p:cBhvr>
                                        <p:cTn id="72" dur="900" decel="100000" fill="hold"/>
                                        <p:tgtEl>
                                          <p:spTgt spid="136"/>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childTnLst>
                          </p:cTn>
                        </p:par>
                        <p:par>
                          <p:cTn id="74" fill="hold">
                            <p:stCondLst>
                              <p:cond delay="7000"/>
                            </p:stCondLst>
                            <p:childTnLst>
                              <p:par>
                                <p:cTn id="75" presetID="22" presetClass="entr" presetSubtype="8" fill="hold" nodeType="afterEffect">
                                  <p:stCondLst>
                                    <p:cond delay="0"/>
                                  </p:stCondLst>
                                  <p:childTnLst>
                                    <p:set>
                                      <p:cBhvr>
                                        <p:cTn id="76" dur="1" fill="hold">
                                          <p:stCondLst>
                                            <p:cond delay="0"/>
                                          </p:stCondLst>
                                        </p:cTn>
                                        <p:tgtEl>
                                          <p:spTgt spid="133"/>
                                        </p:tgtEl>
                                        <p:attrNameLst>
                                          <p:attrName>style.visibility</p:attrName>
                                        </p:attrNameLst>
                                      </p:cBhvr>
                                      <p:to>
                                        <p:strVal val="visible"/>
                                      </p:to>
                                    </p:set>
                                    <p:animEffect transition="in" filter="wipe(left)">
                                      <p:cBhvr>
                                        <p:cTn id="77" dur="500"/>
                                        <p:tgtEl>
                                          <p:spTgt spid="133"/>
                                        </p:tgtEl>
                                      </p:cBhvr>
                                    </p:animEffect>
                                  </p:childTnLst>
                                </p:cTn>
                              </p:par>
                            </p:childTnLst>
                          </p:cTn>
                        </p:par>
                        <p:par>
                          <p:cTn id="78" fill="hold">
                            <p:stCondLst>
                              <p:cond delay="7500"/>
                            </p:stCondLst>
                            <p:childTnLst>
                              <p:par>
                                <p:cTn id="79" presetID="53" presetClass="entr" presetSubtype="16" fill="hold" nodeType="afterEffect">
                                  <p:stCondLst>
                                    <p:cond delay="0"/>
                                  </p:stCondLst>
                                  <p:childTnLst>
                                    <p:set>
                                      <p:cBhvr>
                                        <p:cTn id="80" dur="1" fill="hold">
                                          <p:stCondLst>
                                            <p:cond delay="0"/>
                                          </p:stCondLst>
                                        </p:cTn>
                                        <p:tgtEl>
                                          <p:spTgt spid="122"/>
                                        </p:tgtEl>
                                        <p:attrNameLst>
                                          <p:attrName>style.visibility</p:attrName>
                                        </p:attrNameLst>
                                      </p:cBhvr>
                                      <p:to>
                                        <p:strVal val="visible"/>
                                      </p:to>
                                    </p:set>
                                    <p:anim calcmode="lin" valueType="num">
                                      <p:cBhvr>
                                        <p:cTn id="81" dur="500" fill="hold"/>
                                        <p:tgtEl>
                                          <p:spTgt spid="122"/>
                                        </p:tgtEl>
                                        <p:attrNameLst>
                                          <p:attrName>ppt_w</p:attrName>
                                        </p:attrNameLst>
                                      </p:cBhvr>
                                      <p:tavLst>
                                        <p:tav tm="0">
                                          <p:val>
                                            <p:fltVal val="0"/>
                                          </p:val>
                                        </p:tav>
                                        <p:tav tm="100000">
                                          <p:val>
                                            <p:strVal val="#ppt_w"/>
                                          </p:val>
                                        </p:tav>
                                      </p:tavLst>
                                    </p:anim>
                                    <p:anim calcmode="lin" valueType="num">
                                      <p:cBhvr>
                                        <p:cTn id="82" dur="500" fill="hold"/>
                                        <p:tgtEl>
                                          <p:spTgt spid="122"/>
                                        </p:tgtEl>
                                        <p:attrNameLst>
                                          <p:attrName>ppt_h</p:attrName>
                                        </p:attrNameLst>
                                      </p:cBhvr>
                                      <p:tavLst>
                                        <p:tav tm="0">
                                          <p:val>
                                            <p:fltVal val="0"/>
                                          </p:val>
                                        </p:tav>
                                        <p:tav tm="100000">
                                          <p:val>
                                            <p:strVal val="#ppt_h"/>
                                          </p:val>
                                        </p:tav>
                                      </p:tavLst>
                                    </p:anim>
                                    <p:animEffect transition="in" filter="fade">
                                      <p:cBhvr>
                                        <p:cTn id="83" dur="500"/>
                                        <p:tgtEl>
                                          <p:spTgt spid="122"/>
                                        </p:tgtEl>
                                      </p:cBhvr>
                                    </p:animEffect>
                                  </p:childTnLst>
                                </p:cTn>
                              </p:par>
                            </p:childTnLst>
                          </p:cTn>
                        </p:par>
                        <p:par>
                          <p:cTn id="84" fill="hold">
                            <p:stCondLst>
                              <p:cond delay="8000"/>
                            </p:stCondLst>
                            <p:childTnLst>
                              <p:par>
                                <p:cTn id="85" presetID="37" presetClass="entr" presetSubtype="0" fill="hold" grpId="0" nodeType="afterEffect">
                                  <p:stCondLst>
                                    <p:cond delay="0"/>
                                  </p:stCondLst>
                                  <p:childTnLst>
                                    <p:set>
                                      <p:cBhvr>
                                        <p:cTn id="86" dur="1" fill="hold">
                                          <p:stCondLst>
                                            <p:cond delay="0"/>
                                          </p:stCondLst>
                                        </p:cTn>
                                        <p:tgtEl>
                                          <p:spTgt spid="140"/>
                                        </p:tgtEl>
                                        <p:attrNameLst>
                                          <p:attrName>style.visibility</p:attrName>
                                        </p:attrNameLst>
                                      </p:cBhvr>
                                      <p:to>
                                        <p:strVal val="visible"/>
                                      </p:to>
                                    </p:set>
                                    <p:animEffect transition="in" filter="fade">
                                      <p:cBhvr>
                                        <p:cTn id="87" dur="1000"/>
                                        <p:tgtEl>
                                          <p:spTgt spid="140"/>
                                        </p:tgtEl>
                                      </p:cBhvr>
                                    </p:animEffect>
                                    <p:anim calcmode="lin" valueType="num">
                                      <p:cBhvr>
                                        <p:cTn id="88" dur="1000" fill="hold"/>
                                        <p:tgtEl>
                                          <p:spTgt spid="140"/>
                                        </p:tgtEl>
                                        <p:attrNameLst>
                                          <p:attrName>ppt_x</p:attrName>
                                        </p:attrNameLst>
                                      </p:cBhvr>
                                      <p:tavLst>
                                        <p:tav tm="0">
                                          <p:val>
                                            <p:strVal val="#ppt_x"/>
                                          </p:val>
                                        </p:tav>
                                        <p:tav tm="100000">
                                          <p:val>
                                            <p:strVal val="#ppt_x"/>
                                          </p:val>
                                        </p:tav>
                                      </p:tavLst>
                                    </p:anim>
                                    <p:anim calcmode="lin" valueType="num">
                                      <p:cBhvr>
                                        <p:cTn id="89" dur="900" decel="100000" fill="hold"/>
                                        <p:tgtEl>
                                          <p:spTgt spid="140"/>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childTnLst>
                          </p:cTn>
                        </p:par>
                        <p:par>
                          <p:cTn id="91" fill="hold">
                            <p:stCondLst>
                              <p:cond delay="9000"/>
                            </p:stCondLst>
                            <p:childTnLst>
                              <p:par>
                                <p:cTn id="92" presetID="22" presetClass="entr" presetSubtype="8" fill="hold" nodeType="afterEffect">
                                  <p:stCondLst>
                                    <p:cond delay="0"/>
                                  </p:stCondLst>
                                  <p:childTnLst>
                                    <p:set>
                                      <p:cBhvr>
                                        <p:cTn id="93" dur="1" fill="hold">
                                          <p:stCondLst>
                                            <p:cond delay="0"/>
                                          </p:stCondLst>
                                        </p:cTn>
                                        <p:tgtEl>
                                          <p:spTgt spid="137"/>
                                        </p:tgtEl>
                                        <p:attrNameLst>
                                          <p:attrName>style.visibility</p:attrName>
                                        </p:attrNameLst>
                                      </p:cBhvr>
                                      <p:to>
                                        <p:strVal val="visible"/>
                                      </p:to>
                                    </p:set>
                                    <p:animEffect transition="in" filter="wipe(left)">
                                      <p:cBhvr>
                                        <p:cTn id="94"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 grpId="0" animBg="1"/>
      <p:bldP spid="74" grpId="0" animBg="1"/>
      <p:bldP spid="128" grpId="0" animBg="1"/>
      <p:bldP spid="132" grpId="0" animBg="1"/>
      <p:bldP spid="136" grpId="0" animBg="1"/>
      <p:bldP spid="140" grpId="0" animBg="1"/>
      <p:bldP spid="141" grpId="0"/>
      <p:bldP spid="14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1542</TotalTime>
  <Words>6525</Words>
  <Application>Microsoft Office PowerPoint</Application>
  <PresentationFormat>Widescreen</PresentationFormat>
  <Paragraphs>615</Paragraphs>
  <Slides>45</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45</vt:i4>
      </vt:variant>
    </vt:vector>
  </HeadingPairs>
  <TitlesOfParts>
    <vt:vector size="56" baseType="lpstr">
      <vt:lpstr>Arial</vt:lpstr>
      <vt:lpstr>Calibri</vt:lpstr>
      <vt:lpstr>Calibri Light</vt:lpstr>
      <vt:lpstr>Candara</vt:lpstr>
      <vt:lpstr>Estrangelo Edessa</vt:lpstr>
      <vt:lpstr>FontAwesome</vt:lpstr>
      <vt:lpstr>Helvetica Light</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374</cp:revision>
  <dcterms:created xsi:type="dcterms:W3CDTF">2016-09-28T22:08:47Z</dcterms:created>
  <dcterms:modified xsi:type="dcterms:W3CDTF">2018-02-10T17:52:32Z</dcterms:modified>
</cp:coreProperties>
</file>