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508" r:id="rId6"/>
    <p:sldId id="1423" r:id="rId7"/>
    <p:sldId id="1445" r:id="rId8"/>
    <p:sldId id="1449" r:id="rId9"/>
    <p:sldId id="1443" r:id="rId10"/>
    <p:sldId id="1509" r:id="rId11"/>
    <p:sldId id="1441" r:id="rId12"/>
    <p:sldId id="1327" r:id="rId13"/>
    <p:sldId id="1427" r:id="rId14"/>
    <p:sldId id="1055" r:id="rId15"/>
    <p:sldId id="1506" r:id="rId16"/>
    <p:sldId id="1446" r:id="rId17"/>
    <p:sldId id="1507" r:id="rId18"/>
    <p:sldId id="1481" r:id="rId19"/>
    <p:sldId id="1335" r:id="rId20"/>
    <p:sldId id="1269" r:id="rId21"/>
    <p:sldId id="1342" r:id="rId22"/>
    <p:sldId id="1504" r:id="rId23"/>
    <p:sldId id="1510"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2019-08-22T17:26:28Z</dcterms:modified>
</cp:coreProperties>
</file>