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610273" y="65465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2019-05-24T16:11:38Z</dcterms:modified>
</cp:coreProperties>
</file>