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6" r:id="rId3"/>
    <p:sldId id="421" r:id="rId4"/>
    <p:sldId id="424" r:id="rId5"/>
    <p:sldId id="418" r:id="rId6"/>
    <p:sldId id="414" r:id="rId7"/>
    <p:sldId id="403" r:id="rId8"/>
    <p:sldId id="405" r:id="rId9"/>
    <p:sldId id="419" r:id="rId10"/>
    <p:sldId id="410" r:id="rId11"/>
    <p:sldId id="407" r:id="rId12"/>
    <p:sldId id="406" r:id="rId13"/>
    <p:sldId id="408" r:id="rId14"/>
    <p:sldId id="411" r:id="rId15"/>
    <p:sldId id="409" r:id="rId16"/>
    <p:sldId id="404" r:id="rId17"/>
    <p:sldId id="412" r:id="rId18"/>
    <p:sldId id="413" r:id="rId19"/>
    <p:sldId id="415" r:id="rId20"/>
    <p:sldId id="417" r:id="rId21"/>
    <p:sldId id="420" r:id="rId22"/>
    <p:sldId id="422" r:id="rId23"/>
    <p:sldId id="423"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302796" y="342900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794</cp:revision>
  <dcterms:created xsi:type="dcterms:W3CDTF">2016-09-28T22:08:47Z</dcterms:created>
  <dcterms:modified xsi:type="dcterms:W3CDTF">2019-09-12T15:06:44Z</dcterms:modified>
</cp:coreProperties>
</file>