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551" r:id="rId4"/>
    <p:sldId id="1289" r:id="rId5"/>
    <p:sldId id="1519" r:id="rId6"/>
    <p:sldId id="1435" r:id="rId7"/>
    <p:sldId id="1512" r:id="rId8"/>
    <p:sldId id="1529" r:id="rId9"/>
    <p:sldId id="1458" r:id="rId10"/>
    <p:sldId id="1554" r:id="rId11"/>
    <p:sldId id="1532"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49" r:id="rId32"/>
    <p:sldId id="1727"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96"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2.jp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1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2019-08-30T19:14:37Z</dcterms:modified>
</cp:coreProperties>
</file>