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2956924" y="299578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2019-01-08T21:03:37Z</dcterms:modified>
</cp:coreProperties>
</file>