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285779" y="446155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2018-10-28T18:01:23Z</dcterms:modified>
</cp:coreProperties>
</file>