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329156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344304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2019-01-12T00:09:26Z</dcterms:modified>
</cp:coreProperties>
</file>