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5" r:id="rId8"/>
    <p:sldId id="436" r:id="rId9"/>
    <p:sldId id="438" r:id="rId10"/>
    <p:sldId id="439" r:id="rId11"/>
    <p:sldId id="445" r:id="rId12"/>
    <p:sldId id="431"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2019-05-25T15:19:36Z</dcterms:modified>
</cp:coreProperties>
</file>