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18401</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2016-08-25T23:10:40Z</dcterms:modified>
</cp:coreProperties>
</file>