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76" r:id="rId4"/>
    <p:sldId id="377" r:id="rId5"/>
    <p:sldId id="378" r:id="rId6"/>
    <p:sldId id="382" r:id="rId7"/>
    <p:sldId id="362" r:id="rId8"/>
    <p:sldId id="358" r:id="rId9"/>
    <p:sldId id="360" r:id="rId10"/>
    <p:sldId id="363" r:id="rId11"/>
    <p:sldId id="364" r:id="rId12"/>
    <p:sldId id="365" r:id="rId13"/>
    <p:sldId id="372" r:id="rId14"/>
    <p:sldId id="373" r:id="rId15"/>
    <p:sldId id="374" r:id="rId16"/>
    <p:sldId id="375" r:id="rId17"/>
    <p:sldId id="381" r:id="rId18"/>
    <p:sldId id="379" r:id="rId19"/>
    <p:sldId id="380" r:id="rId20"/>
    <p:sldId id="368" r:id="rId21"/>
    <p:sldId id="370" r:id="rId22"/>
    <p:sldId id="371" r:id="rId23"/>
    <p:sldId id="369" r:id="rId24"/>
    <p:sldId id="35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7" d="100"/>
          <a:sy n="77" d="100"/>
        </p:scale>
        <p:origin x="102" y="6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21.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3.jpg"/><Relationship Id="rId11" Type="http://schemas.openxmlformats.org/officeDocument/2006/relationships/hyperlink" Target="http://slides.sage-fox.com/" TargetMode="External"/><Relationship Id="rId5" Type="http://schemas.openxmlformats.org/officeDocument/2006/relationships/image" Target="../media/image22.png"/><Relationship Id="rId10" Type="http://schemas.openxmlformats.org/officeDocument/2006/relationships/image" Target="../media/image26.jpg"/><Relationship Id="rId4" Type="http://schemas.openxmlformats.org/officeDocument/2006/relationships/hyperlink" Target="http://powerpoint.sage-fox.com/" TargetMode="External"/><Relationship Id="rId9" Type="http://schemas.openxmlformats.org/officeDocument/2006/relationships/image" Target="../media/image25.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1.jpg"/><Relationship Id="rId5" Type="http://schemas.openxmlformats.org/officeDocument/2006/relationships/image" Target="../media/image30.pn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568</cp:revision>
  <dcterms:created xsi:type="dcterms:W3CDTF">2016-09-28T22:08:47Z</dcterms:created>
  <dcterms:modified xsi:type="dcterms:W3CDTF">2019-09-26T17:50:09Z</dcterms:modified>
</cp:coreProperties>
</file>