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75" r:id="rId6"/>
    <p:sldId id="477" r:id="rId7"/>
    <p:sldId id="454" r:id="rId8"/>
    <p:sldId id="455" r:id="rId9"/>
    <p:sldId id="456" r:id="rId10"/>
    <p:sldId id="457" r:id="rId11"/>
    <p:sldId id="458" r:id="rId12"/>
    <p:sldId id="459" r:id="rId13"/>
    <p:sldId id="462" r:id="rId14"/>
    <p:sldId id="463" r:id="rId15"/>
    <p:sldId id="464" r:id="rId16"/>
    <p:sldId id="465" r:id="rId17"/>
    <p:sldId id="466" r:id="rId18"/>
    <p:sldId id="467" r:id="rId19"/>
    <p:sldId id="468" r:id="rId20"/>
    <p:sldId id="469" r:id="rId21"/>
    <p:sldId id="480" r:id="rId22"/>
    <p:sldId id="481" r:id="rId23"/>
    <p:sldId id="482" r:id="rId24"/>
    <p:sldId id="483" r:id="rId25"/>
    <p:sldId id="484" r:id="rId26"/>
    <p:sldId id="470" r:id="rId27"/>
    <p:sldId id="471" r:id="rId28"/>
    <p:sldId id="472" r:id="rId29"/>
    <p:sldId id="473" r:id="rId30"/>
    <p:sldId id="474" r:id="rId31"/>
    <p:sldId id="476" r:id="rId32"/>
    <p:sldId id="478" r:id="rId33"/>
    <p:sldId id="479" r:id="rId34"/>
    <p:sldId id="434" r:id="rId35"/>
    <p:sldId id="461"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2019-08-30T18:14:14Z</dcterms:modified>
</cp:coreProperties>
</file>