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303" r:id="rId2"/>
    <p:sldId id="337" r:id="rId3"/>
    <p:sldId id="338" r:id="rId4"/>
    <p:sldId id="339" r:id="rId5"/>
    <p:sldId id="340" r:id="rId6"/>
    <p:sldId id="341" r:id="rId7"/>
    <p:sldId id="342" r:id="rId8"/>
    <p:sldId id="330" r:id="rId9"/>
    <p:sldId id="329" r:id="rId10"/>
    <p:sldId id="333" r:id="rId11"/>
    <p:sldId id="336" r:id="rId12"/>
    <p:sldId id="334" r:id="rId13"/>
    <p:sldId id="335" r:id="rId14"/>
    <p:sldId id="328" r:id="rId15"/>
    <p:sldId id="331" r:id="rId16"/>
    <p:sldId id="332" r:id="rId17"/>
    <p:sldId id="323" r:id="rId18"/>
    <p:sldId id="325" r:id="rId19"/>
    <p:sldId id="324" r:id="rId20"/>
    <p:sldId id="326" r:id="rId21"/>
    <p:sldId id="327" r:id="rId22"/>
    <p:sldId id="298" r:id="rId23"/>
    <p:sldId id="296" r:id="rId24"/>
    <p:sldId id="295" r:id="rId25"/>
    <p:sldId id="276"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7EFF6"/>
    <a:srgbClr val="B9EBF4"/>
    <a:srgbClr val="A7E6F1"/>
    <a:srgbClr val="91E0ED"/>
    <a:srgbClr val="76D8E9"/>
    <a:srgbClr val="54CEE3"/>
    <a:srgbClr val="676A6E"/>
    <a:srgbClr val="3EB8CD"/>
    <a:srgbClr val="85C401"/>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8" y="85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0211347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7718849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842325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powerpoint.sage-fox.com/" TargetMode="Externa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hlinkClick r:id="rId17"/>
          </p:cNvP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0"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0.jpg"/><Relationship Id="rId4" Type="http://schemas.openxmlformats.org/officeDocument/2006/relationships/image" Target="../media/image9.jpg"/></Relationships>
</file>

<file path=ppt/slides/_rels/slide1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4.jpg"/><Relationship Id="rId4" Type="http://schemas.openxmlformats.org/officeDocument/2006/relationships/image" Target="../media/image13.jpg"/></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529112" y="759191"/>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85C40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10045"/>
              <a:ext cx="5303520" cy="1188720"/>
            </a:xfrm>
            <a:prstGeom prst="rect">
              <a:avLst/>
            </a:prstGeom>
            <a:noFill/>
          </p:spPr>
          <p:txBody>
            <a:bodyPr wrap="square" rtlCol="0" anchor="t" anchorCtr="1">
              <a:spAutoFit/>
            </a:bodyPr>
            <a:lstStyle/>
            <a:p>
              <a:pPr algn="ctr"/>
              <a:r>
                <a:rPr lang="en-US" sz="4400" dirty="0">
                  <a:solidFill>
                    <a:srgbClr val="4C4F54"/>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a:t>
              </a:r>
              <a:r>
                <a:rPr lang="en-US" sz="2400" dirty="0">
                  <a:solidFill>
                    <a:schemeClr val="bg2">
                      <a:lumMod val="50000"/>
                    </a:schemeClr>
                  </a:solidFill>
                  <a:latin typeface="Candara" panose="020E0502030303020204" pitchFamily="34" charset="0"/>
                  <a:cs typeface="Estrangelo Edessa" panose="03080600000000000000" pitchFamily="66" charset="0"/>
                </a:rPr>
                <a:t>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529112" y="5947795"/>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chemeClr val="bg1">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26, 2017</a:t>
                  </a:r>
                </a:p>
              </p:txBody>
            </p:sp>
          </p:grpSp>
          <p:sp>
            <p:nvSpPr>
              <p:cNvPr id="35" name="Oval 34"/>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2" name="Freeform 10"/>
          <p:cNvSpPr>
            <a:spLocks/>
          </p:cNvSpPr>
          <p:nvPr/>
        </p:nvSpPr>
        <p:spPr bwMode="auto">
          <a:xfrm>
            <a:off x="2384008" y="2478018"/>
            <a:ext cx="1495640" cy="455988"/>
          </a:xfrm>
          <a:custGeom>
            <a:avLst/>
            <a:gdLst>
              <a:gd name="T0" fmla="*/ 906 w 1640"/>
              <a:gd name="T1" fmla="*/ 3 h 500"/>
              <a:gd name="T2" fmla="*/ 1098 w 1640"/>
              <a:gd name="T3" fmla="*/ 33 h 500"/>
              <a:gd name="T4" fmla="*/ 1284 w 1640"/>
              <a:gd name="T5" fmla="*/ 94 h 500"/>
              <a:gd name="T6" fmla="*/ 1455 w 1640"/>
              <a:gd name="T7" fmla="*/ 183 h 500"/>
              <a:gd name="T8" fmla="*/ 1571 w 1640"/>
              <a:gd name="T9" fmla="*/ 200 h 500"/>
              <a:gd name="T10" fmla="*/ 1599 w 1640"/>
              <a:gd name="T11" fmla="*/ 189 h 500"/>
              <a:gd name="T12" fmla="*/ 1623 w 1640"/>
              <a:gd name="T13" fmla="*/ 205 h 500"/>
              <a:gd name="T14" fmla="*/ 1640 w 1640"/>
              <a:gd name="T15" fmla="*/ 439 h 500"/>
              <a:gd name="T16" fmla="*/ 1632 w 1640"/>
              <a:gd name="T17" fmla="*/ 464 h 500"/>
              <a:gd name="T18" fmla="*/ 1607 w 1640"/>
              <a:gd name="T19" fmla="*/ 476 h 500"/>
              <a:gd name="T20" fmla="*/ 1377 w 1640"/>
              <a:gd name="T21" fmla="*/ 472 h 500"/>
              <a:gd name="T22" fmla="*/ 1360 w 1640"/>
              <a:gd name="T23" fmla="*/ 448 h 500"/>
              <a:gd name="T24" fmla="*/ 1368 w 1640"/>
              <a:gd name="T25" fmla="*/ 418 h 500"/>
              <a:gd name="T26" fmla="*/ 1348 w 1640"/>
              <a:gd name="T27" fmla="*/ 326 h 500"/>
              <a:gd name="T28" fmla="*/ 1206 w 1640"/>
              <a:gd name="T29" fmla="*/ 255 h 500"/>
              <a:gd name="T30" fmla="*/ 1056 w 1640"/>
              <a:gd name="T31" fmla="*/ 205 h 500"/>
              <a:gd name="T32" fmla="*/ 874 w 1640"/>
              <a:gd name="T33" fmla="*/ 178 h 500"/>
              <a:gd name="T34" fmla="*/ 698 w 1640"/>
              <a:gd name="T35" fmla="*/ 189 h 500"/>
              <a:gd name="T36" fmla="*/ 529 w 1640"/>
              <a:gd name="T37" fmla="*/ 234 h 500"/>
              <a:gd name="T38" fmla="*/ 370 w 1640"/>
              <a:gd name="T39" fmla="*/ 311 h 500"/>
              <a:gd name="T40" fmla="*/ 222 w 1640"/>
              <a:gd name="T41" fmla="*/ 414 h 500"/>
              <a:gd name="T42" fmla="*/ 131 w 1640"/>
              <a:gd name="T43" fmla="*/ 490 h 500"/>
              <a:gd name="T44" fmla="*/ 86 w 1640"/>
              <a:gd name="T45" fmla="*/ 500 h 500"/>
              <a:gd name="T46" fmla="*/ 45 w 1640"/>
              <a:gd name="T47" fmla="*/ 484 h 500"/>
              <a:gd name="T48" fmla="*/ 14 w 1640"/>
              <a:gd name="T49" fmla="*/ 454 h 500"/>
              <a:gd name="T50" fmla="*/ 0 w 1640"/>
              <a:gd name="T51" fmla="*/ 414 h 500"/>
              <a:gd name="T52" fmla="*/ 11 w 1640"/>
              <a:gd name="T53" fmla="*/ 370 h 500"/>
              <a:gd name="T54" fmla="*/ 90 w 1640"/>
              <a:gd name="T55" fmla="*/ 294 h 500"/>
              <a:gd name="T56" fmla="*/ 223 w 1640"/>
              <a:gd name="T57" fmla="*/ 192 h 500"/>
              <a:gd name="T58" fmla="*/ 368 w 1640"/>
              <a:gd name="T59" fmla="*/ 108 h 500"/>
              <a:gd name="T60" fmla="*/ 525 w 1640"/>
              <a:gd name="T61" fmla="*/ 45 h 500"/>
              <a:gd name="T62" fmla="*/ 712 w 1640"/>
              <a:gd name="T63" fmla="*/ 6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500">
                <a:moveTo>
                  <a:pt x="809" y="0"/>
                </a:moveTo>
                <a:lnTo>
                  <a:pt x="906" y="3"/>
                </a:lnTo>
                <a:lnTo>
                  <a:pt x="1003" y="14"/>
                </a:lnTo>
                <a:lnTo>
                  <a:pt x="1098" y="33"/>
                </a:lnTo>
                <a:lnTo>
                  <a:pt x="1192" y="60"/>
                </a:lnTo>
                <a:lnTo>
                  <a:pt x="1284" y="94"/>
                </a:lnTo>
                <a:lnTo>
                  <a:pt x="1371" y="134"/>
                </a:lnTo>
                <a:lnTo>
                  <a:pt x="1455" y="183"/>
                </a:lnTo>
                <a:lnTo>
                  <a:pt x="1535" y="239"/>
                </a:lnTo>
                <a:lnTo>
                  <a:pt x="1571" y="200"/>
                </a:lnTo>
                <a:lnTo>
                  <a:pt x="1584" y="191"/>
                </a:lnTo>
                <a:lnTo>
                  <a:pt x="1599" y="189"/>
                </a:lnTo>
                <a:lnTo>
                  <a:pt x="1612" y="194"/>
                </a:lnTo>
                <a:lnTo>
                  <a:pt x="1623" y="205"/>
                </a:lnTo>
                <a:lnTo>
                  <a:pt x="1627" y="220"/>
                </a:lnTo>
                <a:lnTo>
                  <a:pt x="1640" y="439"/>
                </a:lnTo>
                <a:lnTo>
                  <a:pt x="1638" y="453"/>
                </a:lnTo>
                <a:lnTo>
                  <a:pt x="1632" y="464"/>
                </a:lnTo>
                <a:lnTo>
                  <a:pt x="1621" y="473"/>
                </a:lnTo>
                <a:lnTo>
                  <a:pt x="1607" y="476"/>
                </a:lnTo>
                <a:lnTo>
                  <a:pt x="1393" y="476"/>
                </a:lnTo>
                <a:lnTo>
                  <a:pt x="1377" y="472"/>
                </a:lnTo>
                <a:lnTo>
                  <a:pt x="1366" y="462"/>
                </a:lnTo>
                <a:lnTo>
                  <a:pt x="1360" y="448"/>
                </a:lnTo>
                <a:lnTo>
                  <a:pt x="1360" y="433"/>
                </a:lnTo>
                <a:lnTo>
                  <a:pt x="1368" y="418"/>
                </a:lnTo>
                <a:lnTo>
                  <a:pt x="1413" y="369"/>
                </a:lnTo>
                <a:lnTo>
                  <a:pt x="1348" y="326"/>
                </a:lnTo>
                <a:lnTo>
                  <a:pt x="1279" y="289"/>
                </a:lnTo>
                <a:lnTo>
                  <a:pt x="1206" y="255"/>
                </a:lnTo>
                <a:lnTo>
                  <a:pt x="1132" y="228"/>
                </a:lnTo>
                <a:lnTo>
                  <a:pt x="1056" y="205"/>
                </a:lnTo>
                <a:lnTo>
                  <a:pt x="965" y="186"/>
                </a:lnTo>
                <a:lnTo>
                  <a:pt x="874" y="178"/>
                </a:lnTo>
                <a:lnTo>
                  <a:pt x="785" y="180"/>
                </a:lnTo>
                <a:lnTo>
                  <a:pt x="698" y="189"/>
                </a:lnTo>
                <a:lnTo>
                  <a:pt x="612" y="208"/>
                </a:lnTo>
                <a:lnTo>
                  <a:pt x="529" y="234"/>
                </a:lnTo>
                <a:lnTo>
                  <a:pt x="448" y="269"/>
                </a:lnTo>
                <a:lnTo>
                  <a:pt x="370" y="311"/>
                </a:lnTo>
                <a:lnTo>
                  <a:pt x="293" y="359"/>
                </a:lnTo>
                <a:lnTo>
                  <a:pt x="222" y="414"/>
                </a:lnTo>
                <a:lnTo>
                  <a:pt x="151" y="475"/>
                </a:lnTo>
                <a:lnTo>
                  <a:pt x="131" y="490"/>
                </a:lnTo>
                <a:lnTo>
                  <a:pt x="108" y="498"/>
                </a:lnTo>
                <a:lnTo>
                  <a:pt x="86" y="500"/>
                </a:lnTo>
                <a:lnTo>
                  <a:pt x="64" y="495"/>
                </a:lnTo>
                <a:lnTo>
                  <a:pt x="45" y="484"/>
                </a:lnTo>
                <a:lnTo>
                  <a:pt x="28" y="472"/>
                </a:lnTo>
                <a:lnTo>
                  <a:pt x="14" y="454"/>
                </a:lnTo>
                <a:lnTo>
                  <a:pt x="5" y="434"/>
                </a:lnTo>
                <a:lnTo>
                  <a:pt x="0" y="414"/>
                </a:lnTo>
                <a:lnTo>
                  <a:pt x="1" y="392"/>
                </a:lnTo>
                <a:lnTo>
                  <a:pt x="11" y="370"/>
                </a:lnTo>
                <a:lnTo>
                  <a:pt x="28" y="350"/>
                </a:lnTo>
                <a:lnTo>
                  <a:pt x="90" y="294"/>
                </a:lnTo>
                <a:lnTo>
                  <a:pt x="154" y="241"/>
                </a:lnTo>
                <a:lnTo>
                  <a:pt x="223" y="192"/>
                </a:lnTo>
                <a:lnTo>
                  <a:pt x="295" y="148"/>
                </a:lnTo>
                <a:lnTo>
                  <a:pt x="368" y="108"/>
                </a:lnTo>
                <a:lnTo>
                  <a:pt x="445" y="74"/>
                </a:lnTo>
                <a:lnTo>
                  <a:pt x="525" y="45"/>
                </a:lnTo>
                <a:lnTo>
                  <a:pt x="617" y="22"/>
                </a:lnTo>
                <a:lnTo>
                  <a:pt x="712" y="6"/>
                </a:lnTo>
                <a:lnTo>
                  <a:pt x="809" y="0"/>
                </a:lnTo>
                <a:close/>
              </a:path>
            </a:pathLst>
          </a:custGeom>
          <a:solidFill>
            <a:schemeClr val="bg1">
              <a:lumMod val="50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11"/>
          <p:cNvSpPr>
            <a:spLocks/>
          </p:cNvSpPr>
          <p:nvPr/>
        </p:nvSpPr>
        <p:spPr bwMode="auto">
          <a:xfrm>
            <a:off x="2416840" y="4915850"/>
            <a:ext cx="1495640" cy="455076"/>
          </a:xfrm>
          <a:custGeom>
            <a:avLst/>
            <a:gdLst>
              <a:gd name="T0" fmla="*/ 1576 w 1640"/>
              <a:gd name="T1" fmla="*/ 5 h 499"/>
              <a:gd name="T2" fmla="*/ 1612 w 1640"/>
              <a:gd name="T3" fmla="*/ 28 h 499"/>
              <a:gd name="T4" fmla="*/ 1635 w 1640"/>
              <a:gd name="T5" fmla="*/ 66 h 499"/>
              <a:gd name="T6" fmla="*/ 1638 w 1640"/>
              <a:gd name="T7" fmla="*/ 108 h 499"/>
              <a:gd name="T8" fmla="*/ 1612 w 1640"/>
              <a:gd name="T9" fmla="*/ 150 h 499"/>
              <a:gd name="T10" fmla="*/ 1484 w 1640"/>
              <a:gd name="T11" fmla="*/ 259 h 499"/>
              <a:gd name="T12" fmla="*/ 1345 w 1640"/>
              <a:gd name="T13" fmla="*/ 351 h 499"/>
              <a:gd name="T14" fmla="*/ 1195 w 1640"/>
              <a:gd name="T15" fmla="*/ 426 h 499"/>
              <a:gd name="T16" fmla="*/ 1023 w 1640"/>
              <a:gd name="T17" fmla="*/ 478 h 499"/>
              <a:gd name="T18" fmla="*/ 831 w 1640"/>
              <a:gd name="T19" fmla="*/ 499 h 499"/>
              <a:gd name="T20" fmla="*/ 637 w 1640"/>
              <a:gd name="T21" fmla="*/ 485 h 499"/>
              <a:gd name="T22" fmla="*/ 448 w 1640"/>
              <a:gd name="T23" fmla="*/ 440 h 499"/>
              <a:gd name="T24" fmla="*/ 268 w 1640"/>
              <a:gd name="T25" fmla="*/ 365 h 499"/>
              <a:gd name="T26" fmla="*/ 104 w 1640"/>
              <a:gd name="T27" fmla="*/ 261 h 499"/>
              <a:gd name="T28" fmla="*/ 56 w 1640"/>
              <a:gd name="T29" fmla="*/ 309 h 499"/>
              <a:gd name="T30" fmla="*/ 28 w 1640"/>
              <a:gd name="T31" fmla="*/ 306 h 499"/>
              <a:gd name="T32" fmla="*/ 12 w 1640"/>
              <a:gd name="T33" fmla="*/ 279 h 499"/>
              <a:gd name="T34" fmla="*/ 1 w 1640"/>
              <a:gd name="T35" fmla="*/ 47 h 499"/>
              <a:gd name="T36" fmla="*/ 19 w 1640"/>
              <a:gd name="T37" fmla="*/ 27 h 499"/>
              <a:gd name="T38" fmla="*/ 247 w 1640"/>
              <a:gd name="T39" fmla="*/ 25 h 499"/>
              <a:gd name="T40" fmla="*/ 273 w 1640"/>
              <a:gd name="T41" fmla="*/ 37 h 499"/>
              <a:gd name="T42" fmla="*/ 279 w 1640"/>
              <a:gd name="T43" fmla="*/ 67 h 499"/>
              <a:gd name="T44" fmla="*/ 226 w 1640"/>
              <a:gd name="T45" fmla="*/ 131 h 499"/>
              <a:gd name="T46" fmla="*/ 361 w 1640"/>
              <a:gd name="T47" fmla="*/ 211 h 499"/>
              <a:gd name="T48" fmla="*/ 507 w 1640"/>
              <a:gd name="T49" fmla="*/ 272 h 499"/>
              <a:gd name="T50" fmla="*/ 674 w 1640"/>
              <a:gd name="T51" fmla="*/ 314 h 499"/>
              <a:gd name="T52" fmla="*/ 854 w 1640"/>
              <a:gd name="T53" fmla="*/ 320 h 499"/>
              <a:gd name="T54" fmla="*/ 1027 w 1640"/>
              <a:gd name="T55" fmla="*/ 292 h 499"/>
              <a:gd name="T56" fmla="*/ 1191 w 1640"/>
              <a:gd name="T57" fmla="*/ 231 h 499"/>
              <a:gd name="T58" fmla="*/ 1346 w 1640"/>
              <a:gd name="T59" fmla="*/ 140 h 499"/>
              <a:gd name="T60" fmla="*/ 1488 w 1640"/>
              <a:gd name="T61" fmla="*/ 25 h 499"/>
              <a:gd name="T62" fmla="*/ 1532 w 1640"/>
              <a:gd name="T63" fmla="*/ 2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499">
                <a:moveTo>
                  <a:pt x="1554" y="0"/>
                </a:moveTo>
                <a:lnTo>
                  <a:pt x="1576" y="5"/>
                </a:lnTo>
                <a:lnTo>
                  <a:pt x="1594" y="16"/>
                </a:lnTo>
                <a:lnTo>
                  <a:pt x="1612" y="28"/>
                </a:lnTo>
                <a:lnTo>
                  <a:pt x="1626" y="45"/>
                </a:lnTo>
                <a:lnTo>
                  <a:pt x="1635" y="66"/>
                </a:lnTo>
                <a:lnTo>
                  <a:pt x="1640" y="86"/>
                </a:lnTo>
                <a:lnTo>
                  <a:pt x="1638" y="108"/>
                </a:lnTo>
                <a:lnTo>
                  <a:pt x="1629" y="130"/>
                </a:lnTo>
                <a:lnTo>
                  <a:pt x="1612" y="150"/>
                </a:lnTo>
                <a:lnTo>
                  <a:pt x="1549" y="206"/>
                </a:lnTo>
                <a:lnTo>
                  <a:pt x="1484" y="259"/>
                </a:lnTo>
                <a:lnTo>
                  <a:pt x="1416" y="307"/>
                </a:lnTo>
                <a:lnTo>
                  <a:pt x="1345" y="351"/>
                </a:lnTo>
                <a:lnTo>
                  <a:pt x="1271" y="392"/>
                </a:lnTo>
                <a:lnTo>
                  <a:pt x="1195" y="426"/>
                </a:lnTo>
                <a:lnTo>
                  <a:pt x="1115" y="454"/>
                </a:lnTo>
                <a:lnTo>
                  <a:pt x="1023" y="478"/>
                </a:lnTo>
                <a:lnTo>
                  <a:pt x="928" y="493"/>
                </a:lnTo>
                <a:lnTo>
                  <a:pt x="831" y="499"/>
                </a:lnTo>
                <a:lnTo>
                  <a:pt x="734" y="496"/>
                </a:lnTo>
                <a:lnTo>
                  <a:pt x="637" y="485"/>
                </a:lnTo>
                <a:lnTo>
                  <a:pt x="542" y="467"/>
                </a:lnTo>
                <a:lnTo>
                  <a:pt x="448" y="440"/>
                </a:lnTo>
                <a:lnTo>
                  <a:pt x="356" y="406"/>
                </a:lnTo>
                <a:lnTo>
                  <a:pt x="268" y="365"/>
                </a:lnTo>
                <a:lnTo>
                  <a:pt x="184" y="317"/>
                </a:lnTo>
                <a:lnTo>
                  <a:pt x="104" y="261"/>
                </a:lnTo>
                <a:lnTo>
                  <a:pt x="69" y="300"/>
                </a:lnTo>
                <a:lnTo>
                  <a:pt x="56" y="309"/>
                </a:lnTo>
                <a:lnTo>
                  <a:pt x="40" y="311"/>
                </a:lnTo>
                <a:lnTo>
                  <a:pt x="28" y="306"/>
                </a:lnTo>
                <a:lnTo>
                  <a:pt x="17" y="295"/>
                </a:lnTo>
                <a:lnTo>
                  <a:pt x="12" y="279"/>
                </a:lnTo>
                <a:lnTo>
                  <a:pt x="0" y="61"/>
                </a:lnTo>
                <a:lnTo>
                  <a:pt x="1" y="47"/>
                </a:lnTo>
                <a:lnTo>
                  <a:pt x="8" y="36"/>
                </a:lnTo>
                <a:lnTo>
                  <a:pt x="19" y="27"/>
                </a:lnTo>
                <a:lnTo>
                  <a:pt x="33" y="25"/>
                </a:lnTo>
                <a:lnTo>
                  <a:pt x="247" y="25"/>
                </a:lnTo>
                <a:lnTo>
                  <a:pt x="262" y="28"/>
                </a:lnTo>
                <a:lnTo>
                  <a:pt x="273" y="37"/>
                </a:lnTo>
                <a:lnTo>
                  <a:pt x="279" y="51"/>
                </a:lnTo>
                <a:lnTo>
                  <a:pt x="279" y="67"/>
                </a:lnTo>
                <a:lnTo>
                  <a:pt x="272" y="81"/>
                </a:lnTo>
                <a:lnTo>
                  <a:pt x="226" y="131"/>
                </a:lnTo>
                <a:lnTo>
                  <a:pt x="292" y="173"/>
                </a:lnTo>
                <a:lnTo>
                  <a:pt x="361" y="211"/>
                </a:lnTo>
                <a:lnTo>
                  <a:pt x="432" y="245"/>
                </a:lnTo>
                <a:lnTo>
                  <a:pt x="507" y="272"/>
                </a:lnTo>
                <a:lnTo>
                  <a:pt x="584" y="295"/>
                </a:lnTo>
                <a:lnTo>
                  <a:pt x="674" y="314"/>
                </a:lnTo>
                <a:lnTo>
                  <a:pt x="765" y="321"/>
                </a:lnTo>
                <a:lnTo>
                  <a:pt x="854" y="320"/>
                </a:lnTo>
                <a:lnTo>
                  <a:pt x="942" y="311"/>
                </a:lnTo>
                <a:lnTo>
                  <a:pt x="1027" y="292"/>
                </a:lnTo>
                <a:lnTo>
                  <a:pt x="1110" y="265"/>
                </a:lnTo>
                <a:lnTo>
                  <a:pt x="1191" y="231"/>
                </a:lnTo>
                <a:lnTo>
                  <a:pt x="1270" y="189"/>
                </a:lnTo>
                <a:lnTo>
                  <a:pt x="1346" y="140"/>
                </a:lnTo>
                <a:lnTo>
                  <a:pt x="1418" y="86"/>
                </a:lnTo>
                <a:lnTo>
                  <a:pt x="1488" y="25"/>
                </a:lnTo>
                <a:lnTo>
                  <a:pt x="1509" y="9"/>
                </a:lnTo>
                <a:lnTo>
                  <a:pt x="1532" y="2"/>
                </a:lnTo>
                <a:lnTo>
                  <a:pt x="1554" y="0"/>
                </a:lnTo>
                <a:close/>
              </a:path>
            </a:pathLst>
          </a:custGeom>
          <a:solidFill>
            <a:schemeClr val="bg1">
              <a:lumMod val="50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noEditPoints="1"/>
          </p:cNvSpPr>
          <p:nvPr/>
        </p:nvSpPr>
        <p:spPr bwMode="auto">
          <a:xfrm>
            <a:off x="3245826" y="194554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85C401"/>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8" name="TextBox 47"/>
          <p:cNvSpPr txBox="1"/>
          <p:nvPr/>
        </p:nvSpPr>
        <p:spPr>
          <a:xfrm>
            <a:off x="3245824" y="3156534"/>
            <a:ext cx="745627" cy="584774"/>
          </a:xfrm>
          <a:prstGeom prst="rect">
            <a:avLst/>
          </a:prstGeom>
          <a:noFill/>
        </p:spPr>
        <p:txBody>
          <a:bodyPr wrap="square" rtlCol="0">
            <a:spAutoFit/>
          </a:bodyPr>
          <a:lstStyle/>
          <a:p>
            <a:pPr algn="ctr"/>
            <a:r>
              <a:rPr lang="en-US" sz="3200" dirty="0">
                <a:solidFill>
                  <a:srgbClr val="85C401"/>
                </a:solidFill>
                <a:latin typeface="+mj-lt"/>
                <a:ea typeface="Roboto Light" panose="02000000000000000000" pitchFamily="2" charset="0"/>
              </a:rPr>
              <a:t>W</a:t>
            </a:r>
            <a:endParaRPr lang="ru-RU" sz="3200" dirty="0">
              <a:solidFill>
                <a:srgbClr val="85C401"/>
              </a:solidFill>
              <a:latin typeface="+mj-lt"/>
              <a:ea typeface="Roboto Light" panose="02000000000000000000" pitchFamily="2" charset="0"/>
            </a:endParaRPr>
          </a:p>
        </p:txBody>
      </p:sp>
      <p:sp>
        <p:nvSpPr>
          <p:cNvPr id="7" name="Freeform 6"/>
          <p:cNvSpPr>
            <a:spLocks noEditPoints="1"/>
          </p:cNvSpPr>
          <p:nvPr/>
        </p:nvSpPr>
        <p:spPr bwMode="auto">
          <a:xfrm>
            <a:off x="797170" y="1940984"/>
            <a:ext cx="2244373" cy="1906030"/>
          </a:xfrm>
          <a:custGeom>
            <a:avLst/>
            <a:gdLst>
              <a:gd name="T0" fmla="*/ 1957 w 2461"/>
              <a:gd name="T1" fmla="*/ 1367 h 2090"/>
              <a:gd name="T2" fmla="*/ 1834 w 2461"/>
              <a:gd name="T3" fmla="*/ 1455 h 2090"/>
              <a:gd name="T4" fmla="*/ 1766 w 2461"/>
              <a:gd name="T5" fmla="*/ 1592 h 2090"/>
              <a:gd name="T6" fmla="*/ 1780 w 2461"/>
              <a:gd name="T7" fmla="*/ 1748 h 2090"/>
              <a:gd name="T8" fmla="*/ 1866 w 2461"/>
              <a:gd name="T9" fmla="*/ 1873 h 2090"/>
              <a:gd name="T10" fmla="*/ 2004 w 2461"/>
              <a:gd name="T11" fmla="*/ 1939 h 2090"/>
              <a:gd name="T12" fmla="*/ 2162 w 2461"/>
              <a:gd name="T13" fmla="*/ 1926 h 2090"/>
              <a:gd name="T14" fmla="*/ 2285 w 2461"/>
              <a:gd name="T15" fmla="*/ 1839 h 2090"/>
              <a:gd name="T16" fmla="*/ 2351 w 2461"/>
              <a:gd name="T17" fmla="*/ 1701 h 2090"/>
              <a:gd name="T18" fmla="*/ 2338 w 2461"/>
              <a:gd name="T19" fmla="*/ 1544 h 2090"/>
              <a:gd name="T20" fmla="*/ 2252 w 2461"/>
              <a:gd name="T21" fmla="*/ 1420 h 2090"/>
              <a:gd name="T22" fmla="*/ 2115 w 2461"/>
              <a:gd name="T23" fmla="*/ 1355 h 2090"/>
              <a:gd name="T24" fmla="*/ 864 w 2461"/>
              <a:gd name="T25" fmla="*/ 3 h 2090"/>
              <a:gd name="T26" fmla="*/ 1492 w 2461"/>
              <a:gd name="T27" fmla="*/ 354 h 2090"/>
              <a:gd name="T28" fmla="*/ 1574 w 2461"/>
              <a:gd name="T29" fmla="*/ 434 h 2090"/>
              <a:gd name="T30" fmla="*/ 1613 w 2461"/>
              <a:gd name="T31" fmla="*/ 542 h 2090"/>
              <a:gd name="T32" fmla="*/ 1618 w 2461"/>
              <a:gd name="T33" fmla="*/ 1250 h 2090"/>
              <a:gd name="T34" fmla="*/ 1652 w 2461"/>
              <a:gd name="T35" fmla="*/ 1319 h 2090"/>
              <a:gd name="T36" fmla="*/ 1704 w 2461"/>
              <a:gd name="T37" fmla="*/ 1344 h 2090"/>
              <a:gd name="T38" fmla="*/ 1754 w 2461"/>
              <a:gd name="T39" fmla="*/ 1344 h 2090"/>
              <a:gd name="T40" fmla="*/ 1791 w 2461"/>
              <a:gd name="T41" fmla="*/ 1333 h 2090"/>
              <a:gd name="T42" fmla="*/ 1996 w 2461"/>
              <a:gd name="T43" fmla="*/ 1221 h 2090"/>
              <a:gd name="T44" fmla="*/ 2094 w 2461"/>
              <a:gd name="T45" fmla="*/ 1208 h 2090"/>
              <a:gd name="T46" fmla="*/ 2419 w 2461"/>
              <a:gd name="T47" fmla="*/ 1395 h 2090"/>
              <a:gd name="T48" fmla="*/ 2458 w 2461"/>
              <a:gd name="T49" fmla="*/ 1464 h 2090"/>
              <a:gd name="T50" fmla="*/ 2457 w 2461"/>
              <a:gd name="T51" fmla="*/ 1832 h 2090"/>
              <a:gd name="T52" fmla="*/ 2416 w 2461"/>
              <a:gd name="T53" fmla="*/ 1901 h 2090"/>
              <a:gd name="T54" fmla="*/ 2090 w 2461"/>
              <a:gd name="T55" fmla="*/ 2085 h 2090"/>
              <a:gd name="T56" fmla="*/ 1993 w 2461"/>
              <a:gd name="T57" fmla="*/ 2071 h 2090"/>
              <a:gd name="T58" fmla="*/ 1685 w 2461"/>
              <a:gd name="T59" fmla="*/ 1878 h 2090"/>
              <a:gd name="T60" fmla="*/ 1663 w 2461"/>
              <a:gd name="T61" fmla="*/ 1801 h 2090"/>
              <a:gd name="T62" fmla="*/ 1662 w 2461"/>
              <a:gd name="T63" fmla="*/ 1559 h 2090"/>
              <a:gd name="T64" fmla="*/ 1649 w 2461"/>
              <a:gd name="T65" fmla="*/ 1522 h 2090"/>
              <a:gd name="T66" fmla="*/ 1615 w 2461"/>
              <a:gd name="T67" fmla="*/ 1477 h 2090"/>
              <a:gd name="T68" fmla="*/ 1548 w 2461"/>
              <a:gd name="T69" fmla="*/ 1447 h 2090"/>
              <a:gd name="T70" fmla="*/ 943 w 2461"/>
              <a:gd name="T71" fmla="*/ 1754 h 2090"/>
              <a:gd name="T72" fmla="*/ 811 w 2461"/>
              <a:gd name="T73" fmla="*/ 1789 h 2090"/>
              <a:gd name="T74" fmla="*/ 679 w 2461"/>
              <a:gd name="T75" fmla="*/ 1753 h 2090"/>
              <a:gd name="T76" fmla="*/ 62 w 2461"/>
              <a:gd name="T77" fmla="*/ 1375 h 2090"/>
              <a:gd name="T78" fmla="*/ 5 w 2461"/>
              <a:gd name="T79" fmla="*/ 1253 h 2090"/>
              <a:gd name="T80" fmla="*/ 8 w 2461"/>
              <a:gd name="T81" fmla="*/ 528 h 2090"/>
              <a:gd name="T82" fmla="*/ 67 w 2461"/>
              <a:gd name="T83" fmla="*/ 406 h 2090"/>
              <a:gd name="T84" fmla="*/ 689 w 2461"/>
              <a:gd name="T85" fmla="*/ 34 h 2090"/>
              <a:gd name="T86" fmla="*/ 818 w 2461"/>
              <a:gd name="T87" fmla="*/ 0 h 2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90">
                <a:moveTo>
                  <a:pt x="2060" y="1350"/>
                </a:moveTo>
                <a:lnTo>
                  <a:pt x="2007" y="1355"/>
                </a:lnTo>
                <a:lnTo>
                  <a:pt x="1957" y="1367"/>
                </a:lnTo>
                <a:lnTo>
                  <a:pt x="1910" y="1389"/>
                </a:lnTo>
                <a:lnTo>
                  <a:pt x="1869" y="1419"/>
                </a:lnTo>
                <a:lnTo>
                  <a:pt x="1834" y="1455"/>
                </a:lnTo>
                <a:lnTo>
                  <a:pt x="1804" y="1495"/>
                </a:lnTo>
                <a:lnTo>
                  <a:pt x="1780" y="1542"/>
                </a:lnTo>
                <a:lnTo>
                  <a:pt x="1766" y="1592"/>
                </a:lnTo>
                <a:lnTo>
                  <a:pt x="1762" y="1645"/>
                </a:lnTo>
                <a:lnTo>
                  <a:pt x="1766" y="1698"/>
                </a:lnTo>
                <a:lnTo>
                  <a:pt x="1780" y="1748"/>
                </a:lnTo>
                <a:lnTo>
                  <a:pt x="1802" y="1795"/>
                </a:lnTo>
                <a:lnTo>
                  <a:pt x="1830" y="1837"/>
                </a:lnTo>
                <a:lnTo>
                  <a:pt x="1866" y="1873"/>
                </a:lnTo>
                <a:lnTo>
                  <a:pt x="1909" y="1903"/>
                </a:lnTo>
                <a:lnTo>
                  <a:pt x="1954" y="1924"/>
                </a:lnTo>
                <a:lnTo>
                  <a:pt x="2004" y="1939"/>
                </a:lnTo>
                <a:lnTo>
                  <a:pt x="2057" y="1943"/>
                </a:lnTo>
                <a:lnTo>
                  <a:pt x="2112" y="1939"/>
                </a:lnTo>
                <a:lnTo>
                  <a:pt x="2162" y="1926"/>
                </a:lnTo>
                <a:lnTo>
                  <a:pt x="2208" y="1904"/>
                </a:lnTo>
                <a:lnTo>
                  <a:pt x="2249" y="1875"/>
                </a:lnTo>
                <a:lnTo>
                  <a:pt x="2285" y="1839"/>
                </a:lnTo>
                <a:lnTo>
                  <a:pt x="2315" y="1798"/>
                </a:lnTo>
                <a:lnTo>
                  <a:pt x="2336" y="1751"/>
                </a:lnTo>
                <a:lnTo>
                  <a:pt x="2351" y="1701"/>
                </a:lnTo>
                <a:lnTo>
                  <a:pt x="2357" y="1648"/>
                </a:lnTo>
                <a:lnTo>
                  <a:pt x="2352" y="1595"/>
                </a:lnTo>
                <a:lnTo>
                  <a:pt x="2338" y="1544"/>
                </a:lnTo>
                <a:lnTo>
                  <a:pt x="2316" y="1498"/>
                </a:lnTo>
                <a:lnTo>
                  <a:pt x="2288" y="1456"/>
                </a:lnTo>
                <a:lnTo>
                  <a:pt x="2252" y="1420"/>
                </a:lnTo>
                <a:lnTo>
                  <a:pt x="2210" y="1391"/>
                </a:lnTo>
                <a:lnTo>
                  <a:pt x="2165" y="1369"/>
                </a:lnTo>
                <a:lnTo>
                  <a:pt x="2115" y="1355"/>
                </a:lnTo>
                <a:lnTo>
                  <a:pt x="2060" y="1350"/>
                </a:lnTo>
                <a:close/>
                <a:moveTo>
                  <a:pt x="818" y="0"/>
                </a:moveTo>
                <a:lnTo>
                  <a:pt x="864" y="3"/>
                </a:lnTo>
                <a:lnTo>
                  <a:pt x="907" y="16"/>
                </a:lnTo>
                <a:lnTo>
                  <a:pt x="950" y="34"/>
                </a:lnTo>
                <a:lnTo>
                  <a:pt x="1492" y="354"/>
                </a:lnTo>
                <a:lnTo>
                  <a:pt x="1524" y="376"/>
                </a:lnTo>
                <a:lnTo>
                  <a:pt x="1552" y="404"/>
                </a:lnTo>
                <a:lnTo>
                  <a:pt x="1574" y="434"/>
                </a:lnTo>
                <a:lnTo>
                  <a:pt x="1593" y="468"/>
                </a:lnTo>
                <a:lnTo>
                  <a:pt x="1606" y="504"/>
                </a:lnTo>
                <a:lnTo>
                  <a:pt x="1613" y="542"/>
                </a:lnTo>
                <a:lnTo>
                  <a:pt x="1616" y="581"/>
                </a:lnTo>
                <a:lnTo>
                  <a:pt x="1612" y="1216"/>
                </a:lnTo>
                <a:lnTo>
                  <a:pt x="1618" y="1250"/>
                </a:lnTo>
                <a:lnTo>
                  <a:pt x="1626" y="1278"/>
                </a:lnTo>
                <a:lnTo>
                  <a:pt x="1638" y="1302"/>
                </a:lnTo>
                <a:lnTo>
                  <a:pt x="1652" y="1319"/>
                </a:lnTo>
                <a:lnTo>
                  <a:pt x="1668" y="1331"/>
                </a:lnTo>
                <a:lnTo>
                  <a:pt x="1685" y="1339"/>
                </a:lnTo>
                <a:lnTo>
                  <a:pt x="1704" y="1344"/>
                </a:lnTo>
                <a:lnTo>
                  <a:pt x="1721" y="1345"/>
                </a:lnTo>
                <a:lnTo>
                  <a:pt x="1738" y="1345"/>
                </a:lnTo>
                <a:lnTo>
                  <a:pt x="1754" y="1344"/>
                </a:lnTo>
                <a:lnTo>
                  <a:pt x="1770" y="1341"/>
                </a:lnTo>
                <a:lnTo>
                  <a:pt x="1782" y="1336"/>
                </a:lnTo>
                <a:lnTo>
                  <a:pt x="1791" y="1333"/>
                </a:lnTo>
                <a:lnTo>
                  <a:pt x="1798" y="1331"/>
                </a:lnTo>
                <a:lnTo>
                  <a:pt x="1799" y="1330"/>
                </a:lnTo>
                <a:lnTo>
                  <a:pt x="1996" y="1221"/>
                </a:lnTo>
                <a:lnTo>
                  <a:pt x="2029" y="1208"/>
                </a:lnTo>
                <a:lnTo>
                  <a:pt x="2062" y="1203"/>
                </a:lnTo>
                <a:lnTo>
                  <a:pt x="2094" y="1208"/>
                </a:lnTo>
                <a:lnTo>
                  <a:pt x="2127" y="1221"/>
                </a:lnTo>
                <a:lnTo>
                  <a:pt x="2397" y="1380"/>
                </a:lnTo>
                <a:lnTo>
                  <a:pt x="2419" y="1395"/>
                </a:lnTo>
                <a:lnTo>
                  <a:pt x="2436" y="1416"/>
                </a:lnTo>
                <a:lnTo>
                  <a:pt x="2450" y="1439"/>
                </a:lnTo>
                <a:lnTo>
                  <a:pt x="2458" y="1464"/>
                </a:lnTo>
                <a:lnTo>
                  <a:pt x="2461" y="1492"/>
                </a:lnTo>
                <a:lnTo>
                  <a:pt x="2460" y="1806"/>
                </a:lnTo>
                <a:lnTo>
                  <a:pt x="2457" y="1832"/>
                </a:lnTo>
                <a:lnTo>
                  <a:pt x="2449" y="1859"/>
                </a:lnTo>
                <a:lnTo>
                  <a:pt x="2435" y="1881"/>
                </a:lnTo>
                <a:lnTo>
                  <a:pt x="2416" y="1901"/>
                </a:lnTo>
                <a:lnTo>
                  <a:pt x="2394" y="1917"/>
                </a:lnTo>
                <a:lnTo>
                  <a:pt x="2123" y="2073"/>
                </a:lnTo>
                <a:lnTo>
                  <a:pt x="2090" y="2085"/>
                </a:lnTo>
                <a:lnTo>
                  <a:pt x="2057" y="2090"/>
                </a:lnTo>
                <a:lnTo>
                  <a:pt x="2024" y="2085"/>
                </a:lnTo>
                <a:lnTo>
                  <a:pt x="1993" y="2071"/>
                </a:lnTo>
                <a:lnTo>
                  <a:pt x="1724" y="1914"/>
                </a:lnTo>
                <a:lnTo>
                  <a:pt x="1702" y="1898"/>
                </a:lnTo>
                <a:lnTo>
                  <a:pt x="1685" y="1878"/>
                </a:lnTo>
                <a:lnTo>
                  <a:pt x="1673" y="1854"/>
                </a:lnTo>
                <a:lnTo>
                  <a:pt x="1665" y="1829"/>
                </a:lnTo>
                <a:lnTo>
                  <a:pt x="1663" y="1801"/>
                </a:lnTo>
                <a:lnTo>
                  <a:pt x="1663" y="1569"/>
                </a:lnTo>
                <a:lnTo>
                  <a:pt x="1663" y="1567"/>
                </a:lnTo>
                <a:lnTo>
                  <a:pt x="1662" y="1559"/>
                </a:lnTo>
                <a:lnTo>
                  <a:pt x="1660" y="1550"/>
                </a:lnTo>
                <a:lnTo>
                  <a:pt x="1656" y="1536"/>
                </a:lnTo>
                <a:lnTo>
                  <a:pt x="1649" y="1522"/>
                </a:lnTo>
                <a:lnTo>
                  <a:pt x="1641" y="1506"/>
                </a:lnTo>
                <a:lnTo>
                  <a:pt x="1631" y="1491"/>
                </a:lnTo>
                <a:lnTo>
                  <a:pt x="1615" y="1477"/>
                </a:lnTo>
                <a:lnTo>
                  <a:pt x="1598" y="1462"/>
                </a:lnTo>
                <a:lnTo>
                  <a:pt x="1574" y="1453"/>
                </a:lnTo>
                <a:lnTo>
                  <a:pt x="1548" y="1447"/>
                </a:lnTo>
                <a:lnTo>
                  <a:pt x="1517" y="1445"/>
                </a:lnTo>
                <a:lnTo>
                  <a:pt x="1481" y="1448"/>
                </a:lnTo>
                <a:lnTo>
                  <a:pt x="943" y="1754"/>
                </a:lnTo>
                <a:lnTo>
                  <a:pt x="901" y="1775"/>
                </a:lnTo>
                <a:lnTo>
                  <a:pt x="856" y="1786"/>
                </a:lnTo>
                <a:lnTo>
                  <a:pt x="811" y="1789"/>
                </a:lnTo>
                <a:lnTo>
                  <a:pt x="765" y="1786"/>
                </a:lnTo>
                <a:lnTo>
                  <a:pt x="722" y="1773"/>
                </a:lnTo>
                <a:lnTo>
                  <a:pt x="679" y="1753"/>
                </a:lnTo>
                <a:lnTo>
                  <a:pt x="133" y="1434"/>
                </a:lnTo>
                <a:lnTo>
                  <a:pt x="95" y="1408"/>
                </a:lnTo>
                <a:lnTo>
                  <a:pt x="62" y="1375"/>
                </a:lnTo>
                <a:lnTo>
                  <a:pt x="36" y="1338"/>
                </a:lnTo>
                <a:lnTo>
                  <a:pt x="16" y="1297"/>
                </a:lnTo>
                <a:lnTo>
                  <a:pt x="5" y="1253"/>
                </a:lnTo>
                <a:lnTo>
                  <a:pt x="0" y="1207"/>
                </a:lnTo>
                <a:lnTo>
                  <a:pt x="3" y="573"/>
                </a:lnTo>
                <a:lnTo>
                  <a:pt x="8" y="528"/>
                </a:lnTo>
                <a:lnTo>
                  <a:pt x="20" y="484"/>
                </a:lnTo>
                <a:lnTo>
                  <a:pt x="41" y="443"/>
                </a:lnTo>
                <a:lnTo>
                  <a:pt x="67" y="406"/>
                </a:lnTo>
                <a:lnTo>
                  <a:pt x="100" y="373"/>
                </a:lnTo>
                <a:lnTo>
                  <a:pt x="137" y="348"/>
                </a:lnTo>
                <a:lnTo>
                  <a:pt x="689" y="34"/>
                </a:lnTo>
                <a:lnTo>
                  <a:pt x="731" y="14"/>
                </a:lnTo>
                <a:lnTo>
                  <a:pt x="775" y="3"/>
                </a:lnTo>
                <a:lnTo>
                  <a:pt x="818" y="0"/>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7" name="TextBox 46"/>
          <p:cNvSpPr txBox="1"/>
          <p:nvPr/>
        </p:nvSpPr>
        <p:spPr>
          <a:xfrm>
            <a:off x="2305750" y="3143834"/>
            <a:ext cx="745627" cy="584775"/>
          </a:xfrm>
          <a:prstGeom prst="rect">
            <a:avLst/>
          </a:prstGeom>
          <a:noFill/>
        </p:spPr>
        <p:txBody>
          <a:bodyPr wrap="square" rtlCol="0">
            <a:spAutoFit/>
          </a:bodyPr>
          <a:lstStyle/>
          <a:p>
            <a:pPr algn="ctr"/>
            <a:r>
              <a:rPr lang="en-US" sz="3200" dirty="0">
                <a:solidFill>
                  <a:srgbClr val="FF2B2A"/>
                </a:solidFill>
                <a:latin typeface="+mj-lt"/>
                <a:ea typeface="Roboto Light" panose="02000000000000000000" pitchFamily="2" charset="0"/>
              </a:rPr>
              <a:t>S</a:t>
            </a:r>
            <a:endParaRPr lang="ru-RU" sz="3200" dirty="0">
              <a:solidFill>
                <a:srgbClr val="FF2B2A"/>
              </a:solidFill>
              <a:latin typeface="+mj-lt"/>
              <a:ea typeface="Roboto Light" panose="02000000000000000000" pitchFamily="2" charset="0"/>
            </a:endParaRPr>
          </a:p>
        </p:txBody>
      </p:sp>
      <p:sp>
        <p:nvSpPr>
          <p:cNvPr id="11" name="Freeform 9"/>
          <p:cNvSpPr>
            <a:spLocks noEditPoints="1"/>
          </p:cNvSpPr>
          <p:nvPr/>
        </p:nvSpPr>
        <p:spPr bwMode="auto">
          <a:xfrm>
            <a:off x="3254032" y="3996579"/>
            <a:ext cx="2237989" cy="1881407"/>
          </a:xfrm>
          <a:custGeom>
            <a:avLst/>
            <a:gdLst>
              <a:gd name="T0" fmla="*/ 297 w 2454"/>
              <a:gd name="T1" fmla="*/ 161 h 2063"/>
              <a:gd name="T2" fmla="*/ 175 w 2454"/>
              <a:gd name="T3" fmla="*/ 243 h 2063"/>
              <a:gd name="T4" fmla="*/ 109 w 2454"/>
              <a:gd name="T5" fmla="*/ 379 h 2063"/>
              <a:gd name="T6" fmla="*/ 124 w 2454"/>
              <a:gd name="T7" fmla="*/ 532 h 2063"/>
              <a:gd name="T8" fmla="*/ 209 w 2454"/>
              <a:gd name="T9" fmla="*/ 655 h 2063"/>
              <a:gd name="T10" fmla="*/ 347 w 2454"/>
              <a:gd name="T11" fmla="*/ 721 h 2063"/>
              <a:gd name="T12" fmla="*/ 503 w 2454"/>
              <a:gd name="T13" fmla="*/ 710 h 2063"/>
              <a:gd name="T14" fmla="*/ 626 w 2454"/>
              <a:gd name="T15" fmla="*/ 626 h 2063"/>
              <a:gd name="T16" fmla="*/ 692 w 2454"/>
              <a:gd name="T17" fmla="*/ 491 h 2063"/>
              <a:gd name="T18" fmla="*/ 678 w 2454"/>
              <a:gd name="T19" fmla="*/ 337 h 2063"/>
              <a:gd name="T20" fmla="*/ 592 w 2454"/>
              <a:gd name="T21" fmla="*/ 214 h 2063"/>
              <a:gd name="T22" fmla="*/ 455 w 2454"/>
              <a:gd name="T23" fmla="*/ 148 h 2063"/>
              <a:gd name="T24" fmla="*/ 433 w 2454"/>
              <a:gd name="T25" fmla="*/ 4 h 2063"/>
              <a:gd name="T26" fmla="*/ 754 w 2454"/>
              <a:gd name="T27" fmla="*/ 192 h 2063"/>
              <a:gd name="T28" fmla="*/ 792 w 2454"/>
              <a:gd name="T29" fmla="*/ 259 h 2063"/>
              <a:gd name="T30" fmla="*/ 795 w 2454"/>
              <a:gd name="T31" fmla="*/ 516 h 2063"/>
              <a:gd name="T32" fmla="*/ 803 w 2454"/>
              <a:gd name="T33" fmla="*/ 546 h 2063"/>
              <a:gd name="T34" fmla="*/ 829 w 2454"/>
              <a:gd name="T35" fmla="*/ 591 h 2063"/>
              <a:gd name="T36" fmla="*/ 884 w 2454"/>
              <a:gd name="T37" fmla="*/ 629 h 2063"/>
              <a:gd name="T38" fmla="*/ 978 w 2454"/>
              <a:gd name="T39" fmla="*/ 633 h 2063"/>
              <a:gd name="T40" fmla="*/ 1599 w 2454"/>
              <a:gd name="T41" fmla="*/ 309 h 2063"/>
              <a:gd name="T42" fmla="*/ 1734 w 2454"/>
              <a:gd name="T43" fmla="*/ 321 h 2063"/>
              <a:gd name="T44" fmla="*/ 2360 w 2454"/>
              <a:gd name="T45" fmla="*/ 686 h 2063"/>
              <a:gd name="T46" fmla="*/ 2438 w 2454"/>
              <a:gd name="T47" fmla="*/ 796 h 2063"/>
              <a:gd name="T48" fmla="*/ 2454 w 2454"/>
              <a:gd name="T49" fmla="*/ 1507 h 2063"/>
              <a:gd name="T50" fmla="*/ 2418 w 2454"/>
              <a:gd name="T51" fmla="*/ 1634 h 2063"/>
              <a:gd name="T52" fmla="*/ 2321 w 2454"/>
              <a:gd name="T53" fmla="*/ 1727 h 2063"/>
              <a:gd name="T54" fmla="*/ 1687 w 2454"/>
              <a:gd name="T55" fmla="*/ 2060 h 2063"/>
              <a:gd name="T56" fmla="*/ 1554 w 2454"/>
              <a:gd name="T57" fmla="*/ 2046 h 2063"/>
              <a:gd name="T58" fmla="*/ 937 w 2454"/>
              <a:gd name="T59" fmla="*/ 1687 h 2063"/>
              <a:gd name="T60" fmla="*/ 870 w 2454"/>
              <a:gd name="T61" fmla="*/ 1596 h 2063"/>
              <a:gd name="T62" fmla="*/ 847 w 2454"/>
              <a:gd name="T63" fmla="*/ 1484 h 2063"/>
              <a:gd name="T64" fmla="*/ 833 w 2454"/>
              <a:gd name="T65" fmla="*/ 799 h 2063"/>
              <a:gd name="T66" fmla="*/ 790 w 2454"/>
              <a:gd name="T67" fmla="*/ 747 h 2063"/>
              <a:gd name="T68" fmla="*/ 739 w 2454"/>
              <a:gd name="T69" fmla="*/ 733 h 2063"/>
              <a:gd name="T70" fmla="*/ 690 w 2454"/>
              <a:gd name="T71" fmla="*/ 738 h 2063"/>
              <a:gd name="T72" fmla="*/ 662 w 2454"/>
              <a:gd name="T73" fmla="*/ 747 h 2063"/>
              <a:gd name="T74" fmla="*/ 433 w 2454"/>
              <a:gd name="T75" fmla="*/ 866 h 2063"/>
              <a:gd name="T76" fmla="*/ 334 w 2454"/>
              <a:gd name="T77" fmla="*/ 852 h 2063"/>
              <a:gd name="T78" fmla="*/ 25 w 2454"/>
              <a:gd name="T79" fmla="*/ 658 h 2063"/>
              <a:gd name="T80" fmla="*/ 0 w 2454"/>
              <a:gd name="T81" fmla="*/ 583 h 2063"/>
              <a:gd name="T82" fmla="*/ 13 w 2454"/>
              <a:gd name="T83" fmla="*/ 223 h 2063"/>
              <a:gd name="T84" fmla="*/ 66 w 2454"/>
              <a:gd name="T85" fmla="*/ 165 h 2063"/>
              <a:gd name="T86" fmla="*/ 400 w 2454"/>
              <a:gd name="T87" fmla="*/ 0 h 2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54" h="2063">
                <a:moveTo>
                  <a:pt x="402" y="143"/>
                </a:moveTo>
                <a:lnTo>
                  <a:pt x="348" y="146"/>
                </a:lnTo>
                <a:lnTo>
                  <a:pt x="297" y="161"/>
                </a:lnTo>
                <a:lnTo>
                  <a:pt x="252" y="181"/>
                </a:lnTo>
                <a:lnTo>
                  <a:pt x="209" y="209"/>
                </a:lnTo>
                <a:lnTo>
                  <a:pt x="175" y="243"/>
                </a:lnTo>
                <a:lnTo>
                  <a:pt x="145" y="284"/>
                </a:lnTo>
                <a:lnTo>
                  <a:pt x="124" y="329"/>
                </a:lnTo>
                <a:lnTo>
                  <a:pt x="109" y="379"/>
                </a:lnTo>
                <a:lnTo>
                  <a:pt x="105" y="431"/>
                </a:lnTo>
                <a:lnTo>
                  <a:pt x="109" y="484"/>
                </a:lnTo>
                <a:lnTo>
                  <a:pt x="124" y="532"/>
                </a:lnTo>
                <a:lnTo>
                  <a:pt x="145" y="579"/>
                </a:lnTo>
                <a:lnTo>
                  <a:pt x="173" y="619"/>
                </a:lnTo>
                <a:lnTo>
                  <a:pt x="209" y="655"/>
                </a:lnTo>
                <a:lnTo>
                  <a:pt x="250" y="685"/>
                </a:lnTo>
                <a:lnTo>
                  <a:pt x="297" y="707"/>
                </a:lnTo>
                <a:lnTo>
                  <a:pt x="347" y="721"/>
                </a:lnTo>
                <a:lnTo>
                  <a:pt x="400" y="725"/>
                </a:lnTo>
                <a:lnTo>
                  <a:pt x="453" y="722"/>
                </a:lnTo>
                <a:lnTo>
                  <a:pt x="503" y="710"/>
                </a:lnTo>
                <a:lnTo>
                  <a:pt x="550" y="688"/>
                </a:lnTo>
                <a:lnTo>
                  <a:pt x="591" y="660"/>
                </a:lnTo>
                <a:lnTo>
                  <a:pt x="626" y="626"/>
                </a:lnTo>
                <a:lnTo>
                  <a:pt x="656" y="585"/>
                </a:lnTo>
                <a:lnTo>
                  <a:pt x="678" y="540"/>
                </a:lnTo>
                <a:lnTo>
                  <a:pt x="692" y="491"/>
                </a:lnTo>
                <a:lnTo>
                  <a:pt x="697" y="438"/>
                </a:lnTo>
                <a:lnTo>
                  <a:pt x="692" y="387"/>
                </a:lnTo>
                <a:lnTo>
                  <a:pt x="678" y="337"/>
                </a:lnTo>
                <a:lnTo>
                  <a:pt x="656" y="292"/>
                </a:lnTo>
                <a:lnTo>
                  <a:pt x="628" y="249"/>
                </a:lnTo>
                <a:lnTo>
                  <a:pt x="592" y="214"/>
                </a:lnTo>
                <a:lnTo>
                  <a:pt x="550" y="185"/>
                </a:lnTo>
                <a:lnTo>
                  <a:pt x="505" y="162"/>
                </a:lnTo>
                <a:lnTo>
                  <a:pt x="455" y="148"/>
                </a:lnTo>
                <a:lnTo>
                  <a:pt x="402" y="143"/>
                </a:lnTo>
                <a:close/>
                <a:moveTo>
                  <a:pt x="400" y="0"/>
                </a:moveTo>
                <a:lnTo>
                  <a:pt x="433" y="4"/>
                </a:lnTo>
                <a:lnTo>
                  <a:pt x="464" y="17"/>
                </a:lnTo>
                <a:lnTo>
                  <a:pt x="733" y="175"/>
                </a:lnTo>
                <a:lnTo>
                  <a:pt x="754" y="192"/>
                </a:lnTo>
                <a:lnTo>
                  <a:pt x="772" y="210"/>
                </a:lnTo>
                <a:lnTo>
                  <a:pt x="784" y="234"/>
                </a:lnTo>
                <a:lnTo>
                  <a:pt x="792" y="259"/>
                </a:lnTo>
                <a:lnTo>
                  <a:pt x="795" y="285"/>
                </a:lnTo>
                <a:lnTo>
                  <a:pt x="795" y="513"/>
                </a:lnTo>
                <a:lnTo>
                  <a:pt x="795" y="516"/>
                </a:lnTo>
                <a:lnTo>
                  <a:pt x="797" y="523"/>
                </a:lnTo>
                <a:lnTo>
                  <a:pt x="798" y="534"/>
                </a:lnTo>
                <a:lnTo>
                  <a:pt x="803" y="546"/>
                </a:lnTo>
                <a:lnTo>
                  <a:pt x="809" y="562"/>
                </a:lnTo>
                <a:lnTo>
                  <a:pt x="817" y="576"/>
                </a:lnTo>
                <a:lnTo>
                  <a:pt x="829" y="591"/>
                </a:lnTo>
                <a:lnTo>
                  <a:pt x="844" y="607"/>
                </a:lnTo>
                <a:lnTo>
                  <a:pt x="862" y="619"/>
                </a:lnTo>
                <a:lnTo>
                  <a:pt x="884" y="629"/>
                </a:lnTo>
                <a:lnTo>
                  <a:pt x="911" y="635"/>
                </a:lnTo>
                <a:lnTo>
                  <a:pt x="942" y="637"/>
                </a:lnTo>
                <a:lnTo>
                  <a:pt x="978" y="633"/>
                </a:lnTo>
                <a:lnTo>
                  <a:pt x="1514" y="338"/>
                </a:lnTo>
                <a:lnTo>
                  <a:pt x="1554" y="320"/>
                </a:lnTo>
                <a:lnTo>
                  <a:pt x="1599" y="309"/>
                </a:lnTo>
                <a:lnTo>
                  <a:pt x="1643" y="306"/>
                </a:lnTo>
                <a:lnTo>
                  <a:pt x="1688" y="310"/>
                </a:lnTo>
                <a:lnTo>
                  <a:pt x="1734" y="321"/>
                </a:lnTo>
                <a:lnTo>
                  <a:pt x="1774" y="342"/>
                </a:lnTo>
                <a:lnTo>
                  <a:pt x="2321" y="660"/>
                </a:lnTo>
                <a:lnTo>
                  <a:pt x="2360" y="686"/>
                </a:lnTo>
                <a:lnTo>
                  <a:pt x="2391" y="719"/>
                </a:lnTo>
                <a:lnTo>
                  <a:pt x="2418" y="755"/>
                </a:lnTo>
                <a:lnTo>
                  <a:pt x="2438" y="796"/>
                </a:lnTo>
                <a:lnTo>
                  <a:pt x="2451" y="839"/>
                </a:lnTo>
                <a:lnTo>
                  <a:pt x="2454" y="885"/>
                </a:lnTo>
                <a:lnTo>
                  <a:pt x="2454" y="1507"/>
                </a:lnTo>
                <a:lnTo>
                  <a:pt x="2449" y="1551"/>
                </a:lnTo>
                <a:lnTo>
                  <a:pt x="2437" y="1595"/>
                </a:lnTo>
                <a:lnTo>
                  <a:pt x="2418" y="1634"/>
                </a:lnTo>
                <a:lnTo>
                  <a:pt x="2391" y="1670"/>
                </a:lnTo>
                <a:lnTo>
                  <a:pt x="2358" y="1701"/>
                </a:lnTo>
                <a:lnTo>
                  <a:pt x="2321" y="1727"/>
                </a:lnTo>
                <a:lnTo>
                  <a:pt x="1773" y="2030"/>
                </a:lnTo>
                <a:lnTo>
                  <a:pt x="1731" y="2049"/>
                </a:lnTo>
                <a:lnTo>
                  <a:pt x="1687" y="2060"/>
                </a:lnTo>
                <a:lnTo>
                  <a:pt x="1642" y="2063"/>
                </a:lnTo>
                <a:lnTo>
                  <a:pt x="1598" y="2058"/>
                </a:lnTo>
                <a:lnTo>
                  <a:pt x="1554" y="2046"/>
                </a:lnTo>
                <a:lnTo>
                  <a:pt x="1512" y="2027"/>
                </a:lnTo>
                <a:lnTo>
                  <a:pt x="970" y="1709"/>
                </a:lnTo>
                <a:lnTo>
                  <a:pt x="937" y="1687"/>
                </a:lnTo>
                <a:lnTo>
                  <a:pt x="911" y="1660"/>
                </a:lnTo>
                <a:lnTo>
                  <a:pt x="887" y="1629"/>
                </a:lnTo>
                <a:lnTo>
                  <a:pt x="870" y="1596"/>
                </a:lnTo>
                <a:lnTo>
                  <a:pt x="856" y="1560"/>
                </a:lnTo>
                <a:lnTo>
                  <a:pt x="848" y="1523"/>
                </a:lnTo>
                <a:lnTo>
                  <a:pt x="847" y="1484"/>
                </a:lnTo>
                <a:lnTo>
                  <a:pt x="847" y="863"/>
                </a:lnTo>
                <a:lnTo>
                  <a:pt x="842" y="827"/>
                </a:lnTo>
                <a:lnTo>
                  <a:pt x="833" y="799"/>
                </a:lnTo>
                <a:lnTo>
                  <a:pt x="822" y="777"/>
                </a:lnTo>
                <a:lnTo>
                  <a:pt x="808" y="760"/>
                </a:lnTo>
                <a:lnTo>
                  <a:pt x="790" y="747"/>
                </a:lnTo>
                <a:lnTo>
                  <a:pt x="775" y="740"/>
                </a:lnTo>
                <a:lnTo>
                  <a:pt x="756" y="735"/>
                </a:lnTo>
                <a:lnTo>
                  <a:pt x="739" y="733"/>
                </a:lnTo>
                <a:lnTo>
                  <a:pt x="722" y="733"/>
                </a:lnTo>
                <a:lnTo>
                  <a:pt x="705" y="735"/>
                </a:lnTo>
                <a:lnTo>
                  <a:pt x="690" y="738"/>
                </a:lnTo>
                <a:lnTo>
                  <a:pt x="678" y="741"/>
                </a:lnTo>
                <a:lnTo>
                  <a:pt x="669" y="744"/>
                </a:lnTo>
                <a:lnTo>
                  <a:pt x="662" y="747"/>
                </a:lnTo>
                <a:lnTo>
                  <a:pt x="661" y="747"/>
                </a:lnTo>
                <a:lnTo>
                  <a:pt x="464" y="853"/>
                </a:lnTo>
                <a:lnTo>
                  <a:pt x="433" y="866"/>
                </a:lnTo>
                <a:lnTo>
                  <a:pt x="400" y="869"/>
                </a:lnTo>
                <a:lnTo>
                  <a:pt x="367" y="864"/>
                </a:lnTo>
                <a:lnTo>
                  <a:pt x="334" y="852"/>
                </a:lnTo>
                <a:lnTo>
                  <a:pt x="64" y="694"/>
                </a:lnTo>
                <a:lnTo>
                  <a:pt x="42" y="679"/>
                </a:lnTo>
                <a:lnTo>
                  <a:pt x="25" y="658"/>
                </a:lnTo>
                <a:lnTo>
                  <a:pt x="11" y="635"/>
                </a:lnTo>
                <a:lnTo>
                  <a:pt x="3" y="610"/>
                </a:lnTo>
                <a:lnTo>
                  <a:pt x="0" y="583"/>
                </a:lnTo>
                <a:lnTo>
                  <a:pt x="0" y="274"/>
                </a:lnTo>
                <a:lnTo>
                  <a:pt x="3" y="248"/>
                </a:lnTo>
                <a:lnTo>
                  <a:pt x="13" y="223"/>
                </a:lnTo>
                <a:lnTo>
                  <a:pt x="25" y="201"/>
                </a:lnTo>
                <a:lnTo>
                  <a:pt x="44" y="181"/>
                </a:lnTo>
                <a:lnTo>
                  <a:pt x="66" y="165"/>
                </a:lnTo>
                <a:lnTo>
                  <a:pt x="336" y="15"/>
                </a:lnTo>
                <a:lnTo>
                  <a:pt x="367" y="3"/>
                </a:lnTo>
                <a:lnTo>
                  <a:pt x="400" y="0"/>
                </a:lnTo>
                <a:close/>
              </a:path>
            </a:pathLst>
          </a:custGeom>
          <a:solidFill>
            <a:srgbClr val="FFA803"/>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55" name="TextBox 54"/>
          <p:cNvSpPr txBox="1"/>
          <p:nvPr/>
        </p:nvSpPr>
        <p:spPr>
          <a:xfrm>
            <a:off x="3244199" y="4095670"/>
            <a:ext cx="745627" cy="584774"/>
          </a:xfrm>
          <a:prstGeom prst="rect">
            <a:avLst/>
          </a:prstGeom>
          <a:noFill/>
        </p:spPr>
        <p:txBody>
          <a:bodyPr wrap="square" rtlCol="0">
            <a:spAutoFit/>
          </a:bodyPr>
          <a:lstStyle/>
          <a:p>
            <a:pPr algn="ctr"/>
            <a:r>
              <a:rPr lang="en-US" sz="3200" dirty="0">
                <a:solidFill>
                  <a:srgbClr val="FFA803"/>
                </a:solidFill>
                <a:latin typeface="+mj-lt"/>
                <a:ea typeface="Roboto Light" panose="02000000000000000000" pitchFamily="2" charset="0"/>
              </a:rPr>
              <a:t>O</a:t>
            </a:r>
            <a:endParaRPr lang="ru-RU" sz="3200" dirty="0">
              <a:solidFill>
                <a:srgbClr val="FFA803"/>
              </a:solidFill>
              <a:latin typeface="+mj-lt"/>
              <a:ea typeface="Roboto Light" panose="02000000000000000000" pitchFamily="2" charset="0"/>
            </a:endParaRPr>
          </a:p>
        </p:txBody>
      </p:sp>
      <p:sp>
        <p:nvSpPr>
          <p:cNvPr id="10" name="Freeform 8"/>
          <p:cNvSpPr>
            <a:spLocks noEditPoints="1"/>
          </p:cNvSpPr>
          <p:nvPr/>
        </p:nvSpPr>
        <p:spPr bwMode="auto">
          <a:xfrm>
            <a:off x="801730" y="3993841"/>
            <a:ext cx="2247109" cy="1850400"/>
          </a:xfrm>
          <a:custGeom>
            <a:avLst/>
            <a:gdLst>
              <a:gd name="T0" fmla="*/ 1960 w 2464"/>
              <a:gd name="T1" fmla="*/ 160 h 2029"/>
              <a:gd name="T2" fmla="*/ 1836 w 2464"/>
              <a:gd name="T3" fmla="*/ 243 h 2029"/>
              <a:gd name="T4" fmla="*/ 1771 w 2464"/>
              <a:gd name="T5" fmla="*/ 379 h 2029"/>
              <a:gd name="T6" fmla="*/ 1783 w 2464"/>
              <a:gd name="T7" fmla="*/ 532 h 2029"/>
              <a:gd name="T8" fmla="*/ 1871 w 2464"/>
              <a:gd name="T9" fmla="*/ 655 h 2029"/>
              <a:gd name="T10" fmla="*/ 2008 w 2464"/>
              <a:gd name="T11" fmla="*/ 721 h 2029"/>
              <a:gd name="T12" fmla="*/ 2166 w 2464"/>
              <a:gd name="T13" fmla="*/ 710 h 2029"/>
              <a:gd name="T14" fmla="*/ 2289 w 2464"/>
              <a:gd name="T15" fmla="*/ 625 h 2029"/>
              <a:gd name="T16" fmla="*/ 2355 w 2464"/>
              <a:gd name="T17" fmla="*/ 491 h 2029"/>
              <a:gd name="T18" fmla="*/ 2341 w 2464"/>
              <a:gd name="T19" fmla="*/ 337 h 2029"/>
              <a:gd name="T20" fmla="*/ 2255 w 2464"/>
              <a:gd name="T21" fmla="*/ 213 h 2029"/>
              <a:gd name="T22" fmla="*/ 2116 w 2464"/>
              <a:gd name="T23" fmla="*/ 148 h 2029"/>
              <a:gd name="T24" fmla="*/ 2097 w 2464"/>
              <a:gd name="T25" fmla="*/ 4 h 2029"/>
              <a:gd name="T26" fmla="*/ 2422 w 2464"/>
              <a:gd name="T27" fmla="*/ 192 h 2029"/>
              <a:gd name="T28" fmla="*/ 2461 w 2464"/>
              <a:gd name="T29" fmla="*/ 259 h 2029"/>
              <a:gd name="T30" fmla="*/ 2461 w 2464"/>
              <a:gd name="T31" fmla="*/ 621 h 2029"/>
              <a:gd name="T32" fmla="*/ 2421 w 2464"/>
              <a:gd name="T33" fmla="*/ 688 h 2029"/>
              <a:gd name="T34" fmla="*/ 2096 w 2464"/>
              <a:gd name="T35" fmla="*/ 866 h 2029"/>
              <a:gd name="T36" fmla="*/ 1997 w 2464"/>
              <a:gd name="T37" fmla="*/ 852 h 2029"/>
              <a:gd name="T38" fmla="*/ 1793 w 2464"/>
              <a:gd name="T39" fmla="*/ 736 h 2029"/>
              <a:gd name="T40" fmla="*/ 1755 w 2464"/>
              <a:gd name="T41" fmla="*/ 727 h 2029"/>
              <a:gd name="T42" fmla="*/ 1705 w 2464"/>
              <a:gd name="T43" fmla="*/ 725 h 2029"/>
              <a:gd name="T44" fmla="*/ 1654 w 2464"/>
              <a:gd name="T45" fmla="*/ 749 h 2029"/>
              <a:gd name="T46" fmla="*/ 1619 w 2464"/>
              <a:gd name="T47" fmla="*/ 816 h 2029"/>
              <a:gd name="T48" fmla="*/ 1608 w 2464"/>
              <a:gd name="T49" fmla="*/ 1510 h 2029"/>
              <a:gd name="T50" fmla="*/ 1569 w 2464"/>
              <a:gd name="T51" fmla="*/ 1617 h 2029"/>
              <a:gd name="T52" fmla="*/ 1487 w 2464"/>
              <a:gd name="T53" fmla="*/ 1693 h 2029"/>
              <a:gd name="T54" fmla="*/ 856 w 2464"/>
              <a:gd name="T55" fmla="*/ 2025 h 2029"/>
              <a:gd name="T56" fmla="*/ 723 w 2464"/>
              <a:gd name="T57" fmla="*/ 2013 h 2029"/>
              <a:gd name="T58" fmla="*/ 93 w 2464"/>
              <a:gd name="T59" fmla="*/ 1648 h 2029"/>
              <a:gd name="T60" fmla="*/ 15 w 2464"/>
              <a:gd name="T61" fmla="*/ 1538 h 2029"/>
              <a:gd name="T62" fmla="*/ 1 w 2464"/>
              <a:gd name="T63" fmla="*/ 828 h 2029"/>
              <a:gd name="T64" fmla="*/ 37 w 2464"/>
              <a:gd name="T65" fmla="*/ 700 h 2029"/>
              <a:gd name="T66" fmla="*/ 134 w 2464"/>
              <a:gd name="T67" fmla="*/ 607 h 2029"/>
              <a:gd name="T68" fmla="*/ 770 w 2464"/>
              <a:gd name="T69" fmla="*/ 274 h 2029"/>
              <a:gd name="T70" fmla="*/ 906 w 2464"/>
              <a:gd name="T71" fmla="*/ 288 h 2029"/>
              <a:gd name="T72" fmla="*/ 1519 w 2464"/>
              <a:gd name="T73" fmla="*/ 622 h 2029"/>
              <a:gd name="T74" fmla="*/ 1599 w 2464"/>
              <a:gd name="T75" fmla="*/ 607 h 2029"/>
              <a:gd name="T76" fmla="*/ 1644 w 2464"/>
              <a:gd name="T77" fmla="*/ 565 h 2029"/>
              <a:gd name="T78" fmla="*/ 1663 w 2464"/>
              <a:gd name="T79" fmla="*/ 522 h 2029"/>
              <a:gd name="T80" fmla="*/ 1666 w 2464"/>
              <a:gd name="T81" fmla="*/ 504 h 2029"/>
              <a:gd name="T82" fmla="*/ 1677 w 2464"/>
              <a:gd name="T83" fmla="*/ 223 h 2029"/>
              <a:gd name="T84" fmla="*/ 1730 w 2464"/>
              <a:gd name="T85" fmla="*/ 167 h 2029"/>
              <a:gd name="T86" fmla="*/ 2064 w 2464"/>
              <a:gd name="T87" fmla="*/ 0 h 2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4" h="2029">
                <a:moveTo>
                  <a:pt x="2063" y="143"/>
                </a:moveTo>
                <a:lnTo>
                  <a:pt x="2010" y="146"/>
                </a:lnTo>
                <a:lnTo>
                  <a:pt x="1960" y="160"/>
                </a:lnTo>
                <a:lnTo>
                  <a:pt x="1913" y="181"/>
                </a:lnTo>
                <a:lnTo>
                  <a:pt x="1872" y="209"/>
                </a:lnTo>
                <a:lnTo>
                  <a:pt x="1836" y="243"/>
                </a:lnTo>
                <a:lnTo>
                  <a:pt x="1807" y="284"/>
                </a:lnTo>
                <a:lnTo>
                  <a:pt x="1785" y="329"/>
                </a:lnTo>
                <a:lnTo>
                  <a:pt x="1771" y="379"/>
                </a:lnTo>
                <a:lnTo>
                  <a:pt x="1766" y="430"/>
                </a:lnTo>
                <a:lnTo>
                  <a:pt x="1771" y="483"/>
                </a:lnTo>
                <a:lnTo>
                  <a:pt x="1783" y="532"/>
                </a:lnTo>
                <a:lnTo>
                  <a:pt x="1805" y="579"/>
                </a:lnTo>
                <a:lnTo>
                  <a:pt x="1835" y="619"/>
                </a:lnTo>
                <a:lnTo>
                  <a:pt x="1871" y="655"/>
                </a:lnTo>
                <a:lnTo>
                  <a:pt x="1913" y="685"/>
                </a:lnTo>
                <a:lnTo>
                  <a:pt x="1958" y="707"/>
                </a:lnTo>
                <a:lnTo>
                  <a:pt x="2008" y="721"/>
                </a:lnTo>
                <a:lnTo>
                  <a:pt x="2063" y="725"/>
                </a:lnTo>
                <a:lnTo>
                  <a:pt x="2116" y="722"/>
                </a:lnTo>
                <a:lnTo>
                  <a:pt x="2166" y="710"/>
                </a:lnTo>
                <a:lnTo>
                  <a:pt x="2213" y="688"/>
                </a:lnTo>
                <a:lnTo>
                  <a:pt x="2253" y="660"/>
                </a:lnTo>
                <a:lnTo>
                  <a:pt x="2289" y="625"/>
                </a:lnTo>
                <a:lnTo>
                  <a:pt x="2319" y="585"/>
                </a:lnTo>
                <a:lnTo>
                  <a:pt x="2341" y="540"/>
                </a:lnTo>
                <a:lnTo>
                  <a:pt x="2355" y="491"/>
                </a:lnTo>
                <a:lnTo>
                  <a:pt x="2360" y="438"/>
                </a:lnTo>
                <a:lnTo>
                  <a:pt x="2355" y="387"/>
                </a:lnTo>
                <a:lnTo>
                  <a:pt x="2341" y="337"/>
                </a:lnTo>
                <a:lnTo>
                  <a:pt x="2319" y="291"/>
                </a:lnTo>
                <a:lnTo>
                  <a:pt x="2291" y="249"/>
                </a:lnTo>
                <a:lnTo>
                  <a:pt x="2255" y="213"/>
                </a:lnTo>
                <a:lnTo>
                  <a:pt x="2213" y="185"/>
                </a:lnTo>
                <a:lnTo>
                  <a:pt x="2167" y="162"/>
                </a:lnTo>
                <a:lnTo>
                  <a:pt x="2116" y="148"/>
                </a:lnTo>
                <a:lnTo>
                  <a:pt x="2063" y="143"/>
                </a:lnTo>
                <a:close/>
                <a:moveTo>
                  <a:pt x="2064" y="0"/>
                </a:moveTo>
                <a:lnTo>
                  <a:pt x="2097" y="4"/>
                </a:lnTo>
                <a:lnTo>
                  <a:pt x="2128" y="17"/>
                </a:lnTo>
                <a:lnTo>
                  <a:pt x="2400" y="174"/>
                </a:lnTo>
                <a:lnTo>
                  <a:pt x="2422" y="192"/>
                </a:lnTo>
                <a:lnTo>
                  <a:pt x="2439" y="210"/>
                </a:lnTo>
                <a:lnTo>
                  <a:pt x="2453" y="234"/>
                </a:lnTo>
                <a:lnTo>
                  <a:pt x="2461" y="259"/>
                </a:lnTo>
                <a:lnTo>
                  <a:pt x="2464" y="285"/>
                </a:lnTo>
                <a:lnTo>
                  <a:pt x="2464" y="594"/>
                </a:lnTo>
                <a:lnTo>
                  <a:pt x="2461" y="621"/>
                </a:lnTo>
                <a:lnTo>
                  <a:pt x="2453" y="646"/>
                </a:lnTo>
                <a:lnTo>
                  <a:pt x="2439" y="668"/>
                </a:lnTo>
                <a:lnTo>
                  <a:pt x="2421" y="688"/>
                </a:lnTo>
                <a:lnTo>
                  <a:pt x="2399" y="704"/>
                </a:lnTo>
                <a:lnTo>
                  <a:pt x="2127" y="853"/>
                </a:lnTo>
                <a:lnTo>
                  <a:pt x="2096" y="866"/>
                </a:lnTo>
                <a:lnTo>
                  <a:pt x="2061" y="869"/>
                </a:lnTo>
                <a:lnTo>
                  <a:pt x="2028" y="864"/>
                </a:lnTo>
                <a:lnTo>
                  <a:pt x="1997" y="852"/>
                </a:lnTo>
                <a:lnTo>
                  <a:pt x="1800" y="741"/>
                </a:lnTo>
                <a:lnTo>
                  <a:pt x="1799" y="739"/>
                </a:lnTo>
                <a:lnTo>
                  <a:pt x="1793" y="736"/>
                </a:lnTo>
                <a:lnTo>
                  <a:pt x="1783" y="733"/>
                </a:lnTo>
                <a:lnTo>
                  <a:pt x="1771" y="730"/>
                </a:lnTo>
                <a:lnTo>
                  <a:pt x="1755" y="727"/>
                </a:lnTo>
                <a:lnTo>
                  <a:pt x="1740" y="724"/>
                </a:lnTo>
                <a:lnTo>
                  <a:pt x="1722" y="724"/>
                </a:lnTo>
                <a:lnTo>
                  <a:pt x="1705" y="725"/>
                </a:lnTo>
                <a:lnTo>
                  <a:pt x="1686" y="728"/>
                </a:lnTo>
                <a:lnTo>
                  <a:pt x="1669" y="736"/>
                </a:lnTo>
                <a:lnTo>
                  <a:pt x="1654" y="749"/>
                </a:lnTo>
                <a:lnTo>
                  <a:pt x="1640" y="766"/>
                </a:lnTo>
                <a:lnTo>
                  <a:pt x="1627" y="788"/>
                </a:lnTo>
                <a:lnTo>
                  <a:pt x="1619" y="816"/>
                </a:lnTo>
                <a:lnTo>
                  <a:pt x="1613" y="850"/>
                </a:lnTo>
                <a:lnTo>
                  <a:pt x="1611" y="1473"/>
                </a:lnTo>
                <a:lnTo>
                  <a:pt x="1608" y="1510"/>
                </a:lnTo>
                <a:lnTo>
                  <a:pt x="1601" y="1548"/>
                </a:lnTo>
                <a:lnTo>
                  <a:pt x="1588" y="1584"/>
                </a:lnTo>
                <a:lnTo>
                  <a:pt x="1569" y="1617"/>
                </a:lnTo>
                <a:lnTo>
                  <a:pt x="1547" y="1646"/>
                </a:lnTo>
                <a:lnTo>
                  <a:pt x="1519" y="1671"/>
                </a:lnTo>
                <a:lnTo>
                  <a:pt x="1487" y="1693"/>
                </a:lnTo>
                <a:lnTo>
                  <a:pt x="941" y="1996"/>
                </a:lnTo>
                <a:lnTo>
                  <a:pt x="899" y="2014"/>
                </a:lnTo>
                <a:lnTo>
                  <a:pt x="856" y="2025"/>
                </a:lnTo>
                <a:lnTo>
                  <a:pt x="810" y="2029"/>
                </a:lnTo>
                <a:lnTo>
                  <a:pt x="767" y="2024"/>
                </a:lnTo>
                <a:lnTo>
                  <a:pt x="723" y="2013"/>
                </a:lnTo>
                <a:lnTo>
                  <a:pt x="681" y="1993"/>
                </a:lnTo>
                <a:lnTo>
                  <a:pt x="131" y="1674"/>
                </a:lnTo>
                <a:lnTo>
                  <a:pt x="93" y="1648"/>
                </a:lnTo>
                <a:lnTo>
                  <a:pt x="62" y="1617"/>
                </a:lnTo>
                <a:lnTo>
                  <a:pt x="36" y="1579"/>
                </a:lnTo>
                <a:lnTo>
                  <a:pt x="15" y="1538"/>
                </a:lnTo>
                <a:lnTo>
                  <a:pt x="3" y="1496"/>
                </a:lnTo>
                <a:lnTo>
                  <a:pt x="0" y="1451"/>
                </a:lnTo>
                <a:lnTo>
                  <a:pt x="1" y="828"/>
                </a:lnTo>
                <a:lnTo>
                  <a:pt x="4" y="783"/>
                </a:lnTo>
                <a:lnTo>
                  <a:pt x="17" y="739"/>
                </a:lnTo>
                <a:lnTo>
                  <a:pt x="37" y="700"/>
                </a:lnTo>
                <a:lnTo>
                  <a:pt x="64" y="664"/>
                </a:lnTo>
                <a:lnTo>
                  <a:pt x="97" y="633"/>
                </a:lnTo>
                <a:lnTo>
                  <a:pt x="134" y="607"/>
                </a:lnTo>
                <a:lnTo>
                  <a:pt x="684" y="304"/>
                </a:lnTo>
                <a:lnTo>
                  <a:pt x="726" y="285"/>
                </a:lnTo>
                <a:lnTo>
                  <a:pt x="770" y="274"/>
                </a:lnTo>
                <a:lnTo>
                  <a:pt x="815" y="271"/>
                </a:lnTo>
                <a:lnTo>
                  <a:pt x="860" y="276"/>
                </a:lnTo>
                <a:lnTo>
                  <a:pt x="906" y="288"/>
                </a:lnTo>
                <a:lnTo>
                  <a:pt x="948" y="307"/>
                </a:lnTo>
                <a:lnTo>
                  <a:pt x="1483" y="618"/>
                </a:lnTo>
                <a:lnTo>
                  <a:pt x="1519" y="622"/>
                </a:lnTo>
                <a:lnTo>
                  <a:pt x="1551" y="621"/>
                </a:lnTo>
                <a:lnTo>
                  <a:pt x="1577" y="616"/>
                </a:lnTo>
                <a:lnTo>
                  <a:pt x="1599" y="607"/>
                </a:lnTo>
                <a:lnTo>
                  <a:pt x="1618" y="594"/>
                </a:lnTo>
                <a:lnTo>
                  <a:pt x="1632" y="580"/>
                </a:lnTo>
                <a:lnTo>
                  <a:pt x="1644" y="565"/>
                </a:lnTo>
                <a:lnTo>
                  <a:pt x="1652" y="549"/>
                </a:lnTo>
                <a:lnTo>
                  <a:pt x="1658" y="535"/>
                </a:lnTo>
                <a:lnTo>
                  <a:pt x="1663" y="522"/>
                </a:lnTo>
                <a:lnTo>
                  <a:pt x="1665" y="512"/>
                </a:lnTo>
                <a:lnTo>
                  <a:pt x="1666" y="505"/>
                </a:lnTo>
                <a:lnTo>
                  <a:pt x="1666" y="504"/>
                </a:lnTo>
                <a:lnTo>
                  <a:pt x="1668" y="274"/>
                </a:lnTo>
                <a:lnTo>
                  <a:pt x="1669" y="248"/>
                </a:lnTo>
                <a:lnTo>
                  <a:pt x="1677" y="223"/>
                </a:lnTo>
                <a:lnTo>
                  <a:pt x="1691" y="201"/>
                </a:lnTo>
                <a:lnTo>
                  <a:pt x="1708" y="181"/>
                </a:lnTo>
                <a:lnTo>
                  <a:pt x="1730" y="167"/>
                </a:lnTo>
                <a:lnTo>
                  <a:pt x="2000" y="15"/>
                </a:lnTo>
                <a:lnTo>
                  <a:pt x="2032" y="3"/>
                </a:lnTo>
                <a:lnTo>
                  <a:pt x="2064" y="0"/>
                </a:lnTo>
                <a:close/>
              </a:path>
            </a:pathLst>
          </a:custGeom>
          <a:solidFill>
            <a:srgbClr val="3EB8CD"/>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9" name="TextBox 48"/>
          <p:cNvSpPr txBox="1"/>
          <p:nvPr/>
        </p:nvSpPr>
        <p:spPr>
          <a:xfrm>
            <a:off x="2323792" y="4095671"/>
            <a:ext cx="745627" cy="584776"/>
          </a:xfrm>
          <a:prstGeom prst="rect">
            <a:avLst/>
          </a:prstGeom>
          <a:noFill/>
        </p:spPr>
        <p:txBody>
          <a:bodyPr wrap="square" rtlCol="0">
            <a:spAutoFit/>
          </a:bodyPr>
          <a:lstStyle/>
          <a:p>
            <a:pPr algn="ctr"/>
            <a:r>
              <a:rPr lang="en-US" sz="3200" dirty="0">
                <a:solidFill>
                  <a:srgbClr val="3EB8CD"/>
                </a:solidFill>
                <a:latin typeface="+mj-lt"/>
                <a:ea typeface="Roboto Light" panose="02000000000000000000" pitchFamily="2" charset="0"/>
              </a:rPr>
              <a:t>T</a:t>
            </a:r>
            <a:endParaRPr lang="ru-RU" sz="3200" dirty="0">
              <a:solidFill>
                <a:srgbClr val="3EB8CD"/>
              </a:solidFill>
              <a:latin typeface="+mj-lt"/>
              <a:ea typeface="Roboto Light" panose="02000000000000000000" pitchFamily="2" charset="0"/>
            </a:endParaRPr>
          </a:p>
        </p:txBody>
      </p:sp>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63" name="Text Placeholder 3"/>
          <p:cNvSpPr txBox="1">
            <a:spLocks/>
          </p:cNvSpPr>
          <p:nvPr/>
        </p:nvSpPr>
        <p:spPr>
          <a:xfrm>
            <a:off x="5925673" y="195620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2B2A"/>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50489" y="194098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5C401"/>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a:t>
            </a:r>
            <a:r>
              <a:rPr lang="en-US" sz="1400" dirty="0">
                <a:solidFill>
                  <a:srgbClr val="56595E"/>
                </a:solidFill>
              </a:rPr>
              <a:t>nostrud exercitation</a:t>
            </a:r>
          </a:p>
        </p:txBody>
      </p:sp>
      <p:sp>
        <p:nvSpPr>
          <p:cNvPr id="65" name="Text Placeholder 3"/>
          <p:cNvSpPr txBox="1">
            <a:spLocks/>
          </p:cNvSpPr>
          <p:nvPr/>
        </p:nvSpPr>
        <p:spPr>
          <a:xfrm>
            <a:off x="8996647"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A803"/>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942450"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EB8CD"/>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grpSp>
        <p:nvGrpSpPr>
          <p:cNvPr id="67" name="Group 66"/>
          <p:cNvGrpSpPr>
            <a:grpSpLocks noChangeAspect="1"/>
          </p:cNvGrpSpPr>
          <p:nvPr/>
        </p:nvGrpSpPr>
        <p:grpSpPr>
          <a:xfrm>
            <a:off x="1206470" y="4756689"/>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68"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5" name="Group 74"/>
          <p:cNvGrpSpPr>
            <a:grpSpLocks noChangeAspect="1"/>
          </p:cNvGrpSpPr>
          <p:nvPr/>
        </p:nvGrpSpPr>
        <p:grpSpPr>
          <a:xfrm>
            <a:off x="4445909" y="4812683"/>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7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4" name="Group 83"/>
          <p:cNvGrpSpPr>
            <a:grpSpLocks noChangeAspect="1"/>
          </p:cNvGrpSpPr>
          <p:nvPr/>
        </p:nvGrpSpPr>
        <p:grpSpPr>
          <a:xfrm>
            <a:off x="4456070" y="2478189"/>
            <a:ext cx="541322" cy="548640"/>
            <a:chOff x="1227138" y="2852738"/>
            <a:chExt cx="117475" cy="119063"/>
          </a:xfrm>
          <a:solidFill>
            <a:schemeClr val="bg1"/>
          </a:solidFill>
          <a:effectLst>
            <a:outerShdw blurRad="50800" dist="38100" dir="2700000" algn="tl" rotWithShape="0">
              <a:prstClr val="black">
                <a:alpha val="40000"/>
              </a:prstClr>
            </a:outerShdw>
          </a:effectLst>
        </p:grpSpPr>
        <p:sp>
          <p:nvSpPr>
            <p:cNvPr id="8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7" name="Freeform 135"/>
          <p:cNvSpPr>
            <a:spLocks noEditPoints="1"/>
          </p:cNvSpPr>
          <p:nvPr/>
        </p:nvSpPr>
        <p:spPr bwMode="auto">
          <a:xfrm>
            <a:off x="1238254" y="2511890"/>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4192560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anim calcmode="lin" valueType="num">
                                      <p:cBhvr>
                                        <p:cTn id="14" dur="500" fill="hold"/>
                                        <p:tgtEl>
                                          <p:spTgt spid="7"/>
                                        </p:tgtEl>
                                        <p:attrNameLst>
                                          <p:attrName>ppt_x</p:attrName>
                                        </p:attrNameLst>
                                      </p:cBhvr>
                                      <p:tavLst>
                                        <p:tav tm="0">
                                          <p:val>
                                            <p:fltVal val="0.5"/>
                                          </p:val>
                                        </p:tav>
                                        <p:tav tm="100000">
                                          <p:val>
                                            <p:strVal val="#ppt_x"/>
                                          </p:val>
                                        </p:tav>
                                      </p:tavLst>
                                    </p:anim>
                                    <p:anim calcmode="lin" valueType="num">
                                      <p:cBhvr>
                                        <p:cTn id="15" dur="500" fill="hold"/>
                                        <p:tgtEl>
                                          <p:spTgt spid="7"/>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87"/>
                                        </p:tgtEl>
                                        <p:attrNameLst>
                                          <p:attrName>style.visibility</p:attrName>
                                        </p:attrNameLst>
                                      </p:cBhvr>
                                      <p:to>
                                        <p:strVal val="visible"/>
                                      </p:to>
                                    </p:set>
                                    <p:anim calcmode="lin" valueType="num">
                                      <p:cBhvr>
                                        <p:cTn id="19" dur="500" fill="hold"/>
                                        <p:tgtEl>
                                          <p:spTgt spid="87"/>
                                        </p:tgtEl>
                                        <p:attrNameLst>
                                          <p:attrName>ppt_w</p:attrName>
                                        </p:attrNameLst>
                                      </p:cBhvr>
                                      <p:tavLst>
                                        <p:tav tm="0">
                                          <p:val>
                                            <p:fltVal val="0"/>
                                          </p:val>
                                        </p:tav>
                                        <p:tav tm="100000">
                                          <p:val>
                                            <p:strVal val="#ppt_w"/>
                                          </p:val>
                                        </p:tav>
                                      </p:tavLst>
                                    </p:anim>
                                    <p:anim calcmode="lin" valueType="num">
                                      <p:cBhvr>
                                        <p:cTn id="20" dur="500" fill="hold"/>
                                        <p:tgtEl>
                                          <p:spTgt spid="87"/>
                                        </p:tgtEl>
                                        <p:attrNameLst>
                                          <p:attrName>ppt_h</p:attrName>
                                        </p:attrNameLst>
                                      </p:cBhvr>
                                      <p:tavLst>
                                        <p:tav tm="0">
                                          <p:val>
                                            <p:fltVal val="0"/>
                                          </p:val>
                                        </p:tav>
                                        <p:tav tm="100000">
                                          <p:val>
                                            <p:strVal val="#ppt_h"/>
                                          </p:val>
                                        </p:tav>
                                      </p:tavLst>
                                    </p:anim>
                                    <p:animEffect transition="in" filter="fade">
                                      <p:cBhvr>
                                        <p:cTn id="21" dur="500"/>
                                        <p:tgtEl>
                                          <p:spTgt spid="87"/>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7"/>
                                        </p:tgtEl>
                                        <p:attrNameLst>
                                          <p:attrName>style.visibility</p:attrName>
                                        </p:attrNameLst>
                                      </p:cBhvr>
                                      <p:to>
                                        <p:strVal val="visible"/>
                                      </p:to>
                                    </p:set>
                                    <p:anim calcmode="lin" valueType="num">
                                      <p:cBhvr>
                                        <p:cTn id="24" dur="500" fill="hold"/>
                                        <p:tgtEl>
                                          <p:spTgt spid="47"/>
                                        </p:tgtEl>
                                        <p:attrNameLst>
                                          <p:attrName>ppt_w</p:attrName>
                                        </p:attrNameLst>
                                      </p:cBhvr>
                                      <p:tavLst>
                                        <p:tav tm="0">
                                          <p:val>
                                            <p:fltVal val="0"/>
                                          </p:val>
                                        </p:tav>
                                        <p:tav tm="100000">
                                          <p:val>
                                            <p:strVal val="#ppt_w"/>
                                          </p:val>
                                        </p:tav>
                                      </p:tavLst>
                                    </p:anim>
                                    <p:anim calcmode="lin" valueType="num">
                                      <p:cBhvr>
                                        <p:cTn id="25" dur="500" fill="hold"/>
                                        <p:tgtEl>
                                          <p:spTgt spid="47"/>
                                        </p:tgtEl>
                                        <p:attrNameLst>
                                          <p:attrName>ppt_h</p:attrName>
                                        </p:attrNameLst>
                                      </p:cBhvr>
                                      <p:tavLst>
                                        <p:tav tm="0">
                                          <p:val>
                                            <p:fltVal val="0"/>
                                          </p:val>
                                        </p:tav>
                                        <p:tav tm="100000">
                                          <p:val>
                                            <p:strVal val="#ppt_h"/>
                                          </p:val>
                                        </p:tav>
                                      </p:tavLst>
                                    </p:anim>
                                    <p:animEffect transition="in" filter="fade">
                                      <p:cBhvr>
                                        <p:cTn id="26" dur="500"/>
                                        <p:tgtEl>
                                          <p:spTgt spid="47"/>
                                        </p:tgtEl>
                                      </p:cBhvr>
                                    </p:animEffect>
                                  </p:childTnLst>
                                </p:cTn>
                              </p:par>
                            </p:childTnLst>
                          </p:cTn>
                        </p:par>
                        <p:par>
                          <p:cTn id="27" fill="hold">
                            <p:stCondLst>
                              <p:cond delay="1500"/>
                            </p:stCondLst>
                            <p:childTnLst>
                              <p:par>
                                <p:cTn id="28" presetID="37" presetClass="entr" presetSubtype="0" fill="hold" grpId="0" nodeType="afterEffect">
                                  <p:stCondLst>
                                    <p:cond delay="0"/>
                                  </p:stCondLst>
                                  <p:childTnLst>
                                    <p:set>
                                      <p:cBhvr>
                                        <p:cTn id="29" dur="1" fill="hold">
                                          <p:stCondLst>
                                            <p:cond delay="0"/>
                                          </p:stCondLst>
                                        </p:cTn>
                                        <p:tgtEl>
                                          <p:spTgt spid="63"/>
                                        </p:tgtEl>
                                        <p:attrNameLst>
                                          <p:attrName>style.visibility</p:attrName>
                                        </p:attrNameLst>
                                      </p:cBhvr>
                                      <p:to>
                                        <p:strVal val="visible"/>
                                      </p:to>
                                    </p:set>
                                    <p:animEffect transition="in" filter="fade">
                                      <p:cBhvr>
                                        <p:cTn id="30" dur="1000"/>
                                        <p:tgtEl>
                                          <p:spTgt spid="63"/>
                                        </p:tgtEl>
                                      </p:cBhvr>
                                    </p:animEffect>
                                    <p:anim calcmode="lin" valueType="num">
                                      <p:cBhvr>
                                        <p:cTn id="31" dur="1000" fill="hold"/>
                                        <p:tgtEl>
                                          <p:spTgt spid="63"/>
                                        </p:tgtEl>
                                        <p:attrNameLst>
                                          <p:attrName>ppt_x</p:attrName>
                                        </p:attrNameLst>
                                      </p:cBhvr>
                                      <p:tavLst>
                                        <p:tav tm="0">
                                          <p:val>
                                            <p:strVal val="#ppt_x"/>
                                          </p:val>
                                        </p:tav>
                                        <p:tav tm="100000">
                                          <p:val>
                                            <p:strVal val="#ppt_x"/>
                                          </p:val>
                                        </p:tav>
                                      </p:tavLst>
                                    </p:anim>
                                    <p:anim calcmode="lin" valueType="num">
                                      <p:cBhvr>
                                        <p:cTn id="32" dur="900" decel="100000" fill="hold"/>
                                        <p:tgtEl>
                                          <p:spTgt spid="63"/>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left)">
                                      <p:cBhvr>
                                        <p:cTn id="37" dur="500"/>
                                        <p:tgtEl>
                                          <p:spTgt spid="12"/>
                                        </p:tgtEl>
                                      </p:cBhvr>
                                    </p:animEffect>
                                  </p:childTnLst>
                                </p:cTn>
                              </p:par>
                            </p:childTnLst>
                          </p:cTn>
                        </p:par>
                        <p:par>
                          <p:cTn id="38" fill="hold">
                            <p:stCondLst>
                              <p:cond delay="3000"/>
                            </p:stCondLst>
                            <p:childTnLst>
                              <p:par>
                                <p:cTn id="39" presetID="53" presetClass="entr" presetSubtype="528"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anim calcmode="lin" valueType="num">
                                      <p:cBhvr>
                                        <p:cTn id="44" dur="500" fill="hold"/>
                                        <p:tgtEl>
                                          <p:spTgt spid="8"/>
                                        </p:tgtEl>
                                        <p:attrNameLst>
                                          <p:attrName>ppt_x</p:attrName>
                                        </p:attrNameLst>
                                      </p:cBhvr>
                                      <p:tavLst>
                                        <p:tav tm="0">
                                          <p:val>
                                            <p:fltVal val="0.5"/>
                                          </p:val>
                                        </p:tav>
                                        <p:tav tm="100000">
                                          <p:val>
                                            <p:strVal val="#ppt_x"/>
                                          </p:val>
                                        </p:tav>
                                      </p:tavLst>
                                    </p:anim>
                                    <p:anim calcmode="lin" valueType="num">
                                      <p:cBhvr>
                                        <p:cTn id="45" dur="500" fill="hold"/>
                                        <p:tgtEl>
                                          <p:spTgt spid="8"/>
                                        </p:tgtEl>
                                        <p:attrNameLst>
                                          <p:attrName>ppt_y</p:attrName>
                                        </p:attrNameLst>
                                      </p:cBhvr>
                                      <p:tavLst>
                                        <p:tav tm="0">
                                          <p:val>
                                            <p:fltVal val="0.5"/>
                                          </p:val>
                                        </p:tav>
                                        <p:tav tm="100000">
                                          <p:val>
                                            <p:strVal val="#ppt_y"/>
                                          </p:val>
                                        </p:tav>
                                      </p:tavLst>
                                    </p:anim>
                                  </p:childTnLst>
                                </p:cTn>
                              </p:par>
                            </p:childTnLst>
                          </p:cTn>
                        </p:par>
                        <p:par>
                          <p:cTn id="46" fill="hold">
                            <p:stCondLst>
                              <p:cond delay="3500"/>
                            </p:stCondLst>
                            <p:childTnLst>
                              <p:par>
                                <p:cTn id="47" presetID="53" presetClass="entr" presetSubtype="16" fill="hold" nodeType="afterEffect">
                                  <p:stCondLst>
                                    <p:cond delay="0"/>
                                  </p:stCondLst>
                                  <p:childTnLst>
                                    <p:set>
                                      <p:cBhvr>
                                        <p:cTn id="48" dur="1" fill="hold">
                                          <p:stCondLst>
                                            <p:cond delay="0"/>
                                          </p:stCondLst>
                                        </p:cTn>
                                        <p:tgtEl>
                                          <p:spTgt spid="84"/>
                                        </p:tgtEl>
                                        <p:attrNameLst>
                                          <p:attrName>style.visibility</p:attrName>
                                        </p:attrNameLst>
                                      </p:cBhvr>
                                      <p:to>
                                        <p:strVal val="visible"/>
                                      </p:to>
                                    </p:set>
                                    <p:anim calcmode="lin" valueType="num">
                                      <p:cBhvr>
                                        <p:cTn id="49" dur="500" fill="hold"/>
                                        <p:tgtEl>
                                          <p:spTgt spid="84"/>
                                        </p:tgtEl>
                                        <p:attrNameLst>
                                          <p:attrName>ppt_w</p:attrName>
                                        </p:attrNameLst>
                                      </p:cBhvr>
                                      <p:tavLst>
                                        <p:tav tm="0">
                                          <p:val>
                                            <p:fltVal val="0"/>
                                          </p:val>
                                        </p:tav>
                                        <p:tav tm="100000">
                                          <p:val>
                                            <p:strVal val="#ppt_w"/>
                                          </p:val>
                                        </p:tav>
                                      </p:tavLst>
                                    </p:anim>
                                    <p:anim calcmode="lin" valueType="num">
                                      <p:cBhvr>
                                        <p:cTn id="50" dur="500" fill="hold"/>
                                        <p:tgtEl>
                                          <p:spTgt spid="84"/>
                                        </p:tgtEl>
                                        <p:attrNameLst>
                                          <p:attrName>ppt_h</p:attrName>
                                        </p:attrNameLst>
                                      </p:cBhvr>
                                      <p:tavLst>
                                        <p:tav tm="0">
                                          <p:val>
                                            <p:fltVal val="0"/>
                                          </p:val>
                                        </p:tav>
                                        <p:tav tm="100000">
                                          <p:val>
                                            <p:strVal val="#ppt_h"/>
                                          </p:val>
                                        </p:tav>
                                      </p:tavLst>
                                    </p:anim>
                                    <p:animEffect transition="in" filter="fade">
                                      <p:cBhvr>
                                        <p:cTn id="51" dur="500"/>
                                        <p:tgtEl>
                                          <p:spTgt spid="84"/>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childTnLst>
                          </p:cTn>
                        </p:par>
                        <p:par>
                          <p:cTn id="57" fill="hold">
                            <p:stCondLst>
                              <p:cond delay="4000"/>
                            </p:stCondLst>
                            <p:childTnLst>
                              <p:par>
                                <p:cTn id="58" presetID="37" presetClass="entr" presetSubtype="0"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Effect transition="in" filter="fade">
                                      <p:cBhvr>
                                        <p:cTn id="60" dur="1000"/>
                                        <p:tgtEl>
                                          <p:spTgt spid="64"/>
                                        </p:tgtEl>
                                      </p:cBhvr>
                                    </p:animEffect>
                                    <p:anim calcmode="lin" valueType="num">
                                      <p:cBhvr>
                                        <p:cTn id="61" dur="1000" fill="hold"/>
                                        <p:tgtEl>
                                          <p:spTgt spid="64"/>
                                        </p:tgtEl>
                                        <p:attrNameLst>
                                          <p:attrName>ppt_x</p:attrName>
                                        </p:attrNameLst>
                                      </p:cBhvr>
                                      <p:tavLst>
                                        <p:tav tm="0">
                                          <p:val>
                                            <p:strVal val="#ppt_x"/>
                                          </p:val>
                                        </p:tav>
                                        <p:tav tm="100000">
                                          <p:val>
                                            <p:strVal val="#ppt_x"/>
                                          </p:val>
                                        </p:tav>
                                      </p:tavLst>
                                    </p:anim>
                                    <p:anim calcmode="lin" valueType="num">
                                      <p:cBhvr>
                                        <p:cTn id="62" dur="900" decel="100000" fill="hold"/>
                                        <p:tgtEl>
                                          <p:spTgt spid="64"/>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64" fill="hold">
                            <p:stCondLst>
                              <p:cond delay="5000"/>
                            </p:stCondLst>
                            <p:childTnLst>
                              <p:par>
                                <p:cTn id="65" presetID="53" presetClass="entr" presetSubtype="528" fill="hold" grpId="0" nodeType="afterEffect">
                                  <p:stCondLst>
                                    <p:cond delay="0"/>
                                  </p:stCondLst>
                                  <p:childTnLst>
                                    <p:set>
                                      <p:cBhvr>
                                        <p:cTn id="66" dur="1" fill="hold">
                                          <p:stCondLst>
                                            <p:cond delay="0"/>
                                          </p:stCondLst>
                                        </p:cTn>
                                        <p:tgtEl>
                                          <p:spTgt spid="11"/>
                                        </p:tgtEl>
                                        <p:attrNameLst>
                                          <p:attrName>style.visibility</p:attrName>
                                        </p:attrNameLst>
                                      </p:cBhvr>
                                      <p:to>
                                        <p:strVal val="visible"/>
                                      </p:to>
                                    </p:set>
                                    <p:anim calcmode="lin" valueType="num">
                                      <p:cBhvr>
                                        <p:cTn id="67" dur="500" fill="hold"/>
                                        <p:tgtEl>
                                          <p:spTgt spid="11"/>
                                        </p:tgtEl>
                                        <p:attrNameLst>
                                          <p:attrName>ppt_w</p:attrName>
                                        </p:attrNameLst>
                                      </p:cBhvr>
                                      <p:tavLst>
                                        <p:tav tm="0">
                                          <p:val>
                                            <p:fltVal val="0"/>
                                          </p:val>
                                        </p:tav>
                                        <p:tav tm="100000">
                                          <p:val>
                                            <p:strVal val="#ppt_w"/>
                                          </p:val>
                                        </p:tav>
                                      </p:tavLst>
                                    </p:anim>
                                    <p:anim calcmode="lin" valueType="num">
                                      <p:cBhvr>
                                        <p:cTn id="68" dur="500" fill="hold"/>
                                        <p:tgtEl>
                                          <p:spTgt spid="11"/>
                                        </p:tgtEl>
                                        <p:attrNameLst>
                                          <p:attrName>ppt_h</p:attrName>
                                        </p:attrNameLst>
                                      </p:cBhvr>
                                      <p:tavLst>
                                        <p:tav tm="0">
                                          <p:val>
                                            <p:fltVal val="0"/>
                                          </p:val>
                                        </p:tav>
                                        <p:tav tm="100000">
                                          <p:val>
                                            <p:strVal val="#ppt_h"/>
                                          </p:val>
                                        </p:tav>
                                      </p:tavLst>
                                    </p:anim>
                                    <p:animEffect transition="in" filter="fade">
                                      <p:cBhvr>
                                        <p:cTn id="69" dur="500"/>
                                        <p:tgtEl>
                                          <p:spTgt spid="11"/>
                                        </p:tgtEl>
                                      </p:cBhvr>
                                    </p:animEffect>
                                    <p:anim calcmode="lin" valueType="num">
                                      <p:cBhvr>
                                        <p:cTn id="70" dur="500" fill="hold"/>
                                        <p:tgtEl>
                                          <p:spTgt spid="11"/>
                                        </p:tgtEl>
                                        <p:attrNameLst>
                                          <p:attrName>ppt_x</p:attrName>
                                        </p:attrNameLst>
                                      </p:cBhvr>
                                      <p:tavLst>
                                        <p:tav tm="0">
                                          <p:val>
                                            <p:fltVal val="0.5"/>
                                          </p:val>
                                        </p:tav>
                                        <p:tav tm="100000">
                                          <p:val>
                                            <p:strVal val="#ppt_x"/>
                                          </p:val>
                                        </p:tav>
                                      </p:tavLst>
                                    </p:anim>
                                    <p:anim calcmode="lin" valueType="num">
                                      <p:cBhvr>
                                        <p:cTn id="71" dur="500" fill="hold"/>
                                        <p:tgtEl>
                                          <p:spTgt spid="11"/>
                                        </p:tgtEl>
                                        <p:attrNameLst>
                                          <p:attrName>ppt_y</p:attrName>
                                        </p:attrNameLst>
                                      </p:cBhvr>
                                      <p:tavLst>
                                        <p:tav tm="0">
                                          <p:val>
                                            <p:fltVal val="0.5"/>
                                          </p:val>
                                        </p:tav>
                                        <p:tav tm="100000">
                                          <p:val>
                                            <p:strVal val="#ppt_y"/>
                                          </p:val>
                                        </p:tav>
                                      </p:tavLst>
                                    </p:anim>
                                  </p:childTnLst>
                                </p:cTn>
                              </p:par>
                            </p:childTnLst>
                          </p:cTn>
                        </p:par>
                        <p:par>
                          <p:cTn id="72" fill="hold">
                            <p:stCondLst>
                              <p:cond delay="5500"/>
                            </p:stCondLst>
                            <p:childTnLst>
                              <p:par>
                                <p:cTn id="73" presetID="53" presetClass="entr" presetSubtype="16" fill="hold" nodeType="afterEffect">
                                  <p:stCondLst>
                                    <p:cond delay="0"/>
                                  </p:stCondLst>
                                  <p:childTnLst>
                                    <p:set>
                                      <p:cBhvr>
                                        <p:cTn id="74" dur="1" fill="hold">
                                          <p:stCondLst>
                                            <p:cond delay="0"/>
                                          </p:stCondLst>
                                        </p:cTn>
                                        <p:tgtEl>
                                          <p:spTgt spid="75"/>
                                        </p:tgtEl>
                                        <p:attrNameLst>
                                          <p:attrName>style.visibility</p:attrName>
                                        </p:attrNameLst>
                                      </p:cBhvr>
                                      <p:to>
                                        <p:strVal val="visible"/>
                                      </p:to>
                                    </p:set>
                                    <p:anim calcmode="lin" valueType="num">
                                      <p:cBhvr>
                                        <p:cTn id="75" dur="500" fill="hold"/>
                                        <p:tgtEl>
                                          <p:spTgt spid="75"/>
                                        </p:tgtEl>
                                        <p:attrNameLst>
                                          <p:attrName>ppt_w</p:attrName>
                                        </p:attrNameLst>
                                      </p:cBhvr>
                                      <p:tavLst>
                                        <p:tav tm="0">
                                          <p:val>
                                            <p:fltVal val="0"/>
                                          </p:val>
                                        </p:tav>
                                        <p:tav tm="100000">
                                          <p:val>
                                            <p:strVal val="#ppt_w"/>
                                          </p:val>
                                        </p:tav>
                                      </p:tavLst>
                                    </p:anim>
                                    <p:anim calcmode="lin" valueType="num">
                                      <p:cBhvr>
                                        <p:cTn id="76" dur="500" fill="hold"/>
                                        <p:tgtEl>
                                          <p:spTgt spid="75"/>
                                        </p:tgtEl>
                                        <p:attrNameLst>
                                          <p:attrName>ppt_h</p:attrName>
                                        </p:attrNameLst>
                                      </p:cBhvr>
                                      <p:tavLst>
                                        <p:tav tm="0">
                                          <p:val>
                                            <p:fltVal val="0"/>
                                          </p:val>
                                        </p:tav>
                                        <p:tav tm="100000">
                                          <p:val>
                                            <p:strVal val="#ppt_h"/>
                                          </p:val>
                                        </p:tav>
                                      </p:tavLst>
                                    </p:anim>
                                    <p:animEffect transition="in" filter="fade">
                                      <p:cBhvr>
                                        <p:cTn id="77" dur="500"/>
                                        <p:tgtEl>
                                          <p:spTgt spid="75"/>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5"/>
                                        </p:tgtEl>
                                        <p:attrNameLst>
                                          <p:attrName>style.visibility</p:attrName>
                                        </p:attrNameLst>
                                      </p:cBhvr>
                                      <p:to>
                                        <p:strVal val="visible"/>
                                      </p:to>
                                    </p:set>
                                    <p:anim calcmode="lin" valueType="num">
                                      <p:cBhvr>
                                        <p:cTn id="80" dur="500" fill="hold"/>
                                        <p:tgtEl>
                                          <p:spTgt spid="55"/>
                                        </p:tgtEl>
                                        <p:attrNameLst>
                                          <p:attrName>ppt_w</p:attrName>
                                        </p:attrNameLst>
                                      </p:cBhvr>
                                      <p:tavLst>
                                        <p:tav tm="0">
                                          <p:val>
                                            <p:fltVal val="0"/>
                                          </p:val>
                                        </p:tav>
                                        <p:tav tm="100000">
                                          <p:val>
                                            <p:strVal val="#ppt_w"/>
                                          </p:val>
                                        </p:tav>
                                      </p:tavLst>
                                    </p:anim>
                                    <p:anim calcmode="lin" valueType="num">
                                      <p:cBhvr>
                                        <p:cTn id="81" dur="500" fill="hold"/>
                                        <p:tgtEl>
                                          <p:spTgt spid="55"/>
                                        </p:tgtEl>
                                        <p:attrNameLst>
                                          <p:attrName>ppt_h</p:attrName>
                                        </p:attrNameLst>
                                      </p:cBhvr>
                                      <p:tavLst>
                                        <p:tav tm="0">
                                          <p:val>
                                            <p:fltVal val="0"/>
                                          </p:val>
                                        </p:tav>
                                        <p:tav tm="100000">
                                          <p:val>
                                            <p:strVal val="#ppt_h"/>
                                          </p:val>
                                        </p:tav>
                                      </p:tavLst>
                                    </p:anim>
                                    <p:animEffect transition="in" filter="fade">
                                      <p:cBhvr>
                                        <p:cTn id="82" dur="500"/>
                                        <p:tgtEl>
                                          <p:spTgt spid="55"/>
                                        </p:tgtEl>
                                      </p:cBhvr>
                                    </p:animEffect>
                                  </p:childTnLst>
                                </p:cTn>
                              </p:par>
                            </p:childTnLst>
                          </p:cTn>
                        </p:par>
                        <p:par>
                          <p:cTn id="83" fill="hold">
                            <p:stCondLst>
                              <p:cond delay="6000"/>
                            </p:stCondLst>
                            <p:childTnLst>
                              <p:par>
                                <p:cTn id="84" presetID="37" presetClass="entr" presetSubtype="0" fill="hold" grpId="0" nodeType="afterEffect">
                                  <p:stCondLst>
                                    <p:cond delay="0"/>
                                  </p:stCondLst>
                                  <p:childTnLst>
                                    <p:set>
                                      <p:cBhvr>
                                        <p:cTn id="85" dur="1" fill="hold">
                                          <p:stCondLst>
                                            <p:cond delay="0"/>
                                          </p:stCondLst>
                                        </p:cTn>
                                        <p:tgtEl>
                                          <p:spTgt spid="65"/>
                                        </p:tgtEl>
                                        <p:attrNameLst>
                                          <p:attrName>style.visibility</p:attrName>
                                        </p:attrNameLst>
                                      </p:cBhvr>
                                      <p:to>
                                        <p:strVal val="visible"/>
                                      </p:to>
                                    </p:set>
                                    <p:animEffect transition="in" filter="fade">
                                      <p:cBhvr>
                                        <p:cTn id="86" dur="1000"/>
                                        <p:tgtEl>
                                          <p:spTgt spid="65"/>
                                        </p:tgtEl>
                                      </p:cBhvr>
                                    </p:animEffect>
                                    <p:anim calcmode="lin" valueType="num">
                                      <p:cBhvr>
                                        <p:cTn id="87" dur="1000" fill="hold"/>
                                        <p:tgtEl>
                                          <p:spTgt spid="65"/>
                                        </p:tgtEl>
                                        <p:attrNameLst>
                                          <p:attrName>ppt_x</p:attrName>
                                        </p:attrNameLst>
                                      </p:cBhvr>
                                      <p:tavLst>
                                        <p:tav tm="0">
                                          <p:val>
                                            <p:strVal val="#ppt_x"/>
                                          </p:val>
                                        </p:tav>
                                        <p:tav tm="100000">
                                          <p:val>
                                            <p:strVal val="#ppt_x"/>
                                          </p:val>
                                        </p:tav>
                                      </p:tavLst>
                                    </p:anim>
                                    <p:anim calcmode="lin" valueType="num">
                                      <p:cBhvr>
                                        <p:cTn id="88" dur="900" decel="100000" fill="hold"/>
                                        <p:tgtEl>
                                          <p:spTgt spid="65"/>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90" fill="hold">
                            <p:stCondLst>
                              <p:cond delay="7000"/>
                            </p:stCondLst>
                            <p:childTnLst>
                              <p:par>
                                <p:cTn id="91" presetID="22" presetClass="entr" presetSubtype="2"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Effect transition="in" filter="wipe(right)">
                                      <p:cBhvr>
                                        <p:cTn id="93" dur="500"/>
                                        <p:tgtEl>
                                          <p:spTgt spid="13"/>
                                        </p:tgtEl>
                                      </p:cBhvr>
                                    </p:animEffect>
                                  </p:childTnLst>
                                </p:cTn>
                              </p:par>
                            </p:childTnLst>
                          </p:cTn>
                        </p:par>
                        <p:par>
                          <p:cTn id="94" fill="hold">
                            <p:stCondLst>
                              <p:cond delay="7500"/>
                            </p:stCondLst>
                            <p:childTnLst>
                              <p:par>
                                <p:cTn id="95" presetID="53" presetClass="entr" presetSubtype="528"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 calcmode="lin" valueType="num">
                                      <p:cBhvr>
                                        <p:cTn id="97" dur="500" fill="hold"/>
                                        <p:tgtEl>
                                          <p:spTgt spid="10"/>
                                        </p:tgtEl>
                                        <p:attrNameLst>
                                          <p:attrName>ppt_w</p:attrName>
                                        </p:attrNameLst>
                                      </p:cBhvr>
                                      <p:tavLst>
                                        <p:tav tm="0">
                                          <p:val>
                                            <p:fltVal val="0"/>
                                          </p:val>
                                        </p:tav>
                                        <p:tav tm="100000">
                                          <p:val>
                                            <p:strVal val="#ppt_w"/>
                                          </p:val>
                                        </p:tav>
                                      </p:tavLst>
                                    </p:anim>
                                    <p:anim calcmode="lin" valueType="num">
                                      <p:cBhvr>
                                        <p:cTn id="98" dur="500" fill="hold"/>
                                        <p:tgtEl>
                                          <p:spTgt spid="10"/>
                                        </p:tgtEl>
                                        <p:attrNameLst>
                                          <p:attrName>ppt_h</p:attrName>
                                        </p:attrNameLst>
                                      </p:cBhvr>
                                      <p:tavLst>
                                        <p:tav tm="0">
                                          <p:val>
                                            <p:fltVal val="0"/>
                                          </p:val>
                                        </p:tav>
                                        <p:tav tm="100000">
                                          <p:val>
                                            <p:strVal val="#ppt_h"/>
                                          </p:val>
                                        </p:tav>
                                      </p:tavLst>
                                    </p:anim>
                                    <p:animEffect transition="in" filter="fade">
                                      <p:cBhvr>
                                        <p:cTn id="99" dur="500"/>
                                        <p:tgtEl>
                                          <p:spTgt spid="10"/>
                                        </p:tgtEl>
                                      </p:cBhvr>
                                    </p:animEffect>
                                    <p:anim calcmode="lin" valueType="num">
                                      <p:cBhvr>
                                        <p:cTn id="100" dur="500" fill="hold"/>
                                        <p:tgtEl>
                                          <p:spTgt spid="10"/>
                                        </p:tgtEl>
                                        <p:attrNameLst>
                                          <p:attrName>ppt_x</p:attrName>
                                        </p:attrNameLst>
                                      </p:cBhvr>
                                      <p:tavLst>
                                        <p:tav tm="0">
                                          <p:val>
                                            <p:fltVal val="0.5"/>
                                          </p:val>
                                        </p:tav>
                                        <p:tav tm="100000">
                                          <p:val>
                                            <p:strVal val="#ppt_x"/>
                                          </p:val>
                                        </p:tav>
                                      </p:tavLst>
                                    </p:anim>
                                    <p:anim calcmode="lin" valueType="num">
                                      <p:cBhvr>
                                        <p:cTn id="101" dur="500" fill="hold"/>
                                        <p:tgtEl>
                                          <p:spTgt spid="10"/>
                                        </p:tgtEl>
                                        <p:attrNameLst>
                                          <p:attrName>ppt_y</p:attrName>
                                        </p:attrNameLst>
                                      </p:cBhvr>
                                      <p:tavLst>
                                        <p:tav tm="0">
                                          <p:val>
                                            <p:fltVal val="0.5"/>
                                          </p:val>
                                        </p:tav>
                                        <p:tav tm="100000">
                                          <p:val>
                                            <p:strVal val="#ppt_y"/>
                                          </p:val>
                                        </p:tav>
                                      </p:tavLst>
                                    </p:anim>
                                  </p:childTnLst>
                                </p:cTn>
                              </p:par>
                            </p:childTnLst>
                          </p:cTn>
                        </p:par>
                        <p:par>
                          <p:cTn id="102" fill="hold">
                            <p:stCondLst>
                              <p:cond delay="8000"/>
                            </p:stCondLst>
                            <p:childTnLst>
                              <p:par>
                                <p:cTn id="103" presetID="53" presetClass="entr" presetSubtype="16" fill="hold" nodeType="afterEffect">
                                  <p:stCondLst>
                                    <p:cond delay="0"/>
                                  </p:stCondLst>
                                  <p:childTnLst>
                                    <p:set>
                                      <p:cBhvr>
                                        <p:cTn id="104" dur="1" fill="hold">
                                          <p:stCondLst>
                                            <p:cond delay="0"/>
                                          </p:stCondLst>
                                        </p:cTn>
                                        <p:tgtEl>
                                          <p:spTgt spid="67"/>
                                        </p:tgtEl>
                                        <p:attrNameLst>
                                          <p:attrName>style.visibility</p:attrName>
                                        </p:attrNameLst>
                                      </p:cBhvr>
                                      <p:to>
                                        <p:strVal val="visible"/>
                                      </p:to>
                                    </p:set>
                                    <p:anim calcmode="lin" valueType="num">
                                      <p:cBhvr>
                                        <p:cTn id="105" dur="500" fill="hold"/>
                                        <p:tgtEl>
                                          <p:spTgt spid="67"/>
                                        </p:tgtEl>
                                        <p:attrNameLst>
                                          <p:attrName>ppt_w</p:attrName>
                                        </p:attrNameLst>
                                      </p:cBhvr>
                                      <p:tavLst>
                                        <p:tav tm="0">
                                          <p:val>
                                            <p:fltVal val="0"/>
                                          </p:val>
                                        </p:tav>
                                        <p:tav tm="100000">
                                          <p:val>
                                            <p:strVal val="#ppt_w"/>
                                          </p:val>
                                        </p:tav>
                                      </p:tavLst>
                                    </p:anim>
                                    <p:anim calcmode="lin" valueType="num">
                                      <p:cBhvr>
                                        <p:cTn id="106" dur="500" fill="hold"/>
                                        <p:tgtEl>
                                          <p:spTgt spid="67"/>
                                        </p:tgtEl>
                                        <p:attrNameLst>
                                          <p:attrName>ppt_h</p:attrName>
                                        </p:attrNameLst>
                                      </p:cBhvr>
                                      <p:tavLst>
                                        <p:tav tm="0">
                                          <p:val>
                                            <p:fltVal val="0"/>
                                          </p:val>
                                        </p:tav>
                                        <p:tav tm="100000">
                                          <p:val>
                                            <p:strVal val="#ppt_h"/>
                                          </p:val>
                                        </p:tav>
                                      </p:tavLst>
                                    </p:anim>
                                    <p:animEffect transition="in" filter="fade">
                                      <p:cBhvr>
                                        <p:cTn id="107" dur="500"/>
                                        <p:tgtEl>
                                          <p:spTgt spid="67"/>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49"/>
                                        </p:tgtEl>
                                        <p:attrNameLst>
                                          <p:attrName>style.visibility</p:attrName>
                                        </p:attrNameLst>
                                      </p:cBhvr>
                                      <p:to>
                                        <p:strVal val="visible"/>
                                      </p:to>
                                    </p:set>
                                    <p:anim calcmode="lin" valueType="num">
                                      <p:cBhvr>
                                        <p:cTn id="110" dur="500" fill="hold"/>
                                        <p:tgtEl>
                                          <p:spTgt spid="49"/>
                                        </p:tgtEl>
                                        <p:attrNameLst>
                                          <p:attrName>ppt_w</p:attrName>
                                        </p:attrNameLst>
                                      </p:cBhvr>
                                      <p:tavLst>
                                        <p:tav tm="0">
                                          <p:val>
                                            <p:fltVal val="0"/>
                                          </p:val>
                                        </p:tav>
                                        <p:tav tm="100000">
                                          <p:val>
                                            <p:strVal val="#ppt_w"/>
                                          </p:val>
                                        </p:tav>
                                      </p:tavLst>
                                    </p:anim>
                                    <p:anim calcmode="lin" valueType="num">
                                      <p:cBhvr>
                                        <p:cTn id="111" dur="500" fill="hold"/>
                                        <p:tgtEl>
                                          <p:spTgt spid="49"/>
                                        </p:tgtEl>
                                        <p:attrNameLst>
                                          <p:attrName>ppt_h</p:attrName>
                                        </p:attrNameLst>
                                      </p:cBhvr>
                                      <p:tavLst>
                                        <p:tav tm="0">
                                          <p:val>
                                            <p:fltVal val="0"/>
                                          </p:val>
                                        </p:tav>
                                        <p:tav tm="100000">
                                          <p:val>
                                            <p:strVal val="#ppt_h"/>
                                          </p:val>
                                        </p:tav>
                                      </p:tavLst>
                                    </p:anim>
                                    <p:animEffect transition="in" filter="fade">
                                      <p:cBhvr>
                                        <p:cTn id="112" dur="500"/>
                                        <p:tgtEl>
                                          <p:spTgt spid="49"/>
                                        </p:tgtEl>
                                      </p:cBhvr>
                                    </p:animEffect>
                                  </p:childTnLst>
                                </p:cTn>
                              </p:par>
                            </p:childTnLst>
                          </p:cTn>
                        </p:par>
                        <p:par>
                          <p:cTn id="113" fill="hold">
                            <p:stCondLst>
                              <p:cond delay="8500"/>
                            </p:stCondLst>
                            <p:childTnLst>
                              <p:par>
                                <p:cTn id="114" presetID="37" presetClass="entr" presetSubtype="0" fill="hold" grpId="0" nodeType="after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900" decel="100000" fill="hold"/>
                                        <p:tgtEl>
                                          <p:spTgt spid="66"/>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8" grpId="0" animBg="1"/>
      <p:bldP spid="48" grpId="0"/>
      <p:bldP spid="7" grpId="0" animBg="1"/>
      <p:bldP spid="47" grpId="0"/>
      <p:bldP spid="11" grpId="0" animBg="1"/>
      <p:bldP spid="55" grpId="0"/>
      <p:bldP spid="10" grpId="0" animBg="1"/>
      <p:bldP spid="49" grpId="0"/>
      <p:bldP spid="63" grpId="0"/>
      <p:bldP spid="64" grpId="0"/>
      <p:bldP spid="65" grpId="0"/>
      <p:bldP spid="66" grpId="0"/>
      <p:bldP spid="8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029" name="Freeform 5"/>
          <p:cNvSpPr>
            <a:spLocks/>
          </p:cNvSpPr>
          <p:nvPr/>
        </p:nvSpPr>
        <p:spPr bwMode="auto">
          <a:xfrm>
            <a:off x="5410200" y="5105994"/>
            <a:ext cx="1371600" cy="1356101"/>
          </a:xfrm>
          <a:custGeom>
            <a:avLst/>
            <a:gdLst/>
            <a:ahLst/>
            <a:cxnLst>
              <a:cxn ang="0">
                <a:pos x="103" y="10"/>
              </a:cxn>
              <a:cxn ang="0">
                <a:pos x="66" y="10"/>
              </a:cxn>
              <a:cxn ang="0">
                <a:pos x="58" y="29"/>
              </a:cxn>
              <a:cxn ang="0">
                <a:pos x="29" y="58"/>
              </a:cxn>
              <a:cxn ang="0">
                <a:pos x="11" y="65"/>
              </a:cxn>
              <a:cxn ang="0">
                <a:pos x="11" y="103"/>
              </a:cxn>
              <a:cxn ang="0">
                <a:pos x="48" y="103"/>
              </a:cxn>
              <a:cxn ang="0">
                <a:pos x="56" y="84"/>
              </a:cxn>
              <a:cxn ang="0">
                <a:pos x="84" y="55"/>
              </a:cxn>
              <a:cxn ang="0">
                <a:pos x="103" y="48"/>
              </a:cxn>
              <a:cxn ang="0">
                <a:pos x="103" y="10"/>
              </a:cxn>
            </a:cxnLst>
            <a:rect l="0" t="0" r="r" b="b"/>
            <a:pathLst>
              <a:path w="113" h="113">
                <a:moveTo>
                  <a:pt x="103" y="10"/>
                </a:moveTo>
                <a:cubicBezTo>
                  <a:pt x="93" y="0"/>
                  <a:pt x="76" y="0"/>
                  <a:pt x="66" y="10"/>
                </a:cubicBezTo>
                <a:cubicBezTo>
                  <a:pt x="61" y="15"/>
                  <a:pt x="58" y="22"/>
                  <a:pt x="58" y="29"/>
                </a:cubicBezTo>
                <a:cubicBezTo>
                  <a:pt x="58" y="49"/>
                  <a:pt x="50" y="58"/>
                  <a:pt x="29" y="58"/>
                </a:cubicBezTo>
                <a:cubicBezTo>
                  <a:pt x="22" y="58"/>
                  <a:pt x="16" y="60"/>
                  <a:pt x="11" y="65"/>
                </a:cubicBezTo>
                <a:cubicBezTo>
                  <a:pt x="0" y="76"/>
                  <a:pt x="0" y="92"/>
                  <a:pt x="11" y="103"/>
                </a:cubicBezTo>
                <a:cubicBezTo>
                  <a:pt x="21" y="113"/>
                  <a:pt x="38" y="113"/>
                  <a:pt x="48" y="103"/>
                </a:cubicBezTo>
                <a:cubicBezTo>
                  <a:pt x="53" y="97"/>
                  <a:pt x="56" y="91"/>
                  <a:pt x="56" y="84"/>
                </a:cubicBezTo>
                <a:cubicBezTo>
                  <a:pt x="56" y="64"/>
                  <a:pt x="64" y="55"/>
                  <a:pt x="84" y="55"/>
                </a:cubicBezTo>
                <a:cubicBezTo>
                  <a:pt x="91" y="55"/>
                  <a:pt x="98" y="53"/>
                  <a:pt x="103" y="48"/>
                </a:cubicBezTo>
                <a:cubicBezTo>
                  <a:pt x="113" y="37"/>
                  <a:pt x="113" y="21"/>
                  <a:pt x="103" y="10"/>
                </a:cubicBezTo>
                <a:close/>
              </a:path>
            </a:pathLst>
          </a:custGeom>
          <a:solidFill>
            <a:srgbClr val="FF2B2A"/>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410200" y="4395654"/>
            <a:ext cx="1371600" cy="1358684"/>
          </a:xfrm>
          <a:custGeom>
            <a:avLst/>
            <a:gdLst/>
            <a:ahLst/>
            <a:cxnLst>
              <a:cxn ang="0">
                <a:pos x="103" y="10"/>
              </a:cxn>
              <a:cxn ang="0">
                <a:pos x="66" y="10"/>
              </a:cxn>
              <a:cxn ang="0">
                <a:pos x="58" y="29"/>
              </a:cxn>
              <a:cxn ang="0">
                <a:pos x="29" y="57"/>
              </a:cxn>
              <a:cxn ang="0">
                <a:pos x="29" y="57"/>
              </a:cxn>
              <a:cxn ang="0">
                <a:pos x="11" y="65"/>
              </a:cxn>
              <a:cxn ang="0">
                <a:pos x="11" y="102"/>
              </a:cxn>
              <a:cxn ang="0">
                <a:pos x="48" y="102"/>
              </a:cxn>
              <a:cxn ang="0">
                <a:pos x="56" y="84"/>
              </a:cxn>
              <a:cxn ang="0">
                <a:pos x="84" y="55"/>
              </a:cxn>
              <a:cxn ang="0">
                <a:pos x="103" y="47"/>
              </a:cxn>
              <a:cxn ang="0">
                <a:pos x="103" y="10"/>
              </a:cxn>
            </a:cxnLst>
            <a:rect l="0" t="0" r="r" b="b"/>
            <a:pathLst>
              <a:path w="113" h="113">
                <a:moveTo>
                  <a:pt x="103" y="10"/>
                </a:moveTo>
                <a:cubicBezTo>
                  <a:pt x="93" y="0"/>
                  <a:pt x="76" y="0"/>
                  <a:pt x="66" y="10"/>
                </a:cubicBezTo>
                <a:cubicBezTo>
                  <a:pt x="61" y="15"/>
                  <a:pt x="58" y="22"/>
                  <a:pt x="58" y="29"/>
                </a:cubicBezTo>
                <a:cubicBezTo>
                  <a:pt x="58" y="49"/>
                  <a:pt x="50" y="57"/>
                  <a:pt x="29" y="57"/>
                </a:cubicBezTo>
                <a:cubicBezTo>
                  <a:pt x="29" y="57"/>
                  <a:pt x="29" y="57"/>
                  <a:pt x="29" y="57"/>
                </a:cubicBezTo>
                <a:cubicBezTo>
                  <a:pt x="22" y="57"/>
                  <a:pt x="16" y="60"/>
                  <a:pt x="11" y="65"/>
                </a:cubicBezTo>
                <a:cubicBezTo>
                  <a:pt x="0" y="75"/>
                  <a:pt x="0" y="92"/>
                  <a:pt x="11" y="102"/>
                </a:cubicBezTo>
                <a:cubicBezTo>
                  <a:pt x="21" y="113"/>
                  <a:pt x="38" y="113"/>
                  <a:pt x="48" y="102"/>
                </a:cubicBezTo>
                <a:cubicBezTo>
                  <a:pt x="53" y="97"/>
                  <a:pt x="56" y="90"/>
                  <a:pt x="56" y="84"/>
                </a:cubicBezTo>
                <a:cubicBezTo>
                  <a:pt x="56" y="63"/>
                  <a:pt x="64" y="55"/>
                  <a:pt x="84" y="55"/>
                </a:cubicBezTo>
                <a:cubicBezTo>
                  <a:pt x="91" y="55"/>
                  <a:pt x="98" y="52"/>
                  <a:pt x="103" y="47"/>
                </a:cubicBezTo>
                <a:cubicBezTo>
                  <a:pt x="113" y="37"/>
                  <a:pt x="113" y="20"/>
                  <a:pt x="103" y="10"/>
                </a:cubicBezTo>
                <a:close/>
              </a:path>
            </a:pathLst>
          </a:custGeom>
          <a:solidFill>
            <a:srgbClr val="85C40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5410200" y="3674985"/>
            <a:ext cx="1371600" cy="1358684"/>
          </a:xfrm>
          <a:custGeom>
            <a:avLst/>
            <a:gdLst/>
            <a:ahLst/>
            <a:cxnLst>
              <a:cxn ang="0">
                <a:pos x="103" y="11"/>
              </a:cxn>
              <a:cxn ang="0">
                <a:pos x="66" y="11"/>
              </a:cxn>
              <a:cxn ang="0">
                <a:pos x="58" y="29"/>
              </a:cxn>
              <a:cxn ang="0">
                <a:pos x="29" y="58"/>
              </a:cxn>
              <a:cxn ang="0">
                <a:pos x="11" y="66"/>
              </a:cxn>
              <a:cxn ang="0">
                <a:pos x="11" y="103"/>
              </a:cxn>
              <a:cxn ang="0">
                <a:pos x="48" y="103"/>
              </a:cxn>
              <a:cxn ang="0">
                <a:pos x="56" y="84"/>
              </a:cxn>
              <a:cxn ang="0">
                <a:pos x="84" y="56"/>
              </a:cxn>
              <a:cxn ang="0">
                <a:pos x="103" y="48"/>
              </a:cxn>
              <a:cxn ang="0">
                <a:pos x="103" y="11"/>
              </a:cxn>
            </a:cxnLst>
            <a:rect l="0" t="0" r="r" b="b"/>
            <a:pathLst>
              <a:path w="113" h="113">
                <a:moveTo>
                  <a:pt x="103" y="11"/>
                </a:moveTo>
                <a:cubicBezTo>
                  <a:pt x="93" y="0"/>
                  <a:pt x="76" y="0"/>
                  <a:pt x="66" y="11"/>
                </a:cubicBezTo>
                <a:cubicBezTo>
                  <a:pt x="61" y="16"/>
                  <a:pt x="58" y="23"/>
                  <a:pt x="58" y="29"/>
                </a:cubicBezTo>
                <a:cubicBezTo>
                  <a:pt x="58" y="50"/>
                  <a:pt x="50" y="58"/>
                  <a:pt x="29" y="58"/>
                </a:cubicBezTo>
                <a:cubicBezTo>
                  <a:pt x="22" y="58"/>
                  <a:pt x="16" y="61"/>
                  <a:pt x="11" y="66"/>
                </a:cubicBezTo>
                <a:cubicBezTo>
                  <a:pt x="0" y="76"/>
                  <a:pt x="0" y="93"/>
                  <a:pt x="11" y="103"/>
                </a:cubicBezTo>
                <a:cubicBezTo>
                  <a:pt x="21" y="113"/>
                  <a:pt x="38" y="113"/>
                  <a:pt x="48" y="103"/>
                </a:cubicBezTo>
                <a:cubicBezTo>
                  <a:pt x="53" y="98"/>
                  <a:pt x="56" y="91"/>
                  <a:pt x="56" y="84"/>
                </a:cubicBezTo>
                <a:cubicBezTo>
                  <a:pt x="56" y="64"/>
                  <a:pt x="64" y="56"/>
                  <a:pt x="84" y="56"/>
                </a:cubicBezTo>
                <a:cubicBezTo>
                  <a:pt x="91" y="56"/>
                  <a:pt x="98" y="53"/>
                  <a:pt x="103" y="48"/>
                </a:cubicBezTo>
                <a:cubicBezTo>
                  <a:pt x="113" y="38"/>
                  <a:pt x="113" y="21"/>
                  <a:pt x="103" y="11"/>
                </a:cubicBezTo>
                <a:close/>
              </a:path>
            </a:pathLst>
          </a:custGeom>
          <a:solidFill>
            <a:srgbClr val="3EB8C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5410200" y="2954313"/>
            <a:ext cx="1371600" cy="1358684"/>
          </a:xfrm>
          <a:custGeom>
            <a:avLst/>
            <a:gdLst/>
            <a:ahLst/>
            <a:cxnLst>
              <a:cxn ang="0">
                <a:pos x="103" y="10"/>
              </a:cxn>
              <a:cxn ang="0">
                <a:pos x="66" y="10"/>
              </a:cxn>
              <a:cxn ang="0">
                <a:pos x="58" y="29"/>
              </a:cxn>
              <a:cxn ang="0">
                <a:pos x="58" y="29"/>
              </a:cxn>
              <a:cxn ang="0">
                <a:pos x="29" y="58"/>
              </a:cxn>
              <a:cxn ang="0">
                <a:pos x="29" y="58"/>
              </a:cxn>
              <a:cxn ang="0">
                <a:pos x="11" y="65"/>
              </a:cxn>
              <a:cxn ang="0">
                <a:pos x="11" y="103"/>
              </a:cxn>
              <a:cxn ang="0">
                <a:pos x="48" y="103"/>
              </a:cxn>
              <a:cxn ang="0">
                <a:pos x="56" y="84"/>
              </a:cxn>
              <a:cxn ang="0">
                <a:pos x="84" y="55"/>
              </a:cxn>
              <a:cxn ang="0">
                <a:pos x="103" y="48"/>
              </a:cxn>
              <a:cxn ang="0">
                <a:pos x="103" y="10"/>
              </a:cxn>
            </a:cxnLst>
            <a:rect l="0" t="0" r="r" b="b"/>
            <a:pathLst>
              <a:path w="113" h="113">
                <a:moveTo>
                  <a:pt x="103" y="10"/>
                </a:moveTo>
                <a:cubicBezTo>
                  <a:pt x="93" y="0"/>
                  <a:pt x="76" y="0"/>
                  <a:pt x="66" y="10"/>
                </a:cubicBezTo>
                <a:cubicBezTo>
                  <a:pt x="61" y="15"/>
                  <a:pt x="58" y="22"/>
                  <a:pt x="58" y="29"/>
                </a:cubicBezTo>
                <a:cubicBezTo>
                  <a:pt x="58" y="29"/>
                  <a:pt x="58" y="29"/>
                  <a:pt x="58" y="29"/>
                </a:cubicBezTo>
                <a:cubicBezTo>
                  <a:pt x="58" y="49"/>
                  <a:pt x="50" y="58"/>
                  <a:pt x="29" y="58"/>
                </a:cubicBezTo>
                <a:cubicBezTo>
                  <a:pt x="29" y="58"/>
                  <a:pt x="29" y="58"/>
                  <a:pt x="29" y="58"/>
                </a:cubicBezTo>
                <a:cubicBezTo>
                  <a:pt x="22" y="58"/>
                  <a:pt x="16" y="60"/>
                  <a:pt x="11" y="65"/>
                </a:cubicBezTo>
                <a:cubicBezTo>
                  <a:pt x="0" y="76"/>
                  <a:pt x="0" y="92"/>
                  <a:pt x="11" y="103"/>
                </a:cubicBezTo>
                <a:cubicBezTo>
                  <a:pt x="21" y="113"/>
                  <a:pt x="38" y="113"/>
                  <a:pt x="48" y="103"/>
                </a:cubicBezTo>
                <a:cubicBezTo>
                  <a:pt x="53" y="98"/>
                  <a:pt x="56" y="91"/>
                  <a:pt x="56" y="84"/>
                </a:cubicBezTo>
                <a:cubicBezTo>
                  <a:pt x="56" y="64"/>
                  <a:pt x="64" y="55"/>
                  <a:pt x="84" y="55"/>
                </a:cubicBezTo>
                <a:cubicBezTo>
                  <a:pt x="91" y="55"/>
                  <a:pt x="98" y="53"/>
                  <a:pt x="103" y="48"/>
                </a:cubicBezTo>
                <a:cubicBezTo>
                  <a:pt x="113" y="37"/>
                  <a:pt x="113" y="21"/>
                  <a:pt x="103" y="10"/>
                </a:cubicBezTo>
              </a:path>
            </a:pathLst>
          </a:custGeom>
          <a:solidFill>
            <a:srgbClr val="FFA80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3" name="Freeform 9"/>
          <p:cNvSpPr>
            <a:spLocks/>
          </p:cNvSpPr>
          <p:nvPr/>
        </p:nvSpPr>
        <p:spPr bwMode="auto">
          <a:xfrm>
            <a:off x="5410200" y="2246556"/>
            <a:ext cx="1371600" cy="1356101"/>
          </a:xfrm>
          <a:custGeom>
            <a:avLst/>
            <a:gdLst/>
            <a:ahLst/>
            <a:cxnLst>
              <a:cxn ang="0">
                <a:pos x="103" y="10"/>
              </a:cxn>
              <a:cxn ang="0">
                <a:pos x="66" y="10"/>
              </a:cxn>
              <a:cxn ang="0">
                <a:pos x="58" y="29"/>
              </a:cxn>
              <a:cxn ang="0">
                <a:pos x="58" y="29"/>
              </a:cxn>
              <a:cxn ang="0">
                <a:pos x="29" y="57"/>
              </a:cxn>
              <a:cxn ang="0">
                <a:pos x="11" y="65"/>
              </a:cxn>
              <a:cxn ang="0">
                <a:pos x="11" y="102"/>
              </a:cxn>
              <a:cxn ang="0">
                <a:pos x="48" y="102"/>
              </a:cxn>
              <a:cxn ang="0">
                <a:pos x="56" y="84"/>
              </a:cxn>
              <a:cxn ang="0">
                <a:pos x="84" y="55"/>
              </a:cxn>
              <a:cxn ang="0">
                <a:pos x="103" y="47"/>
              </a:cxn>
              <a:cxn ang="0">
                <a:pos x="103" y="10"/>
              </a:cxn>
            </a:cxnLst>
            <a:rect l="0" t="0" r="r" b="b"/>
            <a:pathLst>
              <a:path w="113" h="113">
                <a:moveTo>
                  <a:pt x="103" y="10"/>
                </a:moveTo>
                <a:cubicBezTo>
                  <a:pt x="93" y="0"/>
                  <a:pt x="76" y="0"/>
                  <a:pt x="66" y="10"/>
                </a:cubicBezTo>
                <a:cubicBezTo>
                  <a:pt x="61" y="15"/>
                  <a:pt x="58" y="22"/>
                  <a:pt x="58" y="29"/>
                </a:cubicBezTo>
                <a:cubicBezTo>
                  <a:pt x="58" y="29"/>
                  <a:pt x="58" y="29"/>
                  <a:pt x="58" y="29"/>
                </a:cubicBezTo>
                <a:cubicBezTo>
                  <a:pt x="58" y="49"/>
                  <a:pt x="50" y="57"/>
                  <a:pt x="29" y="57"/>
                </a:cubicBezTo>
                <a:cubicBezTo>
                  <a:pt x="22" y="57"/>
                  <a:pt x="16" y="60"/>
                  <a:pt x="11" y="65"/>
                </a:cubicBezTo>
                <a:cubicBezTo>
                  <a:pt x="0" y="75"/>
                  <a:pt x="0" y="92"/>
                  <a:pt x="11" y="102"/>
                </a:cubicBezTo>
                <a:cubicBezTo>
                  <a:pt x="21" y="113"/>
                  <a:pt x="38" y="113"/>
                  <a:pt x="48" y="102"/>
                </a:cubicBezTo>
                <a:cubicBezTo>
                  <a:pt x="53" y="97"/>
                  <a:pt x="56" y="91"/>
                  <a:pt x="56" y="84"/>
                </a:cubicBezTo>
                <a:cubicBezTo>
                  <a:pt x="56" y="63"/>
                  <a:pt x="64" y="55"/>
                  <a:pt x="84" y="55"/>
                </a:cubicBezTo>
                <a:cubicBezTo>
                  <a:pt x="91" y="55"/>
                  <a:pt x="98" y="52"/>
                  <a:pt x="103" y="47"/>
                </a:cubicBezTo>
                <a:cubicBezTo>
                  <a:pt x="113" y="37"/>
                  <a:pt x="113" y="20"/>
                  <a:pt x="103" y="10"/>
                </a:cubicBezTo>
                <a:close/>
              </a:path>
            </a:pathLst>
          </a:custGeom>
          <a:solidFill>
            <a:srgbClr val="01AA8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034" name="Freeform 10"/>
          <p:cNvSpPr>
            <a:spLocks/>
          </p:cNvSpPr>
          <p:nvPr/>
        </p:nvSpPr>
        <p:spPr bwMode="auto">
          <a:xfrm>
            <a:off x="5410200" y="1525887"/>
            <a:ext cx="1371600" cy="1356101"/>
          </a:xfrm>
          <a:custGeom>
            <a:avLst/>
            <a:gdLst/>
            <a:ahLst/>
            <a:cxnLst>
              <a:cxn ang="0">
                <a:pos x="103" y="48"/>
              </a:cxn>
              <a:cxn ang="0">
                <a:pos x="103" y="11"/>
              </a:cxn>
              <a:cxn ang="0">
                <a:pos x="66" y="11"/>
              </a:cxn>
              <a:cxn ang="0">
                <a:pos x="58" y="29"/>
              </a:cxn>
              <a:cxn ang="0">
                <a:pos x="29" y="58"/>
              </a:cxn>
              <a:cxn ang="0">
                <a:pos x="11" y="66"/>
              </a:cxn>
              <a:cxn ang="0">
                <a:pos x="11" y="103"/>
              </a:cxn>
              <a:cxn ang="0">
                <a:pos x="48" y="103"/>
              </a:cxn>
              <a:cxn ang="0">
                <a:pos x="56" y="84"/>
              </a:cxn>
              <a:cxn ang="0">
                <a:pos x="84" y="56"/>
              </a:cxn>
              <a:cxn ang="0">
                <a:pos x="103" y="48"/>
              </a:cxn>
            </a:cxnLst>
            <a:rect l="0" t="0" r="r" b="b"/>
            <a:pathLst>
              <a:path w="113" h="113">
                <a:moveTo>
                  <a:pt x="103" y="48"/>
                </a:moveTo>
                <a:cubicBezTo>
                  <a:pt x="113" y="38"/>
                  <a:pt x="113" y="21"/>
                  <a:pt x="103" y="11"/>
                </a:cubicBezTo>
                <a:cubicBezTo>
                  <a:pt x="93" y="0"/>
                  <a:pt x="76" y="0"/>
                  <a:pt x="66" y="11"/>
                </a:cubicBezTo>
                <a:cubicBezTo>
                  <a:pt x="61" y="16"/>
                  <a:pt x="58" y="23"/>
                  <a:pt x="58" y="29"/>
                </a:cubicBezTo>
                <a:cubicBezTo>
                  <a:pt x="58" y="50"/>
                  <a:pt x="50" y="58"/>
                  <a:pt x="29" y="58"/>
                </a:cubicBezTo>
                <a:cubicBezTo>
                  <a:pt x="22" y="58"/>
                  <a:pt x="16" y="61"/>
                  <a:pt x="11" y="66"/>
                </a:cubicBezTo>
                <a:cubicBezTo>
                  <a:pt x="0" y="76"/>
                  <a:pt x="0" y="93"/>
                  <a:pt x="11" y="103"/>
                </a:cubicBezTo>
                <a:cubicBezTo>
                  <a:pt x="21" y="113"/>
                  <a:pt x="38" y="113"/>
                  <a:pt x="48" y="103"/>
                </a:cubicBezTo>
                <a:cubicBezTo>
                  <a:pt x="53" y="98"/>
                  <a:pt x="56" y="91"/>
                  <a:pt x="56" y="84"/>
                </a:cubicBezTo>
                <a:cubicBezTo>
                  <a:pt x="56" y="64"/>
                  <a:pt x="64" y="56"/>
                  <a:pt x="84" y="56"/>
                </a:cubicBezTo>
                <a:cubicBezTo>
                  <a:pt x="91" y="56"/>
                  <a:pt x="98" y="53"/>
                  <a:pt x="103" y="48"/>
                </a:cubicBezTo>
                <a:close/>
              </a:path>
            </a:pathLst>
          </a:custGeom>
          <a:solidFill>
            <a:srgbClr val="4781C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5765141" y="2486781"/>
            <a:ext cx="2584" cy="2584"/>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close/>
              </a:path>
            </a:pathLst>
          </a:custGeom>
          <a:solidFill>
            <a:srgbClr val="33333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5765141" y="2486782"/>
            <a:ext cx="2584" cy="12916"/>
          </a:xfrm>
          <a:custGeom>
            <a:avLst/>
            <a:gdLst/>
            <a:ahLst/>
            <a:cxnLst>
              <a:cxn ang="0">
                <a:pos x="0" y="5"/>
              </a:cxn>
              <a:cxn ang="0">
                <a:pos x="0" y="5"/>
              </a:cxn>
              <a:cxn ang="0">
                <a:pos x="0" y="0"/>
              </a:cxn>
              <a:cxn ang="0">
                <a:pos x="0" y="0"/>
              </a:cxn>
              <a:cxn ang="0">
                <a:pos x="0" y="0"/>
              </a:cxn>
              <a:cxn ang="0">
                <a:pos x="0" y="5"/>
              </a:cxn>
            </a:cxnLst>
            <a:rect l="0" t="0" r="r" b="b"/>
            <a:pathLst>
              <a:path h="5">
                <a:moveTo>
                  <a:pt x="0" y="5"/>
                </a:moveTo>
                <a:lnTo>
                  <a:pt x="0" y="5"/>
                </a:lnTo>
                <a:lnTo>
                  <a:pt x="0" y="0"/>
                </a:lnTo>
                <a:lnTo>
                  <a:pt x="0" y="0"/>
                </a:lnTo>
                <a:lnTo>
                  <a:pt x="0" y="0"/>
                </a:lnTo>
                <a:lnTo>
                  <a:pt x="0" y="5"/>
                </a:lnTo>
                <a:close/>
              </a:path>
            </a:pathLst>
          </a:custGeom>
          <a:solidFill>
            <a:srgbClr val="33333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Freeform 20"/>
          <p:cNvSpPr>
            <a:spLocks/>
          </p:cNvSpPr>
          <p:nvPr/>
        </p:nvSpPr>
        <p:spPr bwMode="auto">
          <a:xfrm>
            <a:off x="5765141" y="2450619"/>
            <a:ext cx="2584" cy="12916"/>
          </a:xfrm>
          <a:custGeom>
            <a:avLst/>
            <a:gdLst/>
            <a:ahLst/>
            <a:cxnLst>
              <a:cxn ang="0">
                <a:pos x="0" y="5"/>
              </a:cxn>
              <a:cxn ang="0">
                <a:pos x="0" y="5"/>
              </a:cxn>
              <a:cxn ang="0">
                <a:pos x="0" y="5"/>
              </a:cxn>
              <a:cxn ang="0">
                <a:pos x="0" y="5"/>
              </a:cxn>
              <a:cxn ang="0">
                <a:pos x="0" y="5"/>
              </a:cxn>
              <a:cxn ang="0">
                <a:pos x="0" y="5"/>
              </a:cxn>
              <a:cxn ang="0">
                <a:pos x="0" y="5"/>
              </a:cxn>
              <a:cxn ang="0">
                <a:pos x="0" y="5"/>
              </a:cxn>
              <a:cxn ang="0">
                <a:pos x="0" y="5"/>
              </a:cxn>
              <a:cxn ang="0">
                <a:pos x="0" y="5"/>
              </a:cxn>
              <a:cxn ang="0">
                <a:pos x="0" y="0"/>
              </a:cxn>
              <a:cxn ang="0">
                <a:pos x="0" y="0"/>
              </a:cxn>
              <a:cxn ang="0">
                <a:pos x="0" y="0"/>
              </a:cxn>
              <a:cxn ang="0">
                <a:pos x="0" y="0"/>
              </a:cxn>
              <a:cxn ang="0">
                <a:pos x="0" y="0"/>
              </a:cxn>
              <a:cxn ang="0">
                <a:pos x="0" y="5"/>
              </a:cxn>
              <a:cxn ang="0">
                <a:pos x="0" y="5"/>
              </a:cxn>
              <a:cxn ang="0">
                <a:pos x="0" y="5"/>
              </a:cxn>
              <a:cxn ang="0">
                <a:pos x="0" y="5"/>
              </a:cxn>
              <a:cxn ang="0">
                <a:pos x="0" y="5"/>
              </a:cxn>
              <a:cxn ang="0">
                <a:pos x="0" y="5"/>
              </a:cxn>
              <a:cxn ang="0">
                <a:pos x="0" y="5"/>
              </a:cxn>
              <a:cxn ang="0">
                <a:pos x="0" y="5"/>
              </a:cxn>
              <a:cxn ang="0">
                <a:pos x="0" y="5"/>
              </a:cxn>
              <a:cxn ang="0">
                <a:pos x="0" y="5"/>
              </a:cxn>
            </a:cxnLst>
            <a:rect l="0" t="0" r="r" b="b"/>
            <a:pathLst>
              <a:path h="5">
                <a:moveTo>
                  <a:pt x="0" y="5"/>
                </a:moveTo>
                <a:lnTo>
                  <a:pt x="0" y="5"/>
                </a:lnTo>
                <a:lnTo>
                  <a:pt x="0" y="5"/>
                </a:lnTo>
                <a:lnTo>
                  <a:pt x="0" y="5"/>
                </a:lnTo>
                <a:lnTo>
                  <a:pt x="0" y="5"/>
                </a:lnTo>
                <a:lnTo>
                  <a:pt x="0" y="5"/>
                </a:lnTo>
                <a:lnTo>
                  <a:pt x="0" y="5"/>
                </a:lnTo>
                <a:lnTo>
                  <a:pt x="0" y="5"/>
                </a:lnTo>
                <a:lnTo>
                  <a:pt x="0" y="5"/>
                </a:lnTo>
                <a:lnTo>
                  <a:pt x="0" y="5"/>
                </a:lnTo>
                <a:lnTo>
                  <a:pt x="0" y="0"/>
                </a:lnTo>
                <a:lnTo>
                  <a:pt x="0" y="0"/>
                </a:lnTo>
                <a:lnTo>
                  <a:pt x="0" y="0"/>
                </a:lnTo>
                <a:lnTo>
                  <a:pt x="0" y="0"/>
                </a:lnTo>
                <a:lnTo>
                  <a:pt x="0" y="0"/>
                </a:lnTo>
                <a:lnTo>
                  <a:pt x="0" y="5"/>
                </a:lnTo>
                <a:lnTo>
                  <a:pt x="0" y="5"/>
                </a:lnTo>
                <a:lnTo>
                  <a:pt x="0" y="5"/>
                </a:lnTo>
                <a:lnTo>
                  <a:pt x="0" y="5"/>
                </a:lnTo>
                <a:lnTo>
                  <a:pt x="0" y="5"/>
                </a:lnTo>
                <a:lnTo>
                  <a:pt x="0" y="5"/>
                </a:lnTo>
                <a:lnTo>
                  <a:pt x="0" y="5"/>
                </a:lnTo>
                <a:lnTo>
                  <a:pt x="0" y="5"/>
                </a:lnTo>
                <a:lnTo>
                  <a:pt x="0" y="5"/>
                </a:lnTo>
                <a:lnTo>
                  <a:pt x="0" y="5"/>
                </a:lnTo>
                <a:close/>
              </a:path>
            </a:pathLst>
          </a:custGeom>
          <a:solidFill>
            <a:srgbClr val="33333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Oval 92"/>
          <p:cNvSpPr/>
          <p:nvPr/>
        </p:nvSpPr>
        <p:spPr bwMode="auto">
          <a:xfrm>
            <a:off x="5506085" y="2991183"/>
            <a:ext cx="520700" cy="5207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9" name="Oval 88"/>
          <p:cNvSpPr/>
          <p:nvPr/>
        </p:nvSpPr>
        <p:spPr bwMode="auto">
          <a:xfrm>
            <a:off x="5506078" y="5860124"/>
            <a:ext cx="520699" cy="520701"/>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1" name="Oval 90"/>
          <p:cNvSpPr/>
          <p:nvPr/>
        </p:nvSpPr>
        <p:spPr bwMode="auto">
          <a:xfrm>
            <a:off x="5506085" y="5148913"/>
            <a:ext cx="520700" cy="5207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0" name="Oval 89"/>
          <p:cNvSpPr/>
          <p:nvPr/>
        </p:nvSpPr>
        <p:spPr bwMode="auto">
          <a:xfrm>
            <a:off x="5506085" y="4431362"/>
            <a:ext cx="520700" cy="5207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2" name="Oval 91"/>
          <p:cNvSpPr/>
          <p:nvPr/>
        </p:nvSpPr>
        <p:spPr bwMode="auto">
          <a:xfrm>
            <a:off x="5506085" y="3706193"/>
            <a:ext cx="520700" cy="5207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4" name="Oval 93"/>
          <p:cNvSpPr/>
          <p:nvPr/>
        </p:nvSpPr>
        <p:spPr bwMode="auto">
          <a:xfrm>
            <a:off x="5506085" y="2277442"/>
            <a:ext cx="520700" cy="5207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 name="TextBox 101"/>
          <p:cNvSpPr txBox="1"/>
          <p:nvPr/>
        </p:nvSpPr>
        <p:spPr>
          <a:xfrm>
            <a:off x="6224103" y="5242892"/>
            <a:ext cx="428322" cy="379656"/>
          </a:xfrm>
          <a:prstGeom prst="rect">
            <a:avLst/>
          </a:prstGeom>
          <a:noFill/>
        </p:spPr>
        <p:txBody>
          <a:bodyPr wrap="none" rtlCol="0">
            <a:spAutoFit/>
          </a:bodyPr>
          <a:lstStyle/>
          <a:p>
            <a:pPr algn="ctr"/>
            <a:r>
              <a:rPr lang="en-US" sz="1867" b="1" dirty="0">
                <a:solidFill>
                  <a:schemeClr val="bg1"/>
                </a:solidFill>
              </a:rPr>
              <a:t>01</a:t>
            </a:r>
          </a:p>
        </p:txBody>
      </p:sp>
      <p:sp>
        <p:nvSpPr>
          <p:cNvPr id="103" name="TextBox 102"/>
          <p:cNvSpPr txBox="1"/>
          <p:nvPr/>
        </p:nvSpPr>
        <p:spPr>
          <a:xfrm>
            <a:off x="6225173" y="4518992"/>
            <a:ext cx="428322" cy="379656"/>
          </a:xfrm>
          <a:prstGeom prst="rect">
            <a:avLst/>
          </a:prstGeom>
          <a:noFill/>
        </p:spPr>
        <p:txBody>
          <a:bodyPr wrap="none" rtlCol="0">
            <a:spAutoFit/>
          </a:bodyPr>
          <a:lstStyle/>
          <a:p>
            <a:pPr algn="ctr"/>
            <a:r>
              <a:rPr lang="en-US" sz="1867" b="1" dirty="0">
                <a:solidFill>
                  <a:schemeClr val="bg1"/>
                </a:solidFill>
              </a:rPr>
              <a:t>02</a:t>
            </a:r>
          </a:p>
        </p:txBody>
      </p:sp>
      <p:sp>
        <p:nvSpPr>
          <p:cNvPr id="104" name="TextBox 103"/>
          <p:cNvSpPr txBox="1"/>
          <p:nvPr/>
        </p:nvSpPr>
        <p:spPr>
          <a:xfrm>
            <a:off x="6225173" y="3845892"/>
            <a:ext cx="428322" cy="379656"/>
          </a:xfrm>
          <a:prstGeom prst="rect">
            <a:avLst/>
          </a:prstGeom>
          <a:noFill/>
        </p:spPr>
        <p:txBody>
          <a:bodyPr wrap="none" rtlCol="0">
            <a:spAutoFit/>
          </a:bodyPr>
          <a:lstStyle/>
          <a:p>
            <a:pPr algn="ctr"/>
            <a:r>
              <a:rPr lang="en-US" sz="1867" b="1" dirty="0">
                <a:solidFill>
                  <a:schemeClr val="bg1"/>
                </a:solidFill>
              </a:rPr>
              <a:t>03</a:t>
            </a:r>
          </a:p>
        </p:txBody>
      </p:sp>
      <p:sp>
        <p:nvSpPr>
          <p:cNvPr id="105" name="TextBox 104"/>
          <p:cNvSpPr txBox="1"/>
          <p:nvPr/>
        </p:nvSpPr>
        <p:spPr>
          <a:xfrm>
            <a:off x="6225173" y="3096592"/>
            <a:ext cx="428322" cy="379656"/>
          </a:xfrm>
          <a:prstGeom prst="rect">
            <a:avLst/>
          </a:prstGeom>
          <a:noFill/>
        </p:spPr>
        <p:txBody>
          <a:bodyPr wrap="none" rtlCol="0">
            <a:spAutoFit/>
          </a:bodyPr>
          <a:lstStyle/>
          <a:p>
            <a:pPr algn="ctr"/>
            <a:r>
              <a:rPr lang="en-US" sz="1867" b="1" dirty="0">
                <a:solidFill>
                  <a:schemeClr val="bg1"/>
                </a:solidFill>
              </a:rPr>
              <a:t>04</a:t>
            </a:r>
          </a:p>
        </p:txBody>
      </p:sp>
      <p:sp>
        <p:nvSpPr>
          <p:cNvPr id="106" name="TextBox 105"/>
          <p:cNvSpPr txBox="1"/>
          <p:nvPr/>
        </p:nvSpPr>
        <p:spPr>
          <a:xfrm>
            <a:off x="6225173" y="2398092"/>
            <a:ext cx="428322" cy="379656"/>
          </a:xfrm>
          <a:prstGeom prst="rect">
            <a:avLst/>
          </a:prstGeom>
          <a:noFill/>
        </p:spPr>
        <p:txBody>
          <a:bodyPr wrap="none" rtlCol="0">
            <a:spAutoFit/>
          </a:bodyPr>
          <a:lstStyle/>
          <a:p>
            <a:pPr algn="ctr"/>
            <a:r>
              <a:rPr lang="en-US" sz="1867" b="1" dirty="0">
                <a:solidFill>
                  <a:schemeClr val="bg1"/>
                </a:solidFill>
              </a:rPr>
              <a:t>05</a:t>
            </a:r>
          </a:p>
        </p:txBody>
      </p:sp>
      <p:sp>
        <p:nvSpPr>
          <p:cNvPr id="107" name="TextBox 106"/>
          <p:cNvSpPr txBox="1"/>
          <p:nvPr/>
        </p:nvSpPr>
        <p:spPr>
          <a:xfrm>
            <a:off x="6225173" y="1674192"/>
            <a:ext cx="428322" cy="379656"/>
          </a:xfrm>
          <a:prstGeom prst="rect">
            <a:avLst/>
          </a:prstGeom>
          <a:noFill/>
        </p:spPr>
        <p:txBody>
          <a:bodyPr wrap="none" rtlCol="0">
            <a:spAutoFit/>
          </a:bodyPr>
          <a:lstStyle/>
          <a:p>
            <a:pPr algn="ctr"/>
            <a:r>
              <a:rPr lang="en-US" sz="1867" b="1" dirty="0">
                <a:solidFill>
                  <a:schemeClr val="bg1"/>
                </a:solidFill>
              </a:rPr>
              <a:t>06</a:t>
            </a:r>
          </a:p>
        </p:txBody>
      </p:sp>
      <p:sp>
        <p:nvSpPr>
          <p:cNvPr id="108" name="Isosceles Triangle 107"/>
          <p:cNvSpPr/>
          <p:nvPr/>
        </p:nvSpPr>
        <p:spPr bwMode="auto">
          <a:xfrm rot="16200000">
            <a:off x="5080001" y="5991346"/>
            <a:ext cx="241300" cy="241300"/>
          </a:xfrm>
          <a:prstGeom prst="triangle">
            <a:avLst/>
          </a:prstGeom>
          <a:solidFill>
            <a:srgbClr val="FF2B2A"/>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9" name="Isosceles Triangle 108"/>
          <p:cNvSpPr/>
          <p:nvPr/>
        </p:nvSpPr>
        <p:spPr bwMode="auto">
          <a:xfrm rot="16200000">
            <a:off x="5080001" y="4571062"/>
            <a:ext cx="241300" cy="241300"/>
          </a:xfrm>
          <a:prstGeom prst="triangle">
            <a:avLst/>
          </a:prstGeom>
          <a:solidFill>
            <a:srgbClr val="3EB8CD"/>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0" name="Isosceles Triangle 109"/>
          <p:cNvSpPr/>
          <p:nvPr/>
        </p:nvSpPr>
        <p:spPr bwMode="auto">
          <a:xfrm rot="16200000">
            <a:off x="5080001" y="3130883"/>
            <a:ext cx="241300" cy="241300"/>
          </a:xfrm>
          <a:prstGeom prst="triangle">
            <a:avLst/>
          </a:prstGeom>
          <a:solidFill>
            <a:srgbClr val="01AA8D"/>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1" name="Isosceles Triangle 110"/>
          <p:cNvSpPr/>
          <p:nvPr/>
        </p:nvSpPr>
        <p:spPr bwMode="auto">
          <a:xfrm rot="5400000" flipH="1">
            <a:off x="6849534" y="4560055"/>
            <a:ext cx="241300" cy="241300"/>
          </a:xfrm>
          <a:prstGeom prst="triangle">
            <a:avLst/>
          </a:prstGeom>
          <a:solidFill>
            <a:srgbClr val="85C401"/>
          </a:solidFill>
          <a:ln w="19050">
            <a:no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2" name="Isosceles Triangle 111"/>
          <p:cNvSpPr/>
          <p:nvPr/>
        </p:nvSpPr>
        <p:spPr bwMode="auto">
          <a:xfrm rot="5400000" flipH="1">
            <a:off x="6849534" y="3131305"/>
            <a:ext cx="241300" cy="241300"/>
          </a:xfrm>
          <a:prstGeom prst="triangle">
            <a:avLst/>
          </a:prstGeom>
          <a:solidFill>
            <a:srgbClr val="FFA803"/>
          </a:solidFill>
          <a:ln w="19050">
            <a:no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3" name="Isosceles Triangle 112"/>
          <p:cNvSpPr/>
          <p:nvPr/>
        </p:nvSpPr>
        <p:spPr bwMode="auto">
          <a:xfrm rot="5400000" flipH="1">
            <a:off x="6849534" y="1708059"/>
            <a:ext cx="241300" cy="241300"/>
          </a:xfrm>
          <a:prstGeom prst="triangle">
            <a:avLst/>
          </a:prstGeom>
          <a:solidFill>
            <a:srgbClr val="4781CB"/>
          </a:solidFill>
          <a:ln w="19050">
            <a:no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1" name="Group 60"/>
          <p:cNvGrpSpPr/>
          <p:nvPr/>
        </p:nvGrpSpPr>
        <p:grpSpPr>
          <a:xfrm>
            <a:off x="7558335" y="1525466"/>
            <a:ext cx="3824369" cy="677108"/>
            <a:chOff x="725552" y="1956659"/>
            <a:chExt cx="3824369" cy="677108"/>
          </a:xfrm>
        </p:grpSpPr>
        <p:sp>
          <p:nvSpPr>
            <p:cNvPr id="62"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4781C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Text Placeholder 3"/>
            <p:cNvSpPr txBox="1">
              <a:spLocks/>
            </p:cNvSpPr>
            <p:nvPr/>
          </p:nvSpPr>
          <p:spPr>
            <a:xfrm>
              <a:off x="1195507" y="1956659"/>
              <a:ext cx="3354414"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781CB"/>
                  </a:solidFill>
                  <a:latin typeface="Candara" panose="020E0502030303020204" pitchFamily="34" charset="0"/>
                </a:rPr>
                <a:t>LOREM IPSUM</a:t>
              </a:r>
            </a:p>
            <a:p>
              <a:pPr algn="l"/>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grpSp>
        <p:nvGrpSpPr>
          <p:cNvPr id="69" name="Group 68"/>
          <p:cNvGrpSpPr/>
          <p:nvPr/>
        </p:nvGrpSpPr>
        <p:grpSpPr>
          <a:xfrm>
            <a:off x="7558335" y="2985625"/>
            <a:ext cx="3824369" cy="677108"/>
            <a:chOff x="725552" y="1956659"/>
            <a:chExt cx="3824369" cy="677108"/>
          </a:xfrm>
        </p:grpSpPr>
        <p:sp>
          <p:nvSpPr>
            <p:cNvPr id="70"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A80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Text Placeholder 3"/>
            <p:cNvSpPr txBox="1">
              <a:spLocks/>
            </p:cNvSpPr>
            <p:nvPr/>
          </p:nvSpPr>
          <p:spPr>
            <a:xfrm>
              <a:off x="1195507" y="1956659"/>
              <a:ext cx="3354414"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A803"/>
                  </a:solidFill>
                  <a:latin typeface="Candara" panose="020E0502030303020204" pitchFamily="34" charset="0"/>
                </a:rPr>
                <a:t>LOREM IPSUM</a:t>
              </a:r>
            </a:p>
            <a:p>
              <a:pPr algn="l"/>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grpSp>
        <p:nvGrpSpPr>
          <p:cNvPr id="72" name="Group 71"/>
          <p:cNvGrpSpPr/>
          <p:nvPr/>
        </p:nvGrpSpPr>
        <p:grpSpPr>
          <a:xfrm>
            <a:off x="7558335" y="4427523"/>
            <a:ext cx="3824369" cy="677108"/>
            <a:chOff x="725552" y="1956659"/>
            <a:chExt cx="3824369" cy="677108"/>
          </a:xfrm>
        </p:grpSpPr>
        <p:sp>
          <p:nvSpPr>
            <p:cNvPr id="73"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85C40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Text Placeholder 3"/>
            <p:cNvSpPr txBox="1">
              <a:spLocks/>
            </p:cNvSpPr>
            <p:nvPr/>
          </p:nvSpPr>
          <p:spPr>
            <a:xfrm>
              <a:off x="1195507" y="1956659"/>
              <a:ext cx="3354414"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5C401"/>
                  </a:solidFill>
                  <a:latin typeface="Candara" panose="020E0502030303020204" pitchFamily="34" charset="0"/>
                </a:rPr>
                <a:t>LOREM IPSUM</a:t>
              </a:r>
            </a:p>
            <a:p>
              <a:pPr algn="l"/>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grpSp>
        <p:nvGrpSpPr>
          <p:cNvPr id="75" name="Group 74"/>
          <p:cNvGrpSpPr/>
          <p:nvPr/>
        </p:nvGrpSpPr>
        <p:grpSpPr>
          <a:xfrm>
            <a:off x="701030" y="3028563"/>
            <a:ext cx="3910243" cy="677108"/>
            <a:chOff x="757083" y="2051249"/>
            <a:chExt cx="3910243" cy="677108"/>
          </a:xfrm>
        </p:grpSpPr>
        <p:sp>
          <p:nvSpPr>
            <p:cNvPr id="76" name="Freeform 167"/>
            <p:cNvSpPr>
              <a:spLocks noChangeAspect="1" noEditPoints="1"/>
            </p:cNvSpPr>
            <p:nvPr/>
          </p:nvSpPr>
          <p:spPr bwMode="auto">
            <a:xfrm>
              <a:off x="4328998" y="210062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1AA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Text Placeholder 3"/>
            <p:cNvSpPr txBox="1">
              <a:spLocks/>
            </p:cNvSpPr>
            <p:nvPr/>
          </p:nvSpPr>
          <p:spPr>
            <a:xfrm>
              <a:off x="757083" y="2051249"/>
              <a:ext cx="3384037"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b="1" dirty="0">
                  <a:solidFill>
                    <a:srgbClr val="01AA8D"/>
                  </a:solidFill>
                  <a:latin typeface="Candara" panose="020E0502030303020204" pitchFamily="34" charset="0"/>
                </a:rPr>
                <a:t>LOREM IPSUM</a:t>
              </a:r>
            </a:p>
            <a:p>
              <a:pPr algn="r"/>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grpSp>
        <p:nvGrpSpPr>
          <p:cNvPr id="78" name="Group 77"/>
          <p:cNvGrpSpPr/>
          <p:nvPr/>
        </p:nvGrpSpPr>
        <p:grpSpPr>
          <a:xfrm>
            <a:off x="701030" y="4473808"/>
            <a:ext cx="3910243" cy="677108"/>
            <a:chOff x="757083" y="2051249"/>
            <a:chExt cx="3910243" cy="677108"/>
          </a:xfrm>
        </p:grpSpPr>
        <p:sp>
          <p:nvSpPr>
            <p:cNvPr id="79" name="Freeform 167"/>
            <p:cNvSpPr>
              <a:spLocks noChangeAspect="1" noEditPoints="1"/>
            </p:cNvSpPr>
            <p:nvPr/>
          </p:nvSpPr>
          <p:spPr bwMode="auto">
            <a:xfrm>
              <a:off x="4328998" y="210062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3EB8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Text Placeholder 3"/>
            <p:cNvSpPr txBox="1">
              <a:spLocks/>
            </p:cNvSpPr>
            <p:nvPr/>
          </p:nvSpPr>
          <p:spPr>
            <a:xfrm>
              <a:off x="757083" y="2051249"/>
              <a:ext cx="3384037"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b="1" dirty="0">
                  <a:solidFill>
                    <a:srgbClr val="3EB8CD"/>
                  </a:solidFill>
                  <a:latin typeface="Candara" panose="020E0502030303020204" pitchFamily="34" charset="0"/>
                </a:rPr>
                <a:t>LOREM IPSUM</a:t>
              </a:r>
            </a:p>
            <a:p>
              <a:pPr algn="r"/>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grpSp>
        <p:nvGrpSpPr>
          <p:cNvPr id="81" name="Group 80"/>
          <p:cNvGrpSpPr/>
          <p:nvPr/>
        </p:nvGrpSpPr>
        <p:grpSpPr>
          <a:xfrm>
            <a:off x="701030" y="5894092"/>
            <a:ext cx="3910243" cy="677108"/>
            <a:chOff x="757083" y="2051249"/>
            <a:chExt cx="3910243" cy="677108"/>
          </a:xfrm>
        </p:grpSpPr>
        <p:sp>
          <p:nvSpPr>
            <p:cNvPr id="82" name="Freeform 167"/>
            <p:cNvSpPr>
              <a:spLocks noChangeAspect="1" noEditPoints="1"/>
            </p:cNvSpPr>
            <p:nvPr/>
          </p:nvSpPr>
          <p:spPr bwMode="auto">
            <a:xfrm>
              <a:off x="4328998" y="210062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2B2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Text Placeholder 3"/>
            <p:cNvSpPr txBox="1">
              <a:spLocks/>
            </p:cNvSpPr>
            <p:nvPr/>
          </p:nvSpPr>
          <p:spPr>
            <a:xfrm>
              <a:off x="757083" y="2051249"/>
              <a:ext cx="3384037"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b="1" dirty="0">
                  <a:solidFill>
                    <a:srgbClr val="FF2B2A"/>
                  </a:solidFill>
                  <a:latin typeface="Candara" panose="020E0502030303020204" pitchFamily="34" charset="0"/>
                </a:rPr>
                <a:t>LOREM IPSUM</a:t>
              </a:r>
            </a:p>
            <a:p>
              <a:pPr algn="r"/>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grpSp>
        <p:nvGrpSpPr>
          <p:cNvPr id="96" name="Group 95"/>
          <p:cNvGrpSpPr/>
          <p:nvPr/>
        </p:nvGrpSpPr>
        <p:grpSpPr>
          <a:xfrm>
            <a:off x="370046" y="304456"/>
            <a:ext cx="5845156" cy="1230983"/>
            <a:chOff x="587022" y="976809"/>
            <a:chExt cx="5845156" cy="1230983"/>
          </a:xfrm>
        </p:grpSpPr>
        <p:sp>
          <p:nvSpPr>
            <p:cNvPr id="97" name="TextBox 96"/>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98" name="TextBox 97"/>
            <p:cNvSpPr txBox="1"/>
            <p:nvPr/>
          </p:nvSpPr>
          <p:spPr>
            <a:xfrm>
              <a:off x="612683" y="1684572"/>
              <a:ext cx="5819495" cy="523220"/>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sp>
        <p:nvSpPr>
          <p:cNvPr id="99" name="Freeform 202"/>
          <p:cNvSpPr>
            <a:spLocks noChangeAspect="1" noEditPoints="1"/>
          </p:cNvSpPr>
          <p:nvPr/>
        </p:nvSpPr>
        <p:spPr bwMode="auto">
          <a:xfrm>
            <a:off x="5606337" y="523086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2">
              <a:lumMod val="2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0" name="Freeform 37"/>
          <p:cNvSpPr>
            <a:spLocks noChangeAspect="1" noEditPoints="1"/>
          </p:cNvSpPr>
          <p:nvPr/>
        </p:nvSpPr>
        <p:spPr bwMode="auto">
          <a:xfrm>
            <a:off x="5599478" y="233979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2">
              <a:lumMod val="2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01" name="Freeform 172"/>
          <p:cNvSpPr>
            <a:spLocks noChangeAspect="1" noEditPoints="1"/>
          </p:cNvSpPr>
          <p:nvPr/>
        </p:nvSpPr>
        <p:spPr bwMode="auto">
          <a:xfrm>
            <a:off x="5631916" y="5922959"/>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2">
              <a:lumMod val="25000"/>
            </a:schemeClr>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114" name="Group 113"/>
          <p:cNvGrpSpPr>
            <a:grpSpLocks noChangeAspect="1"/>
          </p:cNvGrpSpPr>
          <p:nvPr/>
        </p:nvGrpSpPr>
        <p:grpSpPr>
          <a:xfrm>
            <a:off x="5577339" y="3067478"/>
            <a:ext cx="365760" cy="365760"/>
            <a:chOff x="3878263" y="2220913"/>
            <a:chExt cx="547687" cy="547687"/>
          </a:xfrm>
          <a:solidFill>
            <a:schemeClr val="bg2">
              <a:lumMod val="25000"/>
            </a:schemeClr>
          </a:solidFill>
        </p:grpSpPr>
        <p:sp>
          <p:nvSpPr>
            <p:cNvPr id="11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5" name="Group 134"/>
          <p:cNvGrpSpPr>
            <a:grpSpLocks noChangeAspect="1"/>
          </p:cNvGrpSpPr>
          <p:nvPr/>
        </p:nvGrpSpPr>
        <p:grpSpPr>
          <a:xfrm>
            <a:off x="5640419" y="3783663"/>
            <a:ext cx="217335" cy="365760"/>
            <a:chOff x="533400" y="2800350"/>
            <a:chExt cx="325437" cy="547687"/>
          </a:xfrm>
          <a:solidFill>
            <a:schemeClr val="bg2">
              <a:lumMod val="25000"/>
            </a:schemeClr>
          </a:solidFill>
        </p:grpSpPr>
        <p:sp>
          <p:nvSpPr>
            <p:cNvPr id="136"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7"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0" name="Freeform 144"/>
          <p:cNvSpPr>
            <a:spLocks noChangeAspect="1" noEditPoints="1"/>
          </p:cNvSpPr>
          <p:nvPr/>
        </p:nvSpPr>
        <p:spPr bwMode="auto">
          <a:xfrm>
            <a:off x="5606337" y="4548800"/>
            <a:ext cx="320040" cy="32004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486658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6"/>
                                        </p:tgtEl>
                                        <p:attrNameLst>
                                          <p:attrName>style.visibility</p:attrName>
                                        </p:attrNameLst>
                                      </p:cBhvr>
                                      <p:to>
                                        <p:strVal val="visible"/>
                                      </p:to>
                                    </p:set>
                                    <p:animEffect transition="in" filter="wipe(left)">
                                      <p:cBhvr>
                                        <p:cTn id="7" dur="750"/>
                                        <p:tgtEl>
                                          <p:spTgt spid="96"/>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89"/>
                                        </p:tgtEl>
                                        <p:attrNameLst>
                                          <p:attrName>style.visibility</p:attrName>
                                        </p:attrNameLst>
                                      </p:cBhvr>
                                      <p:to>
                                        <p:strVal val="visible"/>
                                      </p:to>
                                    </p:set>
                                    <p:anim calcmode="lin" valueType="num">
                                      <p:cBhvr>
                                        <p:cTn id="11" dur="500" fill="hold"/>
                                        <p:tgtEl>
                                          <p:spTgt spid="89"/>
                                        </p:tgtEl>
                                        <p:attrNameLst>
                                          <p:attrName>ppt_w</p:attrName>
                                        </p:attrNameLst>
                                      </p:cBhvr>
                                      <p:tavLst>
                                        <p:tav tm="0">
                                          <p:val>
                                            <p:fltVal val="0"/>
                                          </p:val>
                                        </p:tav>
                                        <p:tav tm="100000">
                                          <p:val>
                                            <p:strVal val="#ppt_w"/>
                                          </p:val>
                                        </p:tav>
                                      </p:tavLst>
                                    </p:anim>
                                    <p:anim calcmode="lin" valueType="num">
                                      <p:cBhvr>
                                        <p:cTn id="12" dur="500" fill="hold"/>
                                        <p:tgtEl>
                                          <p:spTgt spid="89"/>
                                        </p:tgtEl>
                                        <p:attrNameLst>
                                          <p:attrName>ppt_h</p:attrName>
                                        </p:attrNameLst>
                                      </p:cBhvr>
                                      <p:tavLst>
                                        <p:tav tm="0">
                                          <p:val>
                                            <p:fltVal val="0"/>
                                          </p:val>
                                        </p:tav>
                                        <p:tav tm="100000">
                                          <p:val>
                                            <p:strVal val="#ppt_h"/>
                                          </p:val>
                                        </p:tav>
                                      </p:tavLst>
                                    </p:anim>
                                    <p:animEffect transition="in" filter="fade">
                                      <p:cBhvr>
                                        <p:cTn id="13" dur="500"/>
                                        <p:tgtEl>
                                          <p:spTgt spid="89"/>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101"/>
                                        </p:tgtEl>
                                        <p:attrNameLst>
                                          <p:attrName>style.visibility</p:attrName>
                                        </p:attrNameLst>
                                      </p:cBhvr>
                                      <p:to>
                                        <p:strVal val="visible"/>
                                      </p:to>
                                    </p:set>
                                    <p:anim calcmode="lin" valueType="num">
                                      <p:cBhvr>
                                        <p:cTn id="17" dur="500" fill="hold"/>
                                        <p:tgtEl>
                                          <p:spTgt spid="101"/>
                                        </p:tgtEl>
                                        <p:attrNameLst>
                                          <p:attrName>ppt_w</p:attrName>
                                        </p:attrNameLst>
                                      </p:cBhvr>
                                      <p:tavLst>
                                        <p:tav tm="0">
                                          <p:val>
                                            <p:fltVal val="0"/>
                                          </p:val>
                                        </p:tav>
                                        <p:tav tm="100000">
                                          <p:val>
                                            <p:strVal val="#ppt_w"/>
                                          </p:val>
                                        </p:tav>
                                      </p:tavLst>
                                    </p:anim>
                                    <p:anim calcmode="lin" valueType="num">
                                      <p:cBhvr>
                                        <p:cTn id="18" dur="500" fill="hold"/>
                                        <p:tgtEl>
                                          <p:spTgt spid="101"/>
                                        </p:tgtEl>
                                        <p:attrNameLst>
                                          <p:attrName>ppt_h</p:attrName>
                                        </p:attrNameLst>
                                      </p:cBhvr>
                                      <p:tavLst>
                                        <p:tav tm="0">
                                          <p:val>
                                            <p:fltVal val="0"/>
                                          </p:val>
                                        </p:tav>
                                        <p:tav tm="100000">
                                          <p:val>
                                            <p:strVal val="#ppt_h"/>
                                          </p:val>
                                        </p:tav>
                                      </p:tavLst>
                                    </p:anim>
                                    <p:animEffect transition="in" filter="fade">
                                      <p:cBhvr>
                                        <p:cTn id="19" dur="500"/>
                                        <p:tgtEl>
                                          <p:spTgt spid="101"/>
                                        </p:tgtEl>
                                      </p:cBhvr>
                                    </p:animEffect>
                                  </p:childTnLst>
                                </p:cTn>
                              </p:par>
                            </p:childTnLst>
                          </p:cTn>
                        </p:par>
                        <p:par>
                          <p:cTn id="20" fill="hold">
                            <p:stCondLst>
                              <p:cond delay="1750"/>
                            </p:stCondLst>
                            <p:childTnLst>
                              <p:par>
                                <p:cTn id="21" presetID="18" presetClass="entr" presetSubtype="3" fill="hold" grpId="0" nodeType="afterEffect">
                                  <p:stCondLst>
                                    <p:cond delay="0"/>
                                  </p:stCondLst>
                                  <p:childTnLst>
                                    <p:set>
                                      <p:cBhvr>
                                        <p:cTn id="22" dur="1" fill="hold">
                                          <p:stCondLst>
                                            <p:cond delay="0"/>
                                          </p:stCondLst>
                                        </p:cTn>
                                        <p:tgtEl>
                                          <p:spTgt spid="1029"/>
                                        </p:tgtEl>
                                        <p:attrNameLst>
                                          <p:attrName>style.visibility</p:attrName>
                                        </p:attrNameLst>
                                      </p:cBhvr>
                                      <p:to>
                                        <p:strVal val="visible"/>
                                      </p:to>
                                    </p:set>
                                    <p:animEffect transition="in" filter="strips(upRight)">
                                      <p:cBhvr>
                                        <p:cTn id="23" dur="500"/>
                                        <p:tgtEl>
                                          <p:spTgt spid="1029"/>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02"/>
                                        </p:tgtEl>
                                        <p:attrNameLst>
                                          <p:attrName>style.visibility</p:attrName>
                                        </p:attrNameLst>
                                      </p:cBhvr>
                                      <p:to>
                                        <p:strVal val="visible"/>
                                      </p:to>
                                    </p:set>
                                    <p:animEffect transition="in" filter="fade">
                                      <p:cBhvr>
                                        <p:cTn id="26" dur="500"/>
                                        <p:tgtEl>
                                          <p:spTgt spid="102"/>
                                        </p:tgtEl>
                                      </p:cBhvr>
                                    </p:animEffect>
                                  </p:childTnLst>
                                </p:cTn>
                              </p:par>
                            </p:childTnLst>
                          </p:cTn>
                        </p:par>
                        <p:par>
                          <p:cTn id="27" fill="hold">
                            <p:stCondLst>
                              <p:cond delay="2250"/>
                            </p:stCondLst>
                            <p:childTnLst>
                              <p:par>
                                <p:cTn id="28" presetID="22" presetClass="entr" presetSubtype="2" fill="hold" grpId="0" nodeType="afterEffect">
                                  <p:stCondLst>
                                    <p:cond delay="0"/>
                                  </p:stCondLst>
                                  <p:childTnLst>
                                    <p:set>
                                      <p:cBhvr>
                                        <p:cTn id="29" dur="1" fill="hold">
                                          <p:stCondLst>
                                            <p:cond delay="0"/>
                                          </p:stCondLst>
                                        </p:cTn>
                                        <p:tgtEl>
                                          <p:spTgt spid="108"/>
                                        </p:tgtEl>
                                        <p:attrNameLst>
                                          <p:attrName>style.visibility</p:attrName>
                                        </p:attrNameLst>
                                      </p:cBhvr>
                                      <p:to>
                                        <p:strVal val="visible"/>
                                      </p:to>
                                    </p:set>
                                    <p:animEffect transition="in" filter="wipe(right)">
                                      <p:cBhvr>
                                        <p:cTn id="30" dur="500"/>
                                        <p:tgtEl>
                                          <p:spTgt spid="108"/>
                                        </p:tgtEl>
                                      </p:cBhvr>
                                    </p:animEffect>
                                  </p:childTnLst>
                                </p:cTn>
                              </p:par>
                            </p:childTnLst>
                          </p:cTn>
                        </p:par>
                        <p:par>
                          <p:cTn id="31" fill="hold">
                            <p:stCondLst>
                              <p:cond delay="2750"/>
                            </p:stCondLst>
                            <p:childTnLst>
                              <p:par>
                                <p:cTn id="32" presetID="37" presetClass="entr" presetSubtype="0" fill="hold" nodeType="afterEffect">
                                  <p:stCondLst>
                                    <p:cond delay="0"/>
                                  </p:stCondLst>
                                  <p:childTnLst>
                                    <p:set>
                                      <p:cBhvr>
                                        <p:cTn id="33" dur="1" fill="hold">
                                          <p:stCondLst>
                                            <p:cond delay="0"/>
                                          </p:stCondLst>
                                        </p:cTn>
                                        <p:tgtEl>
                                          <p:spTgt spid="81"/>
                                        </p:tgtEl>
                                        <p:attrNameLst>
                                          <p:attrName>style.visibility</p:attrName>
                                        </p:attrNameLst>
                                      </p:cBhvr>
                                      <p:to>
                                        <p:strVal val="visible"/>
                                      </p:to>
                                    </p:set>
                                    <p:animEffect transition="in" filter="fade">
                                      <p:cBhvr>
                                        <p:cTn id="34" dur="1000"/>
                                        <p:tgtEl>
                                          <p:spTgt spid="81"/>
                                        </p:tgtEl>
                                      </p:cBhvr>
                                    </p:animEffect>
                                    <p:anim calcmode="lin" valueType="num">
                                      <p:cBhvr>
                                        <p:cTn id="35" dur="1000" fill="hold"/>
                                        <p:tgtEl>
                                          <p:spTgt spid="81"/>
                                        </p:tgtEl>
                                        <p:attrNameLst>
                                          <p:attrName>ppt_x</p:attrName>
                                        </p:attrNameLst>
                                      </p:cBhvr>
                                      <p:tavLst>
                                        <p:tav tm="0">
                                          <p:val>
                                            <p:strVal val="#ppt_x"/>
                                          </p:val>
                                        </p:tav>
                                        <p:tav tm="100000">
                                          <p:val>
                                            <p:strVal val="#ppt_x"/>
                                          </p:val>
                                        </p:tav>
                                      </p:tavLst>
                                    </p:anim>
                                    <p:anim calcmode="lin" valueType="num">
                                      <p:cBhvr>
                                        <p:cTn id="36" dur="900" decel="100000" fill="hold"/>
                                        <p:tgtEl>
                                          <p:spTgt spid="81"/>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38" fill="hold">
                            <p:stCondLst>
                              <p:cond delay="3750"/>
                            </p:stCondLst>
                            <p:childTnLst>
                              <p:par>
                                <p:cTn id="39" presetID="53" presetClass="entr" presetSubtype="16" fill="hold" grpId="0" nodeType="afterEffect">
                                  <p:stCondLst>
                                    <p:cond delay="0"/>
                                  </p:stCondLst>
                                  <p:childTnLst>
                                    <p:set>
                                      <p:cBhvr>
                                        <p:cTn id="40" dur="1" fill="hold">
                                          <p:stCondLst>
                                            <p:cond delay="0"/>
                                          </p:stCondLst>
                                        </p:cTn>
                                        <p:tgtEl>
                                          <p:spTgt spid="91"/>
                                        </p:tgtEl>
                                        <p:attrNameLst>
                                          <p:attrName>style.visibility</p:attrName>
                                        </p:attrNameLst>
                                      </p:cBhvr>
                                      <p:to>
                                        <p:strVal val="visible"/>
                                      </p:to>
                                    </p:set>
                                    <p:anim calcmode="lin" valueType="num">
                                      <p:cBhvr>
                                        <p:cTn id="41" dur="500" fill="hold"/>
                                        <p:tgtEl>
                                          <p:spTgt spid="91"/>
                                        </p:tgtEl>
                                        <p:attrNameLst>
                                          <p:attrName>ppt_w</p:attrName>
                                        </p:attrNameLst>
                                      </p:cBhvr>
                                      <p:tavLst>
                                        <p:tav tm="0">
                                          <p:val>
                                            <p:fltVal val="0"/>
                                          </p:val>
                                        </p:tav>
                                        <p:tav tm="100000">
                                          <p:val>
                                            <p:strVal val="#ppt_w"/>
                                          </p:val>
                                        </p:tav>
                                      </p:tavLst>
                                    </p:anim>
                                    <p:anim calcmode="lin" valueType="num">
                                      <p:cBhvr>
                                        <p:cTn id="42" dur="500" fill="hold"/>
                                        <p:tgtEl>
                                          <p:spTgt spid="91"/>
                                        </p:tgtEl>
                                        <p:attrNameLst>
                                          <p:attrName>ppt_h</p:attrName>
                                        </p:attrNameLst>
                                      </p:cBhvr>
                                      <p:tavLst>
                                        <p:tav tm="0">
                                          <p:val>
                                            <p:fltVal val="0"/>
                                          </p:val>
                                        </p:tav>
                                        <p:tav tm="100000">
                                          <p:val>
                                            <p:strVal val="#ppt_h"/>
                                          </p:val>
                                        </p:tav>
                                      </p:tavLst>
                                    </p:anim>
                                    <p:animEffect transition="in" filter="fade">
                                      <p:cBhvr>
                                        <p:cTn id="43" dur="500"/>
                                        <p:tgtEl>
                                          <p:spTgt spid="91"/>
                                        </p:tgtEl>
                                      </p:cBhvr>
                                    </p:animEffect>
                                  </p:childTnLst>
                                </p:cTn>
                              </p:par>
                            </p:childTnLst>
                          </p:cTn>
                        </p:par>
                        <p:par>
                          <p:cTn id="44" fill="hold">
                            <p:stCondLst>
                              <p:cond delay="4250"/>
                            </p:stCondLst>
                            <p:childTnLst>
                              <p:par>
                                <p:cTn id="45" presetID="53" presetClass="entr" presetSubtype="16" fill="hold" grpId="0" nodeType="afterEffect">
                                  <p:stCondLst>
                                    <p:cond delay="0"/>
                                  </p:stCondLst>
                                  <p:childTnLst>
                                    <p:set>
                                      <p:cBhvr>
                                        <p:cTn id="46" dur="1" fill="hold">
                                          <p:stCondLst>
                                            <p:cond delay="0"/>
                                          </p:stCondLst>
                                        </p:cTn>
                                        <p:tgtEl>
                                          <p:spTgt spid="99"/>
                                        </p:tgtEl>
                                        <p:attrNameLst>
                                          <p:attrName>style.visibility</p:attrName>
                                        </p:attrNameLst>
                                      </p:cBhvr>
                                      <p:to>
                                        <p:strVal val="visible"/>
                                      </p:to>
                                    </p:set>
                                    <p:anim calcmode="lin" valueType="num">
                                      <p:cBhvr>
                                        <p:cTn id="47" dur="500" fill="hold"/>
                                        <p:tgtEl>
                                          <p:spTgt spid="99"/>
                                        </p:tgtEl>
                                        <p:attrNameLst>
                                          <p:attrName>ppt_w</p:attrName>
                                        </p:attrNameLst>
                                      </p:cBhvr>
                                      <p:tavLst>
                                        <p:tav tm="0">
                                          <p:val>
                                            <p:fltVal val="0"/>
                                          </p:val>
                                        </p:tav>
                                        <p:tav tm="100000">
                                          <p:val>
                                            <p:strVal val="#ppt_w"/>
                                          </p:val>
                                        </p:tav>
                                      </p:tavLst>
                                    </p:anim>
                                    <p:anim calcmode="lin" valueType="num">
                                      <p:cBhvr>
                                        <p:cTn id="48" dur="500" fill="hold"/>
                                        <p:tgtEl>
                                          <p:spTgt spid="99"/>
                                        </p:tgtEl>
                                        <p:attrNameLst>
                                          <p:attrName>ppt_h</p:attrName>
                                        </p:attrNameLst>
                                      </p:cBhvr>
                                      <p:tavLst>
                                        <p:tav tm="0">
                                          <p:val>
                                            <p:fltVal val="0"/>
                                          </p:val>
                                        </p:tav>
                                        <p:tav tm="100000">
                                          <p:val>
                                            <p:strVal val="#ppt_h"/>
                                          </p:val>
                                        </p:tav>
                                      </p:tavLst>
                                    </p:anim>
                                    <p:animEffect transition="in" filter="fade">
                                      <p:cBhvr>
                                        <p:cTn id="49" dur="500"/>
                                        <p:tgtEl>
                                          <p:spTgt spid="99"/>
                                        </p:tgtEl>
                                      </p:cBhvr>
                                    </p:animEffect>
                                  </p:childTnLst>
                                </p:cTn>
                              </p:par>
                            </p:childTnLst>
                          </p:cTn>
                        </p:par>
                        <p:par>
                          <p:cTn id="50" fill="hold">
                            <p:stCondLst>
                              <p:cond delay="4750"/>
                            </p:stCondLst>
                            <p:childTnLst>
                              <p:par>
                                <p:cTn id="51" presetID="18" presetClass="entr" presetSubtype="3" fill="hold" grpId="0" nodeType="afterEffect">
                                  <p:stCondLst>
                                    <p:cond delay="0"/>
                                  </p:stCondLst>
                                  <p:childTnLst>
                                    <p:set>
                                      <p:cBhvr>
                                        <p:cTn id="52" dur="1" fill="hold">
                                          <p:stCondLst>
                                            <p:cond delay="0"/>
                                          </p:stCondLst>
                                        </p:cTn>
                                        <p:tgtEl>
                                          <p:spTgt spid="1030"/>
                                        </p:tgtEl>
                                        <p:attrNameLst>
                                          <p:attrName>style.visibility</p:attrName>
                                        </p:attrNameLst>
                                      </p:cBhvr>
                                      <p:to>
                                        <p:strVal val="visible"/>
                                      </p:to>
                                    </p:set>
                                    <p:animEffect transition="in" filter="strips(upRight)">
                                      <p:cBhvr>
                                        <p:cTn id="53" dur="500"/>
                                        <p:tgtEl>
                                          <p:spTgt spid="1030"/>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103"/>
                                        </p:tgtEl>
                                        <p:attrNameLst>
                                          <p:attrName>style.visibility</p:attrName>
                                        </p:attrNameLst>
                                      </p:cBhvr>
                                      <p:to>
                                        <p:strVal val="visible"/>
                                      </p:to>
                                    </p:set>
                                    <p:animEffect transition="in" filter="fade">
                                      <p:cBhvr>
                                        <p:cTn id="56" dur="500"/>
                                        <p:tgtEl>
                                          <p:spTgt spid="103"/>
                                        </p:tgtEl>
                                      </p:cBhvr>
                                    </p:animEffect>
                                  </p:childTnLst>
                                </p:cTn>
                              </p:par>
                            </p:childTnLst>
                          </p:cTn>
                        </p:par>
                        <p:par>
                          <p:cTn id="57" fill="hold">
                            <p:stCondLst>
                              <p:cond delay="5250"/>
                            </p:stCondLst>
                            <p:childTnLst>
                              <p:par>
                                <p:cTn id="58" presetID="22" presetClass="entr" presetSubtype="8" fill="hold" grpId="0" nodeType="afterEffect">
                                  <p:stCondLst>
                                    <p:cond delay="0"/>
                                  </p:stCondLst>
                                  <p:childTnLst>
                                    <p:set>
                                      <p:cBhvr>
                                        <p:cTn id="59" dur="1" fill="hold">
                                          <p:stCondLst>
                                            <p:cond delay="0"/>
                                          </p:stCondLst>
                                        </p:cTn>
                                        <p:tgtEl>
                                          <p:spTgt spid="111"/>
                                        </p:tgtEl>
                                        <p:attrNameLst>
                                          <p:attrName>style.visibility</p:attrName>
                                        </p:attrNameLst>
                                      </p:cBhvr>
                                      <p:to>
                                        <p:strVal val="visible"/>
                                      </p:to>
                                    </p:set>
                                    <p:animEffect transition="in" filter="wipe(left)">
                                      <p:cBhvr>
                                        <p:cTn id="60" dur="500"/>
                                        <p:tgtEl>
                                          <p:spTgt spid="111"/>
                                        </p:tgtEl>
                                      </p:cBhvr>
                                    </p:animEffect>
                                  </p:childTnLst>
                                </p:cTn>
                              </p:par>
                            </p:childTnLst>
                          </p:cTn>
                        </p:par>
                        <p:par>
                          <p:cTn id="61" fill="hold">
                            <p:stCondLst>
                              <p:cond delay="5750"/>
                            </p:stCondLst>
                            <p:childTnLst>
                              <p:par>
                                <p:cTn id="62" presetID="37" presetClass="entr" presetSubtype="0" fill="hold" nodeType="after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fade">
                                      <p:cBhvr>
                                        <p:cTn id="64" dur="1000"/>
                                        <p:tgtEl>
                                          <p:spTgt spid="72"/>
                                        </p:tgtEl>
                                      </p:cBhvr>
                                    </p:animEffect>
                                    <p:anim calcmode="lin" valueType="num">
                                      <p:cBhvr>
                                        <p:cTn id="65" dur="1000" fill="hold"/>
                                        <p:tgtEl>
                                          <p:spTgt spid="72"/>
                                        </p:tgtEl>
                                        <p:attrNameLst>
                                          <p:attrName>ppt_x</p:attrName>
                                        </p:attrNameLst>
                                      </p:cBhvr>
                                      <p:tavLst>
                                        <p:tav tm="0">
                                          <p:val>
                                            <p:strVal val="#ppt_x"/>
                                          </p:val>
                                        </p:tav>
                                        <p:tav tm="100000">
                                          <p:val>
                                            <p:strVal val="#ppt_x"/>
                                          </p:val>
                                        </p:tav>
                                      </p:tavLst>
                                    </p:anim>
                                    <p:anim calcmode="lin" valueType="num">
                                      <p:cBhvr>
                                        <p:cTn id="66" dur="900" decel="100000" fill="hold"/>
                                        <p:tgtEl>
                                          <p:spTgt spid="72"/>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68" fill="hold">
                            <p:stCondLst>
                              <p:cond delay="6750"/>
                            </p:stCondLst>
                            <p:childTnLst>
                              <p:par>
                                <p:cTn id="69" presetID="53" presetClass="entr" presetSubtype="16" fill="hold" grpId="0" nodeType="afterEffect">
                                  <p:stCondLst>
                                    <p:cond delay="0"/>
                                  </p:stCondLst>
                                  <p:childTnLst>
                                    <p:set>
                                      <p:cBhvr>
                                        <p:cTn id="70" dur="1" fill="hold">
                                          <p:stCondLst>
                                            <p:cond delay="0"/>
                                          </p:stCondLst>
                                        </p:cTn>
                                        <p:tgtEl>
                                          <p:spTgt spid="90"/>
                                        </p:tgtEl>
                                        <p:attrNameLst>
                                          <p:attrName>style.visibility</p:attrName>
                                        </p:attrNameLst>
                                      </p:cBhvr>
                                      <p:to>
                                        <p:strVal val="visible"/>
                                      </p:to>
                                    </p:set>
                                    <p:anim calcmode="lin" valueType="num">
                                      <p:cBhvr>
                                        <p:cTn id="71" dur="500" fill="hold"/>
                                        <p:tgtEl>
                                          <p:spTgt spid="90"/>
                                        </p:tgtEl>
                                        <p:attrNameLst>
                                          <p:attrName>ppt_w</p:attrName>
                                        </p:attrNameLst>
                                      </p:cBhvr>
                                      <p:tavLst>
                                        <p:tav tm="0">
                                          <p:val>
                                            <p:fltVal val="0"/>
                                          </p:val>
                                        </p:tav>
                                        <p:tav tm="100000">
                                          <p:val>
                                            <p:strVal val="#ppt_w"/>
                                          </p:val>
                                        </p:tav>
                                      </p:tavLst>
                                    </p:anim>
                                    <p:anim calcmode="lin" valueType="num">
                                      <p:cBhvr>
                                        <p:cTn id="72" dur="500" fill="hold"/>
                                        <p:tgtEl>
                                          <p:spTgt spid="90"/>
                                        </p:tgtEl>
                                        <p:attrNameLst>
                                          <p:attrName>ppt_h</p:attrName>
                                        </p:attrNameLst>
                                      </p:cBhvr>
                                      <p:tavLst>
                                        <p:tav tm="0">
                                          <p:val>
                                            <p:fltVal val="0"/>
                                          </p:val>
                                        </p:tav>
                                        <p:tav tm="100000">
                                          <p:val>
                                            <p:strVal val="#ppt_h"/>
                                          </p:val>
                                        </p:tav>
                                      </p:tavLst>
                                    </p:anim>
                                    <p:animEffect transition="in" filter="fade">
                                      <p:cBhvr>
                                        <p:cTn id="73" dur="500"/>
                                        <p:tgtEl>
                                          <p:spTgt spid="90"/>
                                        </p:tgtEl>
                                      </p:cBhvr>
                                    </p:animEffect>
                                  </p:childTnLst>
                                </p:cTn>
                              </p:par>
                            </p:childTnLst>
                          </p:cTn>
                        </p:par>
                        <p:par>
                          <p:cTn id="74" fill="hold">
                            <p:stCondLst>
                              <p:cond delay="7250"/>
                            </p:stCondLst>
                            <p:childTnLst>
                              <p:par>
                                <p:cTn id="75" presetID="53" presetClass="entr" presetSubtype="16" fill="hold" grpId="0" nodeType="afterEffect">
                                  <p:stCondLst>
                                    <p:cond delay="0"/>
                                  </p:stCondLst>
                                  <p:childTnLst>
                                    <p:set>
                                      <p:cBhvr>
                                        <p:cTn id="76" dur="1" fill="hold">
                                          <p:stCondLst>
                                            <p:cond delay="0"/>
                                          </p:stCondLst>
                                        </p:cTn>
                                        <p:tgtEl>
                                          <p:spTgt spid="140"/>
                                        </p:tgtEl>
                                        <p:attrNameLst>
                                          <p:attrName>style.visibility</p:attrName>
                                        </p:attrNameLst>
                                      </p:cBhvr>
                                      <p:to>
                                        <p:strVal val="visible"/>
                                      </p:to>
                                    </p:set>
                                    <p:anim calcmode="lin" valueType="num">
                                      <p:cBhvr>
                                        <p:cTn id="77" dur="500" fill="hold"/>
                                        <p:tgtEl>
                                          <p:spTgt spid="140"/>
                                        </p:tgtEl>
                                        <p:attrNameLst>
                                          <p:attrName>ppt_w</p:attrName>
                                        </p:attrNameLst>
                                      </p:cBhvr>
                                      <p:tavLst>
                                        <p:tav tm="0">
                                          <p:val>
                                            <p:fltVal val="0"/>
                                          </p:val>
                                        </p:tav>
                                        <p:tav tm="100000">
                                          <p:val>
                                            <p:strVal val="#ppt_w"/>
                                          </p:val>
                                        </p:tav>
                                      </p:tavLst>
                                    </p:anim>
                                    <p:anim calcmode="lin" valueType="num">
                                      <p:cBhvr>
                                        <p:cTn id="78" dur="500" fill="hold"/>
                                        <p:tgtEl>
                                          <p:spTgt spid="140"/>
                                        </p:tgtEl>
                                        <p:attrNameLst>
                                          <p:attrName>ppt_h</p:attrName>
                                        </p:attrNameLst>
                                      </p:cBhvr>
                                      <p:tavLst>
                                        <p:tav tm="0">
                                          <p:val>
                                            <p:fltVal val="0"/>
                                          </p:val>
                                        </p:tav>
                                        <p:tav tm="100000">
                                          <p:val>
                                            <p:strVal val="#ppt_h"/>
                                          </p:val>
                                        </p:tav>
                                      </p:tavLst>
                                    </p:anim>
                                    <p:animEffect transition="in" filter="fade">
                                      <p:cBhvr>
                                        <p:cTn id="79" dur="500"/>
                                        <p:tgtEl>
                                          <p:spTgt spid="140"/>
                                        </p:tgtEl>
                                      </p:cBhvr>
                                    </p:animEffect>
                                  </p:childTnLst>
                                </p:cTn>
                              </p:par>
                            </p:childTnLst>
                          </p:cTn>
                        </p:par>
                        <p:par>
                          <p:cTn id="80" fill="hold">
                            <p:stCondLst>
                              <p:cond delay="7750"/>
                            </p:stCondLst>
                            <p:childTnLst>
                              <p:par>
                                <p:cTn id="81" presetID="18" presetClass="entr" presetSubtype="3" fill="hold" grpId="0" nodeType="afterEffect">
                                  <p:stCondLst>
                                    <p:cond delay="0"/>
                                  </p:stCondLst>
                                  <p:childTnLst>
                                    <p:set>
                                      <p:cBhvr>
                                        <p:cTn id="82" dur="1" fill="hold">
                                          <p:stCondLst>
                                            <p:cond delay="0"/>
                                          </p:stCondLst>
                                        </p:cTn>
                                        <p:tgtEl>
                                          <p:spTgt spid="1031"/>
                                        </p:tgtEl>
                                        <p:attrNameLst>
                                          <p:attrName>style.visibility</p:attrName>
                                        </p:attrNameLst>
                                      </p:cBhvr>
                                      <p:to>
                                        <p:strVal val="visible"/>
                                      </p:to>
                                    </p:set>
                                    <p:animEffect transition="in" filter="strips(upRight)">
                                      <p:cBhvr>
                                        <p:cTn id="83" dur="500"/>
                                        <p:tgtEl>
                                          <p:spTgt spid="1031"/>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104"/>
                                        </p:tgtEl>
                                        <p:attrNameLst>
                                          <p:attrName>style.visibility</p:attrName>
                                        </p:attrNameLst>
                                      </p:cBhvr>
                                      <p:to>
                                        <p:strVal val="visible"/>
                                      </p:to>
                                    </p:set>
                                    <p:animEffect transition="in" filter="fade">
                                      <p:cBhvr>
                                        <p:cTn id="86" dur="500"/>
                                        <p:tgtEl>
                                          <p:spTgt spid="104"/>
                                        </p:tgtEl>
                                      </p:cBhvr>
                                    </p:animEffect>
                                  </p:childTnLst>
                                </p:cTn>
                              </p:par>
                            </p:childTnLst>
                          </p:cTn>
                        </p:par>
                        <p:par>
                          <p:cTn id="87" fill="hold">
                            <p:stCondLst>
                              <p:cond delay="8250"/>
                            </p:stCondLst>
                            <p:childTnLst>
                              <p:par>
                                <p:cTn id="88" presetID="22" presetClass="entr" presetSubtype="2" fill="hold" grpId="0" nodeType="afterEffect">
                                  <p:stCondLst>
                                    <p:cond delay="0"/>
                                  </p:stCondLst>
                                  <p:childTnLst>
                                    <p:set>
                                      <p:cBhvr>
                                        <p:cTn id="89" dur="1" fill="hold">
                                          <p:stCondLst>
                                            <p:cond delay="0"/>
                                          </p:stCondLst>
                                        </p:cTn>
                                        <p:tgtEl>
                                          <p:spTgt spid="109"/>
                                        </p:tgtEl>
                                        <p:attrNameLst>
                                          <p:attrName>style.visibility</p:attrName>
                                        </p:attrNameLst>
                                      </p:cBhvr>
                                      <p:to>
                                        <p:strVal val="visible"/>
                                      </p:to>
                                    </p:set>
                                    <p:animEffect transition="in" filter="wipe(right)">
                                      <p:cBhvr>
                                        <p:cTn id="90" dur="500"/>
                                        <p:tgtEl>
                                          <p:spTgt spid="109"/>
                                        </p:tgtEl>
                                      </p:cBhvr>
                                    </p:animEffect>
                                  </p:childTnLst>
                                </p:cTn>
                              </p:par>
                            </p:childTnLst>
                          </p:cTn>
                        </p:par>
                        <p:par>
                          <p:cTn id="91" fill="hold">
                            <p:stCondLst>
                              <p:cond delay="8750"/>
                            </p:stCondLst>
                            <p:childTnLst>
                              <p:par>
                                <p:cTn id="92" presetID="37" presetClass="entr" presetSubtype="0" fill="hold" nodeType="afterEffect">
                                  <p:stCondLst>
                                    <p:cond delay="0"/>
                                  </p:stCondLst>
                                  <p:childTnLst>
                                    <p:set>
                                      <p:cBhvr>
                                        <p:cTn id="93" dur="1" fill="hold">
                                          <p:stCondLst>
                                            <p:cond delay="0"/>
                                          </p:stCondLst>
                                        </p:cTn>
                                        <p:tgtEl>
                                          <p:spTgt spid="78"/>
                                        </p:tgtEl>
                                        <p:attrNameLst>
                                          <p:attrName>style.visibility</p:attrName>
                                        </p:attrNameLst>
                                      </p:cBhvr>
                                      <p:to>
                                        <p:strVal val="visible"/>
                                      </p:to>
                                    </p:set>
                                    <p:animEffect transition="in" filter="fade">
                                      <p:cBhvr>
                                        <p:cTn id="94" dur="1000"/>
                                        <p:tgtEl>
                                          <p:spTgt spid="78"/>
                                        </p:tgtEl>
                                      </p:cBhvr>
                                    </p:animEffect>
                                    <p:anim calcmode="lin" valueType="num">
                                      <p:cBhvr>
                                        <p:cTn id="95" dur="1000" fill="hold"/>
                                        <p:tgtEl>
                                          <p:spTgt spid="78"/>
                                        </p:tgtEl>
                                        <p:attrNameLst>
                                          <p:attrName>ppt_x</p:attrName>
                                        </p:attrNameLst>
                                      </p:cBhvr>
                                      <p:tavLst>
                                        <p:tav tm="0">
                                          <p:val>
                                            <p:strVal val="#ppt_x"/>
                                          </p:val>
                                        </p:tav>
                                        <p:tav tm="100000">
                                          <p:val>
                                            <p:strVal val="#ppt_x"/>
                                          </p:val>
                                        </p:tav>
                                      </p:tavLst>
                                    </p:anim>
                                    <p:anim calcmode="lin" valueType="num">
                                      <p:cBhvr>
                                        <p:cTn id="96" dur="900" decel="100000" fill="hold"/>
                                        <p:tgtEl>
                                          <p:spTgt spid="78"/>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98" fill="hold">
                            <p:stCondLst>
                              <p:cond delay="9750"/>
                            </p:stCondLst>
                            <p:childTnLst>
                              <p:par>
                                <p:cTn id="99" presetID="53" presetClass="entr" presetSubtype="16" fill="hold" grpId="0" nodeType="afterEffect">
                                  <p:stCondLst>
                                    <p:cond delay="0"/>
                                  </p:stCondLst>
                                  <p:childTnLst>
                                    <p:set>
                                      <p:cBhvr>
                                        <p:cTn id="100" dur="1" fill="hold">
                                          <p:stCondLst>
                                            <p:cond delay="0"/>
                                          </p:stCondLst>
                                        </p:cTn>
                                        <p:tgtEl>
                                          <p:spTgt spid="92"/>
                                        </p:tgtEl>
                                        <p:attrNameLst>
                                          <p:attrName>style.visibility</p:attrName>
                                        </p:attrNameLst>
                                      </p:cBhvr>
                                      <p:to>
                                        <p:strVal val="visible"/>
                                      </p:to>
                                    </p:set>
                                    <p:anim calcmode="lin" valueType="num">
                                      <p:cBhvr>
                                        <p:cTn id="101" dur="500" fill="hold"/>
                                        <p:tgtEl>
                                          <p:spTgt spid="92"/>
                                        </p:tgtEl>
                                        <p:attrNameLst>
                                          <p:attrName>ppt_w</p:attrName>
                                        </p:attrNameLst>
                                      </p:cBhvr>
                                      <p:tavLst>
                                        <p:tav tm="0">
                                          <p:val>
                                            <p:fltVal val="0"/>
                                          </p:val>
                                        </p:tav>
                                        <p:tav tm="100000">
                                          <p:val>
                                            <p:strVal val="#ppt_w"/>
                                          </p:val>
                                        </p:tav>
                                      </p:tavLst>
                                    </p:anim>
                                    <p:anim calcmode="lin" valueType="num">
                                      <p:cBhvr>
                                        <p:cTn id="102" dur="500" fill="hold"/>
                                        <p:tgtEl>
                                          <p:spTgt spid="92"/>
                                        </p:tgtEl>
                                        <p:attrNameLst>
                                          <p:attrName>ppt_h</p:attrName>
                                        </p:attrNameLst>
                                      </p:cBhvr>
                                      <p:tavLst>
                                        <p:tav tm="0">
                                          <p:val>
                                            <p:fltVal val="0"/>
                                          </p:val>
                                        </p:tav>
                                        <p:tav tm="100000">
                                          <p:val>
                                            <p:strVal val="#ppt_h"/>
                                          </p:val>
                                        </p:tav>
                                      </p:tavLst>
                                    </p:anim>
                                    <p:animEffect transition="in" filter="fade">
                                      <p:cBhvr>
                                        <p:cTn id="103" dur="500"/>
                                        <p:tgtEl>
                                          <p:spTgt spid="92"/>
                                        </p:tgtEl>
                                      </p:cBhvr>
                                    </p:animEffect>
                                  </p:childTnLst>
                                </p:cTn>
                              </p:par>
                              <p:par>
                                <p:cTn id="104" presetID="23" presetClass="entr" presetSubtype="16" fill="hold" nodeType="withEffect">
                                  <p:stCondLst>
                                    <p:cond delay="0"/>
                                  </p:stCondLst>
                                  <p:childTnLst>
                                    <p:set>
                                      <p:cBhvr>
                                        <p:cTn id="105" dur="1" fill="hold">
                                          <p:stCondLst>
                                            <p:cond delay="0"/>
                                          </p:stCondLst>
                                        </p:cTn>
                                        <p:tgtEl>
                                          <p:spTgt spid="135"/>
                                        </p:tgtEl>
                                        <p:attrNameLst>
                                          <p:attrName>style.visibility</p:attrName>
                                        </p:attrNameLst>
                                      </p:cBhvr>
                                      <p:to>
                                        <p:strVal val="visible"/>
                                      </p:to>
                                    </p:set>
                                    <p:anim calcmode="lin" valueType="num">
                                      <p:cBhvr>
                                        <p:cTn id="106" dur="500" fill="hold"/>
                                        <p:tgtEl>
                                          <p:spTgt spid="135"/>
                                        </p:tgtEl>
                                        <p:attrNameLst>
                                          <p:attrName>ppt_w</p:attrName>
                                        </p:attrNameLst>
                                      </p:cBhvr>
                                      <p:tavLst>
                                        <p:tav tm="0">
                                          <p:val>
                                            <p:fltVal val="0"/>
                                          </p:val>
                                        </p:tav>
                                        <p:tav tm="100000">
                                          <p:val>
                                            <p:strVal val="#ppt_w"/>
                                          </p:val>
                                        </p:tav>
                                      </p:tavLst>
                                    </p:anim>
                                    <p:anim calcmode="lin" valueType="num">
                                      <p:cBhvr>
                                        <p:cTn id="107" dur="500" fill="hold"/>
                                        <p:tgtEl>
                                          <p:spTgt spid="135"/>
                                        </p:tgtEl>
                                        <p:attrNameLst>
                                          <p:attrName>ppt_h</p:attrName>
                                        </p:attrNameLst>
                                      </p:cBhvr>
                                      <p:tavLst>
                                        <p:tav tm="0">
                                          <p:val>
                                            <p:fltVal val="0"/>
                                          </p:val>
                                        </p:tav>
                                        <p:tav tm="100000">
                                          <p:val>
                                            <p:strVal val="#ppt_h"/>
                                          </p:val>
                                        </p:tav>
                                      </p:tavLst>
                                    </p:anim>
                                  </p:childTnLst>
                                </p:cTn>
                              </p:par>
                            </p:childTnLst>
                          </p:cTn>
                        </p:par>
                        <p:par>
                          <p:cTn id="108" fill="hold">
                            <p:stCondLst>
                              <p:cond delay="10250"/>
                            </p:stCondLst>
                            <p:childTnLst>
                              <p:par>
                                <p:cTn id="109" presetID="18" presetClass="entr" presetSubtype="3" fill="hold" grpId="0" nodeType="afterEffect">
                                  <p:stCondLst>
                                    <p:cond delay="0"/>
                                  </p:stCondLst>
                                  <p:childTnLst>
                                    <p:set>
                                      <p:cBhvr>
                                        <p:cTn id="110" dur="1" fill="hold">
                                          <p:stCondLst>
                                            <p:cond delay="0"/>
                                          </p:stCondLst>
                                        </p:cTn>
                                        <p:tgtEl>
                                          <p:spTgt spid="1032"/>
                                        </p:tgtEl>
                                        <p:attrNameLst>
                                          <p:attrName>style.visibility</p:attrName>
                                        </p:attrNameLst>
                                      </p:cBhvr>
                                      <p:to>
                                        <p:strVal val="visible"/>
                                      </p:to>
                                    </p:set>
                                    <p:animEffect transition="in" filter="strips(upRight)">
                                      <p:cBhvr>
                                        <p:cTn id="111" dur="500"/>
                                        <p:tgtEl>
                                          <p:spTgt spid="1032"/>
                                        </p:tgtEl>
                                      </p:cBhvr>
                                    </p:animEffect>
                                  </p:childTnLst>
                                </p:cTn>
                              </p:par>
                              <p:par>
                                <p:cTn id="112" presetID="10" presetClass="entr" presetSubtype="0" fill="hold" grpId="0" nodeType="withEffect">
                                  <p:stCondLst>
                                    <p:cond delay="0"/>
                                  </p:stCondLst>
                                  <p:childTnLst>
                                    <p:set>
                                      <p:cBhvr>
                                        <p:cTn id="113" dur="1" fill="hold">
                                          <p:stCondLst>
                                            <p:cond delay="0"/>
                                          </p:stCondLst>
                                        </p:cTn>
                                        <p:tgtEl>
                                          <p:spTgt spid="105"/>
                                        </p:tgtEl>
                                        <p:attrNameLst>
                                          <p:attrName>style.visibility</p:attrName>
                                        </p:attrNameLst>
                                      </p:cBhvr>
                                      <p:to>
                                        <p:strVal val="visible"/>
                                      </p:to>
                                    </p:set>
                                    <p:animEffect transition="in" filter="fade">
                                      <p:cBhvr>
                                        <p:cTn id="114" dur="500"/>
                                        <p:tgtEl>
                                          <p:spTgt spid="105"/>
                                        </p:tgtEl>
                                      </p:cBhvr>
                                    </p:animEffect>
                                  </p:childTnLst>
                                </p:cTn>
                              </p:par>
                            </p:childTnLst>
                          </p:cTn>
                        </p:par>
                        <p:par>
                          <p:cTn id="115" fill="hold">
                            <p:stCondLst>
                              <p:cond delay="10750"/>
                            </p:stCondLst>
                            <p:childTnLst>
                              <p:par>
                                <p:cTn id="116" presetID="22" presetClass="entr" presetSubtype="8" fill="hold" grpId="0" nodeType="afterEffect">
                                  <p:stCondLst>
                                    <p:cond delay="0"/>
                                  </p:stCondLst>
                                  <p:childTnLst>
                                    <p:set>
                                      <p:cBhvr>
                                        <p:cTn id="117" dur="1" fill="hold">
                                          <p:stCondLst>
                                            <p:cond delay="0"/>
                                          </p:stCondLst>
                                        </p:cTn>
                                        <p:tgtEl>
                                          <p:spTgt spid="112"/>
                                        </p:tgtEl>
                                        <p:attrNameLst>
                                          <p:attrName>style.visibility</p:attrName>
                                        </p:attrNameLst>
                                      </p:cBhvr>
                                      <p:to>
                                        <p:strVal val="visible"/>
                                      </p:to>
                                    </p:set>
                                    <p:animEffect transition="in" filter="wipe(left)">
                                      <p:cBhvr>
                                        <p:cTn id="118" dur="500"/>
                                        <p:tgtEl>
                                          <p:spTgt spid="112"/>
                                        </p:tgtEl>
                                      </p:cBhvr>
                                    </p:animEffect>
                                  </p:childTnLst>
                                </p:cTn>
                              </p:par>
                            </p:childTnLst>
                          </p:cTn>
                        </p:par>
                        <p:par>
                          <p:cTn id="119" fill="hold">
                            <p:stCondLst>
                              <p:cond delay="11250"/>
                            </p:stCondLst>
                            <p:childTnLst>
                              <p:par>
                                <p:cTn id="120" presetID="37" presetClass="entr" presetSubtype="0" fill="hold" nodeType="afterEffect">
                                  <p:stCondLst>
                                    <p:cond delay="0"/>
                                  </p:stCondLst>
                                  <p:childTnLst>
                                    <p:set>
                                      <p:cBhvr>
                                        <p:cTn id="121" dur="1" fill="hold">
                                          <p:stCondLst>
                                            <p:cond delay="0"/>
                                          </p:stCondLst>
                                        </p:cTn>
                                        <p:tgtEl>
                                          <p:spTgt spid="69"/>
                                        </p:tgtEl>
                                        <p:attrNameLst>
                                          <p:attrName>style.visibility</p:attrName>
                                        </p:attrNameLst>
                                      </p:cBhvr>
                                      <p:to>
                                        <p:strVal val="visible"/>
                                      </p:to>
                                    </p:set>
                                    <p:animEffect transition="in" filter="fade">
                                      <p:cBhvr>
                                        <p:cTn id="122" dur="1000"/>
                                        <p:tgtEl>
                                          <p:spTgt spid="69"/>
                                        </p:tgtEl>
                                      </p:cBhvr>
                                    </p:animEffect>
                                    <p:anim calcmode="lin" valueType="num">
                                      <p:cBhvr>
                                        <p:cTn id="123" dur="1000" fill="hold"/>
                                        <p:tgtEl>
                                          <p:spTgt spid="69"/>
                                        </p:tgtEl>
                                        <p:attrNameLst>
                                          <p:attrName>ppt_x</p:attrName>
                                        </p:attrNameLst>
                                      </p:cBhvr>
                                      <p:tavLst>
                                        <p:tav tm="0">
                                          <p:val>
                                            <p:strVal val="#ppt_x"/>
                                          </p:val>
                                        </p:tav>
                                        <p:tav tm="100000">
                                          <p:val>
                                            <p:strVal val="#ppt_x"/>
                                          </p:val>
                                        </p:tav>
                                      </p:tavLst>
                                    </p:anim>
                                    <p:anim calcmode="lin" valueType="num">
                                      <p:cBhvr>
                                        <p:cTn id="124" dur="900" decel="100000" fill="hold"/>
                                        <p:tgtEl>
                                          <p:spTgt spid="69"/>
                                        </p:tgtEl>
                                        <p:attrNameLst>
                                          <p:attrName>ppt_y</p:attrName>
                                        </p:attrNameLst>
                                      </p:cBhvr>
                                      <p:tavLst>
                                        <p:tav tm="0">
                                          <p:val>
                                            <p:strVal val="#ppt_y+1"/>
                                          </p:val>
                                        </p:tav>
                                        <p:tav tm="100000">
                                          <p:val>
                                            <p:strVal val="#ppt_y-.03"/>
                                          </p:val>
                                        </p:tav>
                                      </p:tavLst>
                                    </p:anim>
                                    <p:anim calcmode="lin" valueType="num">
                                      <p:cBhvr>
                                        <p:cTn id="125"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26" fill="hold">
                            <p:stCondLst>
                              <p:cond delay="12250"/>
                            </p:stCondLst>
                            <p:childTnLst>
                              <p:par>
                                <p:cTn id="127" presetID="53" presetClass="entr" presetSubtype="16" fill="hold" grpId="0" nodeType="afterEffect">
                                  <p:stCondLst>
                                    <p:cond delay="0"/>
                                  </p:stCondLst>
                                  <p:childTnLst>
                                    <p:set>
                                      <p:cBhvr>
                                        <p:cTn id="128" dur="1" fill="hold">
                                          <p:stCondLst>
                                            <p:cond delay="0"/>
                                          </p:stCondLst>
                                        </p:cTn>
                                        <p:tgtEl>
                                          <p:spTgt spid="93"/>
                                        </p:tgtEl>
                                        <p:attrNameLst>
                                          <p:attrName>style.visibility</p:attrName>
                                        </p:attrNameLst>
                                      </p:cBhvr>
                                      <p:to>
                                        <p:strVal val="visible"/>
                                      </p:to>
                                    </p:set>
                                    <p:anim calcmode="lin" valueType="num">
                                      <p:cBhvr>
                                        <p:cTn id="129" dur="500" fill="hold"/>
                                        <p:tgtEl>
                                          <p:spTgt spid="93"/>
                                        </p:tgtEl>
                                        <p:attrNameLst>
                                          <p:attrName>ppt_w</p:attrName>
                                        </p:attrNameLst>
                                      </p:cBhvr>
                                      <p:tavLst>
                                        <p:tav tm="0">
                                          <p:val>
                                            <p:fltVal val="0"/>
                                          </p:val>
                                        </p:tav>
                                        <p:tav tm="100000">
                                          <p:val>
                                            <p:strVal val="#ppt_w"/>
                                          </p:val>
                                        </p:tav>
                                      </p:tavLst>
                                    </p:anim>
                                    <p:anim calcmode="lin" valueType="num">
                                      <p:cBhvr>
                                        <p:cTn id="130" dur="500" fill="hold"/>
                                        <p:tgtEl>
                                          <p:spTgt spid="93"/>
                                        </p:tgtEl>
                                        <p:attrNameLst>
                                          <p:attrName>ppt_h</p:attrName>
                                        </p:attrNameLst>
                                      </p:cBhvr>
                                      <p:tavLst>
                                        <p:tav tm="0">
                                          <p:val>
                                            <p:fltVal val="0"/>
                                          </p:val>
                                        </p:tav>
                                        <p:tav tm="100000">
                                          <p:val>
                                            <p:strVal val="#ppt_h"/>
                                          </p:val>
                                        </p:tav>
                                      </p:tavLst>
                                    </p:anim>
                                    <p:animEffect transition="in" filter="fade">
                                      <p:cBhvr>
                                        <p:cTn id="131" dur="500"/>
                                        <p:tgtEl>
                                          <p:spTgt spid="93"/>
                                        </p:tgtEl>
                                      </p:cBhvr>
                                    </p:animEffect>
                                  </p:childTnLst>
                                </p:cTn>
                              </p:par>
                              <p:par>
                                <p:cTn id="132" presetID="23" presetClass="entr" presetSubtype="16" fill="hold" nodeType="withEffect">
                                  <p:stCondLst>
                                    <p:cond delay="0"/>
                                  </p:stCondLst>
                                  <p:childTnLst>
                                    <p:set>
                                      <p:cBhvr>
                                        <p:cTn id="133" dur="1" fill="hold">
                                          <p:stCondLst>
                                            <p:cond delay="0"/>
                                          </p:stCondLst>
                                        </p:cTn>
                                        <p:tgtEl>
                                          <p:spTgt spid="114"/>
                                        </p:tgtEl>
                                        <p:attrNameLst>
                                          <p:attrName>style.visibility</p:attrName>
                                        </p:attrNameLst>
                                      </p:cBhvr>
                                      <p:to>
                                        <p:strVal val="visible"/>
                                      </p:to>
                                    </p:set>
                                    <p:anim calcmode="lin" valueType="num">
                                      <p:cBhvr>
                                        <p:cTn id="134" dur="500" fill="hold"/>
                                        <p:tgtEl>
                                          <p:spTgt spid="114"/>
                                        </p:tgtEl>
                                        <p:attrNameLst>
                                          <p:attrName>ppt_w</p:attrName>
                                        </p:attrNameLst>
                                      </p:cBhvr>
                                      <p:tavLst>
                                        <p:tav tm="0">
                                          <p:val>
                                            <p:fltVal val="0"/>
                                          </p:val>
                                        </p:tav>
                                        <p:tav tm="100000">
                                          <p:val>
                                            <p:strVal val="#ppt_w"/>
                                          </p:val>
                                        </p:tav>
                                      </p:tavLst>
                                    </p:anim>
                                    <p:anim calcmode="lin" valueType="num">
                                      <p:cBhvr>
                                        <p:cTn id="135" dur="500" fill="hold"/>
                                        <p:tgtEl>
                                          <p:spTgt spid="114"/>
                                        </p:tgtEl>
                                        <p:attrNameLst>
                                          <p:attrName>ppt_h</p:attrName>
                                        </p:attrNameLst>
                                      </p:cBhvr>
                                      <p:tavLst>
                                        <p:tav tm="0">
                                          <p:val>
                                            <p:fltVal val="0"/>
                                          </p:val>
                                        </p:tav>
                                        <p:tav tm="100000">
                                          <p:val>
                                            <p:strVal val="#ppt_h"/>
                                          </p:val>
                                        </p:tav>
                                      </p:tavLst>
                                    </p:anim>
                                  </p:childTnLst>
                                </p:cTn>
                              </p:par>
                            </p:childTnLst>
                          </p:cTn>
                        </p:par>
                        <p:par>
                          <p:cTn id="136" fill="hold">
                            <p:stCondLst>
                              <p:cond delay="12750"/>
                            </p:stCondLst>
                            <p:childTnLst>
                              <p:par>
                                <p:cTn id="137" presetID="18" presetClass="entr" presetSubtype="3" fill="hold" grpId="0" nodeType="afterEffect">
                                  <p:stCondLst>
                                    <p:cond delay="0"/>
                                  </p:stCondLst>
                                  <p:childTnLst>
                                    <p:set>
                                      <p:cBhvr>
                                        <p:cTn id="138" dur="1" fill="hold">
                                          <p:stCondLst>
                                            <p:cond delay="0"/>
                                          </p:stCondLst>
                                        </p:cTn>
                                        <p:tgtEl>
                                          <p:spTgt spid="1033"/>
                                        </p:tgtEl>
                                        <p:attrNameLst>
                                          <p:attrName>style.visibility</p:attrName>
                                        </p:attrNameLst>
                                      </p:cBhvr>
                                      <p:to>
                                        <p:strVal val="visible"/>
                                      </p:to>
                                    </p:set>
                                    <p:animEffect transition="in" filter="strips(upRight)">
                                      <p:cBhvr>
                                        <p:cTn id="139" dur="500"/>
                                        <p:tgtEl>
                                          <p:spTgt spid="1033"/>
                                        </p:tgtEl>
                                      </p:cBhvr>
                                    </p:animEffect>
                                  </p:childTnLst>
                                </p:cTn>
                              </p:par>
                              <p:par>
                                <p:cTn id="140" presetID="10" presetClass="entr" presetSubtype="0" fill="hold" grpId="0" nodeType="withEffect">
                                  <p:stCondLst>
                                    <p:cond delay="0"/>
                                  </p:stCondLst>
                                  <p:childTnLst>
                                    <p:set>
                                      <p:cBhvr>
                                        <p:cTn id="141" dur="1" fill="hold">
                                          <p:stCondLst>
                                            <p:cond delay="0"/>
                                          </p:stCondLst>
                                        </p:cTn>
                                        <p:tgtEl>
                                          <p:spTgt spid="106"/>
                                        </p:tgtEl>
                                        <p:attrNameLst>
                                          <p:attrName>style.visibility</p:attrName>
                                        </p:attrNameLst>
                                      </p:cBhvr>
                                      <p:to>
                                        <p:strVal val="visible"/>
                                      </p:to>
                                    </p:set>
                                    <p:animEffect transition="in" filter="fade">
                                      <p:cBhvr>
                                        <p:cTn id="142" dur="500"/>
                                        <p:tgtEl>
                                          <p:spTgt spid="106"/>
                                        </p:tgtEl>
                                      </p:cBhvr>
                                    </p:animEffect>
                                  </p:childTnLst>
                                </p:cTn>
                              </p:par>
                            </p:childTnLst>
                          </p:cTn>
                        </p:par>
                        <p:par>
                          <p:cTn id="143" fill="hold">
                            <p:stCondLst>
                              <p:cond delay="13250"/>
                            </p:stCondLst>
                            <p:childTnLst>
                              <p:par>
                                <p:cTn id="144" presetID="22" presetClass="entr" presetSubtype="2" fill="hold" grpId="0" nodeType="afterEffect">
                                  <p:stCondLst>
                                    <p:cond delay="0"/>
                                  </p:stCondLst>
                                  <p:childTnLst>
                                    <p:set>
                                      <p:cBhvr>
                                        <p:cTn id="145" dur="1" fill="hold">
                                          <p:stCondLst>
                                            <p:cond delay="0"/>
                                          </p:stCondLst>
                                        </p:cTn>
                                        <p:tgtEl>
                                          <p:spTgt spid="110"/>
                                        </p:tgtEl>
                                        <p:attrNameLst>
                                          <p:attrName>style.visibility</p:attrName>
                                        </p:attrNameLst>
                                      </p:cBhvr>
                                      <p:to>
                                        <p:strVal val="visible"/>
                                      </p:to>
                                    </p:set>
                                    <p:animEffect transition="in" filter="wipe(right)">
                                      <p:cBhvr>
                                        <p:cTn id="146" dur="500"/>
                                        <p:tgtEl>
                                          <p:spTgt spid="110"/>
                                        </p:tgtEl>
                                      </p:cBhvr>
                                    </p:animEffect>
                                  </p:childTnLst>
                                </p:cTn>
                              </p:par>
                            </p:childTnLst>
                          </p:cTn>
                        </p:par>
                        <p:par>
                          <p:cTn id="147" fill="hold">
                            <p:stCondLst>
                              <p:cond delay="13750"/>
                            </p:stCondLst>
                            <p:childTnLst>
                              <p:par>
                                <p:cTn id="148" presetID="37" presetClass="entr" presetSubtype="0" fill="hold" nodeType="afterEffect">
                                  <p:stCondLst>
                                    <p:cond delay="0"/>
                                  </p:stCondLst>
                                  <p:childTnLst>
                                    <p:set>
                                      <p:cBhvr>
                                        <p:cTn id="149" dur="1" fill="hold">
                                          <p:stCondLst>
                                            <p:cond delay="0"/>
                                          </p:stCondLst>
                                        </p:cTn>
                                        <p:tgtEl>
                                          <p:spTgt spid="75"/>
                                        </p:tgtEl>
                                        <p:attrNameLst>
                                          <p:attrName>style.visibility</p:attrName>
                                        </p:attrNameLst>
                                      </p:cBhvr>
                                      <p:to>
                                        <p:strVal val="visible"/>
                                      </p:to>
                                    </p:set>
                                    <p:animEffect transition="in" filter="fade">
                                      <p:cBhvr>
                                        <p:cTn id="150" dur="1000"/>
                                        <p:tgtEl>
                                          <p:spTgt spid="75"/>
                                        </p:tgtEl>
                                      </p:cBhvr>
                                    </p:animEffect>
                                    <p:anim calcmode="lin" valueType="num">
                                      <p:cBhvr>
                                        <p:cTn id="151" dur="1000" fill="hold"/>
                                        <p:tgtEl>
                                          <p:spTgt spid="75"/>
                                        </p:tgtEl>
                                        <p:attrNameLst>
                                          <p:attrName>ppt_x</p:attrName>
                                        </p:attrNameLst>
                                      </p:cBhvr>
                                      <p:tavLst>
                                        <p:tav tm="0">
                                          <p:val>
                                            <p:strVal val="#ppt_x"/>
                                          </p:val>
                                        </p:tav>
                                        <p:tav tm="100000">
                                          <p:val>
                                            <p:strVal val="#ppt_x"/>
                                          </p:val>
                                        </p:tav>
                                      </p:tavLst>
                                    </p:anim>
                                    <p:anim calcmode="lin" valueType="num">
                                      <p:cBhvr>
                                        <p:cTn id="152" dur="900" decel="100000" fill="hold"/>
                                        <p:tgtEl>
                                          <p:spTgt spid="75"/>
                                        </p:tgtEl>
                                        <p:attrNameLst>
                                          <p:attrName>ppt_y</p:attrName>
                                        </p:attrNameLst>
                                      </p:cBhvr>
                                      <p:tavLst>
                                        <p:tav tm="0">
                                          <p:val>
                                            <p:strVal val="#ppt_y+1"/>
                                          </p:val>
                                        </p:tav>
                                        <p:tav tm="100000">
                                          <p:val>
                                            <p:strVal val="#ppt_y-.03"/>
                                          </p:val>
                                        </p:tav>
                                      </p:tavLst>
                                    </p:anim>
                                    <p:anim calcmode="lin" valueType="num">
                                      <p:cBhvr>
                                        <p:cTn id="153"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154" fill="hold">
                            <p:stCondLst>
                              <p:cond delay="14750"/>
                            </p:stCondLst>
                            <p:childTnLst>
                              <p:par>
                                <p:cTn id="155" presetID="53" presetClass="entr" presetSubtype="16" fill="hold" grpId="0" nodeType="afterEffect">
                                  <p:stCondLst>
                                    <p:cond delay="0"/>
                                  </p:stCondLst>
                                  <p:childTnLst>
                                    <p:set>
                                      <p:cBhvr>
                                        <p:cTn id="156" dur="1" fill="hold">
                                          <p:stCondLst>
                                            <p:cond delay="0"/>
                                          </p:stCondLst>
                                        </p:cTn>
                                        <p:tgtEl>
                                          <p:spTgt spid="94"/>
                                        </p:tgtEl>
                                        <p:attrNameLst>
                                          <p:attrName>style.visibility</p:attrName>
                                        </p:attrNameLst>
                                      </p:cBhvr>
                                      <p:to>
                                        <p:strVal val="visible"/>
                                      </p:to>
                                    </p:set>
                                    <p:anim calcmode="lin" valueType="num">
                                      <p:cBhvr>
                                        <p:cTn id="157" dur="500" fill="hold"/>
                                        <p:tgtEl>
                                          <p:spTgt spid="94"/>
                                        </p:tgtEl>
                                        <p:attrNameLst>
                                          <p:attrName>ppt_w</p:attrName>
                                        </p:attrNameLst>
                                      </p:cBhvr>
                                      <p:tavLst>
                                        <p:tav tm="0">
                                          <p:val>
                                            <p:fltVal val="0"/>
                                          </p:val>
                                        </p:tav>
                                        <p:tav tm="100000">
                                          <p:val>
                                            <p:strVal val="#ppt_w"/>
                                          </p:val>
                                        </p:tav>
                                      </p:tavLst>
                                    </p:anim>
                                    <p:anim calcmode="lin" valueType="num">
                                      <p:cBhvr>
                                        <p:cTn id="158" dur="500" fill="hold"/>
                                        <p:tgtEl>
                                          <p:spTgt spid="94"/>
                                        </p:tgtEl>
                                        <p:attrNameLst>
                                          <p:attrName>ppt_h</p:attrName>
                                        </p:attrNameLst>
                                      </p:cBhvr>
                                      <p:tavLst>
                                        <p:tav tm="0">
                                          <p:val>
                                            <p:fltVal val="0"/>
                                          </p:val>
                                        </p:tav>
                                        <p:tav tm="100000">
                                          <p:val>
                                            <p:strVal val="#ppt_h"/>
                                          </p:val>
                                        </p:tav>
                                      </p:tavLst>
                                    </p:anim>
                                    <p:animEffect transition="in" filter="fade">
                                      <p:cBhvr>
                                        <p:cTn id="159" dur="500"/>
                                        <p:tgtEl>
                                          <p:spTgt spid="94"/>
                                        </p:tgtEl>
                                      </p:cBhvr>
                                    </p:animEffect>
                                  </p:childTnLst>
                                </p:cTn>
                              </p:par>
                            </p:childTnLst>
                          </p:cTn>
                        </p:par>
                        <p:par>
                          <p:cTn id="160" fill="hold">
                            <p:stCondLst>
                              <p:cond delay="15250"/>
                            </p:stCondLst>
                            <p:childTnLst>
                              <p:par>
                                <p:cTn id="161" presetID="53" presetClass="entr" presetSubtype="16" fill="hold" grpId="0" nodeType="afterEffect">
                                  <p:stCondLst>
                                    <p:cond delay="0"/>
                                  </p:stCondLst>
                                  <p:childTnLst>
                                    <p:set>
                                      <p:cBhvr>
                                        <p:cTn id="162" dur="1" fill="hold">
                                          <p:stCondLst>
                                            <p:cond delay="0"/>
                                          </p:stCondLst>
                                        </p:cTn>
                                        <p:tgtEl>
                                          <p:spTgt spid="100"/>
                                        </p:tgtEl>
                                        <p:attrNameLst>
                                          <p:attrName>style.visibility</p:attrName>
                                        </p:attrNameLst>
                                      </p:cBhvr>
                                      <p:to>
                                        <p:strVal val="visible"/>
                                      </p:to>
                                    </p:set>
                                    <p:anim calcmode="lin" valueType="num">
                                      <p:cBhvr>
                                        <p:cTn id="163" dur="500" fill="hold"/>
                                        <p:tgtEl>
                                          <p:spTgt spid="100"/>
                                        </p:tgtEl>
                                        <p:attrNameLst>
                                          <p:attrName>ppt_w</p:attrName>
                                        </p:attrNameLst>
                                      </p:cBhvr>
                                      <p:tavLst>
                                        <p:tav tm="0">
                                          <p:val>
                                            <p:fltVal val="0"/>
                                          </p:val>
                                        </p:tav>
                                        <p:tav tm="100000">
                                          <p:val>
                                            <p:strVal val="#ppt_w"/>
                                          </p:val>
                                        </p:tav>
                                      </p:tavLst>
                                    </p:anim>
                                    <p:anim calcmode="lin" valueType="num">
                                      <p:cBhvr>
                                        <p:cTn id="164" dur="500" fill="hold"/>
                                        <p:tgtEl>
                                          <p:spTgt spid="100"/>
                                        </p:tgtEl>
                                        <p:attrNameLst>
                                          <p:attrName>ppt_h</p:attrName>
                                        </p:attrNameLst>
                                      </p:cBhvr>
                                      <p:tavLst>
                                        <p:tav tm="0">
                                          <p:val>
                                            <p:fltVal val="0"/>
                                          </p:val>
                                        </p:tav>
                                        <p:tav tm="100000">
                                          <p:val>
                                            <p:strVal val="#ppt_h"/>
                                          </p:val>
                                        </p:tav>
                                      </p:tavLst>
                                    </p:anim>
                                    <p:animEffect transition="in" filter="fade">
                                      <p:cBhvr>
                                        <p:cTn id="165" dur="500"/>
                                        <p:tgtEl>
                                          <p:spTgt spid="100"/>
                                        </p:tgtEl>
                                      </p:cBhvr>
                                    </p:animEffect>
                                  </p:childTnLst>
                                </p:cTn>
                              </p:par>
                            </p:childTnLst>
                          </p:cTn>
                        </p:par>
                        <p:par>
                          <p:cTn id="166" fill="hold">
                            <p:stCondLst>
                              <p:cond delay="15750"/>
                            </p:stCondLst>
                            <p:childTnLst>
                              <p:par>
                                <p:cTn id="167" presetID="18" presetClass="entr" presetSubtype="3" fill="hold" grpId="0" nodeType="afterEffect">
                                  <p:stCondLst>
                                    <p:cond delay="0"/>
                                  </p:stCondLst>
                                  <p:childTnLst>
                                    <p:set>
                                      <p:cBhvr>
                                        <p:cTn id="168" dur="1" fill="hold">
                                          <p:stCondLst>
                                            <p:cond delay="0"/>
                                          </p:stCondLst>
                                        </p:cTn>
                                        <p:tgtEl>
                                          <p:spTgt spid="1034"/>
                                        </p:tgtEl>
                                        <p:attrNameLst>
                                          <p:attrName>style.visibility</p:attrName>
                                        </p:attrNameLst>
                                      </p:cBhvr>
                                      <p:to>
                                        <p:strVal val="visible"/>
                                      </p:to>
                                    </p:set>
                                    <p:animEffect transition="in" filter="strips(upRight)">
                                      <p:cBhvr>
                                        <p:cTn id="169" dur="500"/>
                                        <p:tgtEl>
                                          <p:spTgt spid="1034"/>
                                        </p:tgtEl>
                                      </p:cBhvr>
                                    </p:animEffect>
                                  </p:childTnLst>
                                </p:cTn>
                              </p:par>
                              <p:par>
                                <p:cTn id="170" presetID="10" presetClass="entr" presetSubtype="0" fill="hold" grpId="0" nodeType="withEffect">
                                  <p:stCondLst>
                                    <p:cond delay="0"/>
                                  </p:stCondLst>
                                  <p:childTnLst>
                                    <p:set>
                                      <p:cBhvr>
                                        <p:cTn id="171" dur="1" fill="hold">
                                          <p:stCondLst>
                                            <p:cond delay="0"/>
                                          </p:stCondLst>
                                        </p:cTn>
                                        <p:tgtEl>
                                          <p:spTgt spid="107"/>
                                        </p:tgtEl>
                                        <p:attrNameLst>
                                          <p:attrName>style.visibility</p:attrName>
                                        </p:attrNameLst>
                                      </p:cBhvr>
                                      <p:to>
                                        <p:strVal val="visible"/>
                                      </p:to>
                                    </p:set>
                                    <p:animEffect transition="in" filter="fade">
                                      <p:cBhvr>
                                        <p:cTn id="172" dur="500"/>
                                        <p:tgtEl>
                                          <p:spTgt spid="107"/>
                                        </p:tgtEl>
                                      </p:cBhvr>
                                    </p:animEffect>
                                  </p:childTnLst>
                                </p:cTn>
                              </p:par>
                            </p:childTnLst>
                          </p:cTn>
                        </p:par>
                        <p:par>
                          <p:cTn id="173" fill="hold">
                            <p:stCondLst>
                              <p:cond delay="16250"/>
                            </p:stCondLst>
                            <p:childTnLst>
                              <p:par>
                                <p:cTn id="174" presetID="22" presetClass="entr" presetSubtype="8" fill="hold" grpId="0" nodeType="afterEffect">
                                  <p:stCondLst>
                                    <p:cond delay="0"/>
                                  </p:stCondLst>
                                  <p:childTnLst>
                                    <p:set>
                                      <p:cBhvr>
                                        <p:cTn id="175" dur="1" fill="hold">
                                          <p:stCondLst>
                                            <p:cond delay="0"/>
                                          </p:stCondLst>
                                        </p:cTn>
                                        <p:tgtEl>
                                          <p:spTgt spid="113"/>
                                        </p:tgtEl>
                                        <p:attrNameLst>
                                          <p:attrName>style.visibility</p:attrName>
                                        </p:attrNameLst>
                                      </p:cBhvr>
                                      <p:to>
                                        <p:strVal val="visible"/>
                                      </p:to>
                                    </p:set>
                                    <p:animEffect transition="in" filter="wipe(left)">
                                      <p:cBhvr>
                                        <p:cTn id="176" dur="500"/>
                                        <p:tgtEl>
                                          <p:spTgt spid="113"/>
                                        </p:tgtEl>
                                      </p:cBhvr>
                                    </p:animEffect>
                                  </p:childTnLst>
                                </p:cTn>
                              </p:par>
                            </p:childTnLst>
                          </p:cTn>
                        </p:par>
                        <p:par>
                          <p:cTn id="177" fill="hold">
                            <p:stCondLst>
                              <p:cond delay="16750"/>
                            </p:stCondLst>
                            <p:childTnLst>
                              <p:par>
                                <p:cTn id="178" presetID="37" presetClass="entr" presetSubtype="0" fill="hold" nodeType="afterEffect">
                                  <p:stCondLst>
                                    <p:cond delay="0"/>
                                  </p:stCondLst>
                                  <p:childTnLst>
                                    <p:set>
                                      <p:cBhvr>
                                        <p:cTn id="179" dur="1" fill="hold">
                                          <p:stCondLst>
                                            <p:cond delay="0"/>
                                          </p:stCondLst>
                                        </p:cTn>
                                        <p:tgtEl>
                                          <p:spTgt spid="61"/>
                                        </p:tgtEl>
                                        <p:attrNameLst>
                                          <p:attrName>style.visibility</p:attrName>
                                        </p:attrNameLst>
                                      </p:cBhvr>
                                      <p:to>
                                        <p:strVal val="visible"/>
                                      </p:to>
                                    </p:set>
                                    <p:animEffect transition="in" filter="fade">
                                      <p:cBhvr>
                                        <p:cTn id="180" dur="1000"/>
                                        <p:tgtEl>
                                          <p:spTgt spid="61"/>
                                        </p:tgtEl>
                                      </p:cBhvr>
                                    </p:animEffect>
                                    <p:anim calcmode="lin" valueType="num">
                                      <p:cBhvr>
                                        <p:cTn id="181" dur="1000" fill="hold"/>
                                        <p:tgtEl>
                                          <p:spTgt spid="61"/>
                                        </p:tgtEl>
                                        <p:attrNameLst>
                                          <p:attrName>ppt_x</p:attrName>
                                        </p:attrNameLst>
                                      </p:cBhvr>
                                      <p:tavLst>
                                        <p:tav tm="0">
                                          <p:val>
                                            <p:strVal val="#ppt_x"/>
                                          </p:val>
                                        </p:tav>
                                        <p:tav tm="100000">
                                          <p:val>
                                            <p:strVal val="#ppt_x"/>
                                          </p:val>
                                        </p:tav>
                                      </p:tavLst>
                                    </p:anim>
                                    <p:anim calcmode="lin" valueType="num">
                                      <p:cBhvr>
                                        <p:cTn id="182" dur="900" decel="100000" fill="hold"/>
                                        <p:tgtEl>
                                          <p:spTgt spid="61"/>
                                        </p:tgtEl>
                                        <p:attrNameLst>
                                          <p:attrName>ppt_y</p:attrName>
                                        </p:attrNameLst>
                                      </p:cBhvr>
                                      <p:tavLst>
                                        <p:tav tm="0">
                                          <p:val>
                                            <p:strVal val="#ppt_y+1"/>
                                          </p:val>
                                        </p:tav>
                                        <p:tav tm="100000">
                                          <p:val>
                                            <p:strVal val="#ppt_y-.03"/>
                                          </p:val>
                                        </p:tav>
                                      </p:tavLst>
                                    </p:anim>
                                    <p:anim calcmode="lin" valueType="num">
                                      <p:cBhvr>
                                        <p:cTn id="183"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1033" grpId="0" animBg="1"/>
      <p:bldP spid="1034" grpId="0" animBg="1"/>
      <p:bldP spid="93" grpId="0" animBg="1"/>
      <p:bldP spid="89" grpId="0" animBg="1"/>
      <p:bldP spid="91" grpId="0" animBg="1"/>
      <p:bldP spid="90" grpId="0" animBg="1"/>
      <p:bldP spid="92" grpId="0" animBg="1"/>
      <p:bldP spid="94" grpId="0" animBg="1"/>
      <p:bldP spid="102" grpId="0"/>
      <p:bldP spid="103" grpId="0"/>
      <p:bldP spid="104" grpId="0"/>
      <p:bldP spid="105" grpId="0"/>
      <p:bldP spid="106" grpId="0"/>
      <p:bldP spid="107" grpId="0"/>
      <p:bldP spid="108" grpId="0" animBg="1"/>
      <p:bldP spid="109" grpId="0" animBg="1"/>
      <p:bldP spid="110" grpId="0" animBg="1"/>
      <p:bldP spid="111" grpId="0" animBg="1"/>
      <p:bldP spid="112" grpId="0" animBg="1"/>
      <p:bldP spid="113" grpId="0" animBg="1"/>
      <p:bldP spid="99" grpId="0" animBg="1"/>
      <p:bldP spid="100" grpId="0" animBg="1"/>
      <p:bldP spid="101" grpId="0" animBg="1"/>
      <p:bldP spid="14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0" name="Freeform 19"/>
          <p:cNvSpPr>
            <a:spLocks/>
          </p:cNvSpPr>
          <p:nvPr/>
        </p:nvSpPr>
        <p:spPr bwMode="auto">
          <a:xfrm>
            <a:off x="3815010" y="1487433"/>
            <a:ext cx="2825003" cy="2317706"/>
          </a:xfrm>
          <a:custGeom>
            <a:avLst/>
            <a:gdLst/>
            <a:ahLst/>
            <a:cxnLst>
              <a:cxn ang="0">
                <a:pos x="313" y="0"/>
              </a:cxn>
              <a:cxn ang="0">
                <a:pos x="313" y="73"/>
              </a:cxn>
              <a:cxn ang="0">
                <a:pos x="316" y="69"/>
              </a:cxn>
              <a:cxn ang="0">
                <a:pos x="346" y="57"/>
              </a:cxn>
              <a:cxn ang="0">
                <a:pos x="376" y="69"/>
              </a:cxn>
              <a:cxn ang="0">
                <a:pos x="389" y="99"/>
              </a:cxn>
              <a:cxn ang="0">
                <a:pos x="376" y="129"/>
              </a:cxn>
              <a:cxn ang="0">
                <a:pos x="346" y="142"/>
              </a:cxn>
              <a:cxn ang="0">
                <a:pos x="316" y="129"/>
              </a:cxn>
              <a:cxn ang="0">
                <a:pos x="313" y="126"/>
              </a:cxn>
              <a:cxn ang="0">
                <a:pos x="313" y="175"/>
              </a:cxn>
              <a:cxn ang="0">
                <a:pos x="216" y="216"/>
              </a:cxn>
              <a:cxn ang="0">
                <a:pos x="176" y="315"/>
              </a:cxn>
              <a:cxn ang="0">
                <a:pos x="176" y="319"/>
              </a:cxn>
              <a:cxn ang="0">
                <a:pos x="123" y="319"/>
              </a:cxn>
              <a:cxn ang="0">
                <a:pos x="128" y="315"/>
              </a:cxn>
              <a:cxn ang="0">
                <a:pos x="140" y="285"/>
              </a:cxn>
              <a:cxn ang="0">
                <a:pos x="128" y="254"/>
              </a:cxn>
              <a:cxn ang="0">
                <a:pos x="98" y="242"/>
              </a:cxn>
              <a:cxn ang="0">
                <a:pos x="68" y="254"/>
              </a:cxn>
              <a:cxn ang="0">
                <a:pos x="55" y="285"/>
              </a:cxn>
              <a:cxn ang="0">
                <a:pos x="68" y="315"/>
              </a:cxn>
              <a:cxn ang="0">
                <a:pos x="72" y="319"/>
              </a:cxn>
              <a:cxn ang="0">
                <a:pos x="0" y="319"/>
              </a:cxn>
              <a:cxn ang="0">
                <a:pos x="0" y="315"/>
              </a:cxn>
              <a:cxn ang="0">
                <a:pos x="92" y="92"/>
              </a:cxn>
              <a:cxn ang="0">
                <a:pos x="279" y="2"/>
              </a:cxn>
              <a:cxn ang="0">
                <a:pos x="313" y="0"/>
              </a:cxn>
            </a:cxnLst>
            <a:rect l="0" t="0" r="r" b="b"/>
            <a:pathLst>
              <a:path w="389" h="319">
                <a:moveTo>
                  <a:pt x="313" y="0"/>
                </a:moveTo>
                <a:cubicBezTo>
                  <a:pt x="313" y="73"/>
                  <a:pt x="313" y="73"/>
                  <a:pt x="313" y="73"/>
                </a:cubicBezTo>
                <a:cubicBezTo>
                  <a:pt x="314" y="71"/>
                  <a:pt x="315" y="70"/>
                  <a:pt x="316" y="69"/>
                </a:cubicBezTo>
                <a:cubicBezTo>
                  <a:pt x="324" y="61"/>
                  <a:pt x="334" y="57"/>
                  <a:pt x="346" y="57"/>
                </a:cubicBezTo>
                <a:cubicBezTo>
                  <a:pt x="358" y="57"/>
                  <a:pt x="368" y="61"/>
                  <a:pt x="376" y="69"/>
                </a:cubicBezTo>
                <a:cubicBezTo>
                  <a:pt x="384" y="78"/>
                  <a:pt x="389" y="88"/>
                  <a:pt x="389" y="99"/>
                </a:cubicBezTo>
                <a:cubicBezTo>
                  <a:pt x="389" y="111"/>
                  <a:pt x="384" y="121"/>
                  <a:pt x="376" y="129"/>
                </a:cubicBezTo>
                <a:cubicBezTo>
                  <a:pt x="368" y="138"/>
                  <a:pt x="358" y="142"/>
                  <a:pt x="346" y="142"/>
                </a:cubicBezTo>
                <a:cubicBezTo>
                  <a:pt x="334" y="142"/>
                  <a:pt x="324" y="138"/>
                  <a:pt x="316" y="129"/>
                </a:cubicBezTo>
                <a:cubicBezTo>
                  <a:pt x="315" y="128"/>
                  <a:pt x="314" y="127"/>
                  <a:pt x="313" y="126"/>
                </a:cubicBezTo>
                <a:cubicBezTo>
                  <a:pt x="313" y="175"/>
                  <a:pt x="313" y="175"/>
                  <a:pt x="313" y="175"/>
                </a:cubicBezTo>
                <a:cubicBezTo>
                  <a:pt x="275" y="176"/>
                  <a:pt x="243" y="189"/>
                  <a:pt x="216" y="216"/>
                </a:cubicBezTo>
                <a:cubicBezTo>
                  <a:pt x="189" y="243"/>
                  <a:pt x="176" y="276"/>
                  <a:pt x="176" y="315"/>
                </a:cubicBezTo>
                <a:cubicBezTo>
                  <a:pt x="176" y="316"/>
                  <a:pt x="176" y="317"/>
                  <a:pt x="176" y="319"/>
                </a:cubicBezTo>
                <a:cubicBezTo>
                  <a:pt x="123" y="319"/>
                  <a:pt x="123" y="319"/>
                  <a:pt x="123" y="319"/>
                </a:cubicBezTo>
                <a:cubicBezTo>
                  <a:pt x="125" y="317"/>
                  <a:pt x="126" y="316"/>
                  <a:pt x="128" y="315"/>
                </a:cubicBezTo>
                <a:cubicBezTo>
                  <a:pt x="136" y="306"/>
                  <a:pt x="140" y="296"/>
                  <a:pt x="140" y="285"/>
                </a:cubicBezTo>
                <a:cubicBezTo>
                  <a:pt x="140" y="273"/>
                  <a:pt x="136" y="263"/>
                  <a:pt x="128" y="254"/>
                </a:cubicBezTo>
                <a:cubicBezTo>
                  <a:pt x="119" y="246"/>
                  <a:pt x="109" y="242"/>
                  <a:pt x="98" y="242"/>
                </a:cubicBezTo>
                <a:cubicBezTo>
                  <a:pt x="86" y="242"/>
                  <a:pt x="76" y="246"/>
                  <a:pt x="68" y="254"/>
                </a:cubicBezTo>
                <a:cubicBezTo>
                  <a:pt x="59" y="263"/>
                  <a:pt x="55" y="273"/>
                  <a:pt x="55" y="285"/>
                </a:cubicBezTo>
                <a:cubicBezTo>
                  <a:pt x="55" y="296"/>
                  <a:pt x="59" y="306"/>
                  <a:pt x="68" y="315"/>
                </a:cubicBezTo>
                <a:cubicBezTo>
                  <a:pt x="69" y="316"/>
                  <a:pt x="71" y="317"/>
                  <a:pt x="72" y="319"/>
                </a:cubicBezTo>
                <a:cubicBezTo>
                  <a:pt x="0" y="319"/>
                  <a:pt x="0" y="319"/>
                  <a:pt x="0" y="319"/>
                </a:cubicBezTo>
                <a:cubicBezTo>
                  <a:pt x="0" y="317"/>
                  <a:pt x="0" y="316"/>
                  <a:pt x="0" y="315"/>
                </a:cubicBezTo>
                <a:cubicBezTo>
                  <a:pt x="0" y="228"/>
                  <a:pt x="31" y="154"/>
                  <a:pt x="92" y="92"/>
                </a:cubicBezTo>
                <a:cubicBezTo>
                  <a:pt x="145" y="40"/>
                  <a:pt x="207" y="10"/>
                  <a:pt x="279" y="2"/>
                </a:cubicBezTo>
                <a:cubicBezTo>
                  <a:pt x="290" y="1"/>
                  <a:pt x="301" y="0"/>
                  <a:pt x="313" y="0"/>
                </a:cubicBezTo>
                <a:close/>
              </a:path>
            </a:pathLst>
          </a:custGeom>
          <a:solidFill>
            <a:srgbClr val="FF2B2A"/>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0"/>
          <p:cNvSpPr>
            <a:spLocks/>
          </p:cNvSpPr>
          <p:nvPr/>
        </p:nvSpPr>
        <p:spPr bwMode="auto">
          <a:xfrm>
            <a:off x="6088327" y="1487433"/>
            <a:ext cx="2295513" cy="2863048"/>
          </a:xfrm>
          <a:custGeom>
            <a:avLst/>
            <a:gdLst/>
            <a:ahLst/>
            <a:cxnLst>
              <a:cxn ang="0">
                <a:pos x="316" y="319"/>
              </a:cxn>
              <a:cxn ang="0">
                <a:pos x="246" y="319"/>
              </a:cxn>
              <a:cxn ang="0">
                <a:pos x="249" y="322"/>
              </a:cxn>
              <a:cxn ang="0">
                <a:pos x="262" y="352"/>
              </a:cxn>
              <a:cxn ang="0">
                <a:pos x="249" y="382"/>
              </a:cxn>
              <a:cxn ang="0">
                <a:pos x="219" y="394"/>
              </a:cxn>
              <a:cxn ang="0">
                <a:pos x="189" y="382"/>
              </a:cxn>
              <a:cxn ang="0">
                <a:pos x="177" y="352"/>
              </a:cxn>
              <a:cxn ang="0">
                <a:pos x="189" y="322"/>
              </a:cxn>
              <a:cxn ang="0">
                <a:pos x="193" y="319"/>
              </a:cxn>
              <a:cxn ang="0">
                <a:pos x="141" y="319"/>
              </a:cxn>
              <a:cxn ang="0">
                <a:pos x="141" y="315"/>
              </a:cxn>
              <a:cxn ang="0">
                <a:pos x="100" y="216"/>
              </a:cxn>
              <a:cxn ang="0">
                <a:pos x="2" y="175"/>
              </a:cxn>
              <a:cxn ang="0">
                <a:pos x="0" y="175"/>
              </a:cxn>
              <a:cxn ang="0">
                <a:pos x="0" y="126"/>
              </a:cxn>
              <a:cxn ang="0">
                <a:pos x="3" y="129"/>
              </a:cxn>
              <a:cxn ang="0">
                <a:pos x="33" y="142"/>
              </a:cxn>
              <a:cxn ang="0">
                <a:pos x="63" y="129"/>
              </a:cxn>
              <a:cxn ang="0">
                <a:pos x="76" y="99"/>
              </a:cxn>
              <a:cxn ang="0">
                <a:pos x="63" y="69"/>
              </a:cxn>
              <a:cxn ang="0">
                <a:pos x="33" y="57"/>
              </a:cxn>
              <a:cxn ang="0">
                <a:pos x="3" y="69"/>
              </a:cxn>
              <a:cxn ang="0">
                <a:pos x="0" y="73"/>
              </a:cxn>
              <a:cxn ang="0">
                <a:pos x="0" y="0"/>
              </a:cxn>
              <a:cxn ang="0">
                <a:pos x="2" y="0"/>
              </a:cxn>
              <a:cxn ang="0">
                <a:pos x="38" y="2"/>
              </a:cxn>
              <a:cxn ang="0">
                <a:pos x="224" y="92"/>
              </a:cxn>
              <a:cxn ang="0">
                <a:pos x="316" y="315"/>
              </a:cxn>
              <a:cxn ang="0">
                <a:pos x="316" y="319"/>
              </a:cxn>
            </a:cxnLst>
            <a:rect l="0" t="0" r="r" b="b"/>
            <a:pathLst>
              <a:path w="316" h="394">
                <a:moveTo>
                  <a:pt x="316" y="319"/>
                </a:moveTo>
                <a:cubicBezTo>
                  <a:pt x="246" y="319"/>
                  <a:pt x="246" y="319"/>
                  <a:pt x="246" y="319"/>
                </a:cubicBezTo>
                <a:cubicBezTo>
                  <a:pt x="247" y="320"/>
                  <a:pt x="248" y="321"/>
                  <a:pt x="249" y="322"/>
                </a:cubicBezTo>
                <a:cubicBezTo>
                  <a:pt x="258" y="330"/>
                  <a:pt x="262" y="340"/>
                  <a:pt x="262" y="352"/>
                </a:cubicBezTo>
                <a:cubicBezTo>
                  <a:pt x="262" y="364"/>
                  <a:pt x="258" y="374"/>
                  <a:pt x="249" y="382"/>
                </a:cubicBezTo>
                <a:cubicBezTo>
                  <a:pt x="241" y="390"/>
                  <a:pt x="231" y="394"/>
                  <a:pt x="219" y="394"/>
                </a:cubicBezTo>
                <a:cubicBezTo>
                  <a:pt x="208" y="394"/>
                  <a:pt x="198" y="390"/>
                  <a:pt x="189" y="382"/>
                </a:cubicBezTo>
                <a:cubicBezTo>
                  <a:pt x="181" y="374"/>
                  <a:pt x="177" y="364"/>
                  <a:pt x="177" y="352"/>
                </a:cubicBezTo>
                <a:cubicBezTo>
                  <a:pt x="177" y="340"/>
                  <a:pt x="181" y="330"/>
                  <a:pt x="189" y="322"/>
                </a:cubicBezTo>
                <a:cubicBezTo>
                  <a:pt x="190" y="321"/>
                  <a:pt x="191" y="320"/>
                  <a:pt x="193" y="319"/>
                </a:cubicBezTo>
                <a:cubicBezTo>
                  <a:pt x="141" y="319"/>
                  <a:pt x="141" y="319"/>
                  <a:pt x="141" y="319"/>
                </a:cubicBezTo>
                <a:cubicBezTo>
                  <a:pt x="141" y="317"/>
                  <a:pt x="141" y="316"/>
                  <a:pt x="141" y="315"/>
                </a:cubicBezTo>
                <a:cubicBezTo>
                  <a:pt x="141" y="276"/>
                  <a:pt x="127" y="243"/>
                  <a:pt x="100" y="216"/>
                </a:cubicBezTo>
                <a:cubicBezTo>
                  <a:pt x="73" y="189"/>
                  <a:pt x="40" y="175"/>
                  <a:pt x="2" y="175"/>
                </a:cubicBezTo>
                <a:cubicBezTo>
                  <a:pt x="1" y="175"/>
                  <a:pt x="1" y="175"/>
                  <a:pt x="0" y="175"/>
                </a:cubicBezTo>
                <a:cubicBezTo>
                  <a:pt x="0" y="126"/>
                  <a:pt x="0" y="126"/>
                  <a:pt x="0" y="126"/>
                </a:cubicBezTo>
                <a:cubicBezTo>
                  <a:pt x="1" y="127"/>
                  <a:pt x="2" y="128"/>
                  <a:pt x="3" y="129"/>
                </a:cubicBezTo>
                <a:cubicBezTo>
                  <a:pt x="11" y="138"/>
                  <a:pt x="21" y="142"/>
                  <a:pt x="33" y="142"/>
                </a:cubicBezTo>
                <a:cubicBezTo>
                  <a:pt x="45" y="142"/>
                  <a:pt x="55" y="138"/>
                  <a:pt x="63" y="129"/>
                </a:cubicBezTo>
                <a:cubicBezTo>
                  <a:pt x="71" y="121"/>
                  <a:pt x="76" y="111"/>
                  <a:pt x="76" y="99"/>
                </a:cubicBezTo>
                <a:cubicBezTo>
                  <a:pt x="76" y="88"/>
                  <a:pt x="71" y="78"/>
                  <a:pt x="63" y="69"/>
                </a:cubicBezTo>
                <a:cubicBezTo>
                  <a:pt x="55" y="61"/>
                  <a:pt x="45" y="57"/>
                  <a:pt x="33" y="57"/>
                </a:cubicBezTo>
                <a:cubicBezTo>
                  <a:pt x="21" y="57"/>
                  <a:pt x="11" y="61"/>
                  <a:pt x="3" y="69"/>
                </a:cubicBezTo>
                <a:cubicBezTo>
                  <a:pt x="2" y="70"/>
                  <a:pt x="1" y="71"/>
                  <a:pt x="0" y="73"/>
                </a:cubicBezTo>
                <a:cubicBezTo>
                  <a:pt x="0" y="0"/>
                  <a:pt x="0" y="0"/>
                  <a:pt x="0" y="0"/>
                </a:cubicBezTo>
                <a:cubicBezTo>
                  <a:pt x="1" y="0"/>
                  <a:pt x="1" y="0"/>
                  <a:pt x="2" y="0"/>
                </a:cubicBezTo>
                <a:cubicBezTo>
                  <a:pt x="14" y="0"/>
                  <a:pt x="26" y="1"/>
                  <a:pt x="38" y="2"/>
                </a:cubicBezTo>
                <a:cubicBezTo>
                  <a:pt x="109" y="10"/>
                  <a:pt x="171" y="40"/>
                  <a:pt x="224" y="92"/>
                </a:cubicBezTo>
                <a:cubicBezTo>
                  <a:pt x="285" y="154"/>
                  <a:pt x="316" y="228"/>
                  <a:pt x="316" y="315"/>
                </a:cubicBezTo>
                <a:cubicBezTo>
                  <a:pt x="316" y="316"/>
                  <a:pt x="316" y="317"/>
                  <a:pt x="316" y="319"/>
                </a:cubicBezTo>
                <a:close/>
              </a:path>
            </a:pathLst>
          </a:custGeom>
          <a:solidFill>
            <a:srgbClr val="85C401"/>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1"/>
          <p:cNvSpPr>
            <a:spLocks/>
          </p:cNvSpPr>
          <p:nvPr/>
        </p:nvSpPr>
        <p:spPr bwMode="auto">
          <a:xfrm>
            <a:off x="5565180" y="3805138"/>
            <a:ext cx="2818663" cy="2254295"/>
          </a:xfrm>
          <a:custGeom>
            <a:avLst/>
            <a:gdLst/>
            <a:ahLst/>
            <a:cxnLst>
              <a:cxn ang="0">
                <a:pos x="72" y="135"/>
              </a:cxn>
              <a:cxn ang="0">
                <a:pos x="74" y="135"/>
              </a:cxn>
              <a:cxn ang="0">
                <a:pos x="172" y="94"/>
              </a:cxn>
              <a:cxn ang="0">
                <a:pos x="213" y="0"/>
              </a:cxn>
              <a:cxn ang="0">
                <a:pos x="265" y="0"/>
              </a:cxn>
              <a:cxn ang="0">
                <a:pos x="261" y="3"/>
              </a:cxn>
              <a:cxn ang="0">
                <a:pos x="249" y="33"/>
              </a:cxn>
              <a:cxn ang="0">
                <a:pos x="261" y="63"/>
              </a:cxn>
              <a:cxn ang="0">
                <a:pos x="291" y="75"/>
              </a:cxn>
              <a:cxn ang="0">
                <a:pos x="321" y="63"/>
              </a:cxn>
              <a:cxn ang="0">
                <a:pos x="334" y="33"/>
              </a:cxn>
              <a:cxn ang="0">
                <a:pos x="321" y="3"/>
              </a:cxn>
              <a:cxn ang="0">
                <a:pos x="318" y="0"/>
              </a:cxn>
              <a:cxn ang="0">
                <a:pos x="388" y="0"/>
              </a:cxn>
              <a:cxn ang="0">
                <a:pos x="296" y="218"/>
              </a:cxn>
              <a:cxn ang="0">
                <a:pos x="74" y="310"/>
              </a:cxn>
              <a:cxn ang="0">
                <a:pos x="72" y="310"/>
              </a:cxn>
              <a:cxn ang="0">
                <a:pos x="72" y="246"/>
              </a:cxn>
              <a:cxn ang="0">
                <a:pos x="43" y="258"/>
              </a:cxn>
              <a:cxn ang="0">
                <a:pos x="13" y="245"/>
              </a:cxn>
              <a:cxn ang="0">
                <a:pos x="0" y="215"/>
              </a:cxn>
              <a:cxn ang="0">
                <a:pos x="13" y="185"/>
              </a:cxn>
              <a:cxn ang="0">
                <a:pos x="43" y="172"/>
              </a:cxn>
              <a:cxn ang="0">
                <a:pos x="72" y="184"/>
              </a:cxn>
              <a:cxn ang="0">
                <a:pos x="72" y="135"/>
              </a:cxn>
            </a:cxnLst>
            <a:rect l="0" t="0" r="r" b="b"/>
            <a:pathLst>
              <a:path w="388" h="310">
                <a:moveTo>
                  <a:pt x="72" y="135"/>
                </a:moveTo>
                <a:cubicBezTo>
                  <a:pt x="73" y="135"/>
                  <a:pt x="73" y="135"/>
                  <a:pt x="74" y="135"/>
                </a:cubicBezTo>
                <a:cubicBezTo>
                  <a:pt x="112" y="135"/>
                  <a:pt x="145" y="121"/>
                  <a:pt x="172" y="94"/>
                </a:cubicBezTo>
                <a:cubicBezTo>
                  <a:pt x="198" y="68"/>
                  <a:pt x="212" y="36"/>
                  <a:pt x="213" y="0"/>
                </a:cubicBezTo>
                <a:cubicBezTo>
                  <a:pt x="265" y="0"/>
                  <a:pt x="265" y="0"/>
                  <a:pt x="265" y="0"/>
                </a:cubicBezTo>
                <a:cubicBezTo>
                  <a:pt x="263" y="1"/>
                  <a:pt x="262" y="2"/>
                  <a:pt x="261" y="3"/>
                </a:cubicBezTo>
                <a:cubicBezTo>
                  <a:pt x="253" y="11"/>
                  <a:pt x="249" y="21"/>
                  <a:pt x="249" y="33"/>
                </a:cubicBezTo>
                <a:cubicBezTo>
                  <a:pt x="249" y="45"/>
                  <a:pt x="253" y="55"/>
                  <a:pt x="261" y="63"/>
                </a:cubicBezTo>
                <a:cubicBezTo>
                  <a:pt x="270" y="71"/>
                  <a:pt x="280" y="75"/>
                  <a:pt x="291" y="75"/>
                </a:cubicBezTo>
                <a:cubicBezTo>
                  <a:pt x="303" y="75"/>
                  <a:pt x="313" y="71"/>
                  <a:pt x="321" y="63"/>
                </a:cubicBezTo>
                <a:cubicBezTo>
                  <a:pt x="330" y="55"/>
                  <a:pt x="334" y="45"/>
                  <a:pt x="334" y="33"/>
                </a:cubicBezTo>
                <a:cubicBezTo>
                  <a:pt x="334" y="21"/>
                  <a:pt x="330" y="11"/>
                  <a:pt x="321" y="3"/>
                </a:cubicBezTo>
                <a:cubicBezTo>
                  <a:pt x="320" y="2"/>
                  <a:pt x="319" y="1"/>
                  <a:pt x="318" y="0"/>
                </a:cubicBezTo>
                <a:cubicBezTo>
                  <a:pt x="388" y="0"/>
                  <a:pt x="388" y="0"/>
                  <a:pt x="388" y="0"/>
                </a:cubicBezTo>
                <a:cubicBezTo>
                  <a:pt x="387" y="85"/>
                  <a:pt x="357" y="158"/>
                  <a:pt x="296" y="218"/>
                </a:cubicBezTo>
                <a:cubicBezTo>
                  <a:pt x="235" y="279"/>
                  <a:pt x="161" y="310"/>
                  <a:pt x="74" y="310"/>
                </a:cubicBezTo>
                <a:cubicBezTo>
                  <a:pt x="73" y="310"/>
                  <a:pt x="73" y="310"/>
                  <a:pt x="72" y="310"/>
                </a:cubicBezTo>
                <a:cubicBezTo>
                  <a:pt x="72" y="246"/>
                  <a:pt x="72" y="246"/>
                  <a:pt x="72" y="246"/>
                </a:cubicBezTo>
                <a:cubicBezTo>
                  <a:pt x="64" y="254"/>
                  <a:pt x="54" y="258"/>
                  <a:pt x="43" y="258"/>
                </a:cubicBezTo>
                <a:cubicBezTo>
                  <a:pt x="31" y="258"/>
                  <a:pt x="21" y="253"/>
                  <a:pt x="13" y="245"/>
                </a:cubicBezTo>
                <a:cubicBezTo>
                  <a:pt x="5" y="237"/>
                  <a:pt x="0" y="227"/>
                  <a:pt x="0" y="215"/>
                </a:cubicBezTo>
                <a:cubicBezTo>
                  <a:pt x="0" y="203"/>
                  <a:pt x="5" y="193"/>
                  <a:pt x="13" y="185"/>
                </a:cubicBezTo>
                <a:cubicBezTo>
                  <a:pt x="21" y="177"/>
                  <a:pt x="31" y="172"/>
                  <a:pt x="43" y="172"/>
                </a:cubicBezTo>
                <a:cubicBezTo>
                  <a:pt x="54" y="172"/>
                  <a:pt x="64" y="176"/>
                  <a:pt x="72" y="184"/>
                </a:cubicBezTo>
                <a:lnTo>
                  <a:pt x="72" y="135"/>
                </a:lnTo>
                <a:close/>
              </a:path>
            </a:pathLst>
          </a:custGeom>
          <a:solidFill>
            <a:srgbClr val="3EB8CD"/>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3815010" y="3247114"/>
            <a:ext cx="2273318" cy="2812319"/>
          </a:xfrm>
          <a:custGeom>
            <a:avLst/>
            <a:gdLst/>
            <a:ahLst/>
            <a:cxnLst>
              <a:cxn ang="0">
                <a:pos x="176" y="77"/>
              </a:cxn>
              <a:cxn ang="0">
                <a:pos x="216" y="171"/>
              </a:cxn>
              <a:cxn ang="0">
                <a:pos x="313" y="212"/>
              </a:cxn>
              <a:cxn ang="0">
                <a:pos x="313" y="261"/>
              </a:cxn>
              <a:cxn ang="0">
                <a:pos x="284" y="249"/>
              </a:cxn>
              <a:cxn ang="0">
                <a:pos x="254" y="262"/>
              </a:cxn>
              <a:cxn ang="0">
                <a:pos x="241" y="292"/>
              </a:cxn>
              <a:cxn ang="0">
                <a:pos x="254" y="322"/>
              </a:cxn>
              <a:cxn ang="0">
                <a:pos x="284" y="335"/>
              </a:cxn>
              <a:cxn ang="0">
                <a:pos x="313" y="323"/>
              </a:cxn>
              <a:cxn ang="0">
                <a:pos x="313" y="387"/>
              </a:cxn>
              <a:cxn ang="0">
                <a:pos x="92" y="295"/>
              </a:cxn>
              <a:cxn ang="0">
                <a:pos x="0" y="77"/>
              </a:cxn>
              <a:cxn ang="0">
                <a:pos x="72" y="77"/>
              </a:cxn>
              <a:cxn ang="0">
                <a:pos x="68" y="73"/>
              </a:cxn>
              <a:cxn ang="0">
                <a:pos x="55" y="43"/>
              </a:cxn>
              <a:cxn ang="0">
                <a:pos x="68" y="12"/>
              </a:cxn>
              <a:cxn ang="0">
                <a:pos x="98" y="0"/>
              </a:cxn>
              <a:cxn ang="0">
                <a:pos x="128" y="12"/>
              </a:cxn>
              <a:cxn ang="0">
                <a:pos x="140" y="43"/>
              </a:cxn>
              <a:cxn ang="0">
                <a:pos x="128" y="73"/>
              </a:cxn>
              <a:cxn ang="0">
                <a:pos x="123" y="77"/>
              </a:cxn>
              <a:cxn ang="0">
                <a:pos x="176" y="77"/>
              </a:cxn>
            </a:cxnLst>
            <a:rect l="0" t="0" r="r" b="b"/>
            <a:pathLst>
              <a:path w="313" h="387">
                <a:moveTo>
                  <a:pt x="176" y="77"/>
                </a:moveTo>
                <a:cubicBezTo>
                  <a:pt x="177" y="113"/>
                  <a:pt x="190" y="145"/>
                  <a:pt x="216" y="171"/>
                </a:cubicBezTo>
                <a:cubicBezTo>
                  <a:pt x="243" y="198"/>
                  <a:pt x="275" y="212"/>
                  <a:pt x="313" y="212"/>
                </a:cubicBezTo>
                <a:cubicBezTo>
                  <a:pt x="313" y="261"/>
                  <a:pt x="313" y="261"/>
                  <a:pt x="313" y="261"/>
                </a:cubicBezTo>
                <a:cubicBezTo>
                  <a:pt x="305" y="253"/>
                  <a:pt x="295" y="249"/>
                  <a:pt x="284" y="249"/>
                </a:cubicBezTo>
                <a:cubicBezTo>
                  <a:pt x="272" y="249"/>
                  <a:pt x="262" y="254"/>
                  <a:pt x="254" y="262"/>
                </a:cubicBezTo>
                <a:cubicBezTo>
                  <a:pt x="246" y="270"/>
                  <a:pt x="241" y="280"/>
                  <a:pt x="241" y="292"/>
                </a:cubicBezTo>
                <a:cubicBezTo>
                  <a:pt x="241" y="304"/>
                  <a:pt x="246" y="314"/>
                  <a:pt x="254" y="322"/>
                </a:cubicBezTo>
                <a:cubicBezTo>
                  <a:pt x="262" y="330"/>
                  <a:pt x="272" y="335"/>
                  <a:pt x="284" y="335"/>
                </a:cubicBezTo>
                <a:cubicBezTo>
                  <a:pt x="295" y="335"/>
                  <a:pt x="305" y="331"/>
                  <a:pt x="313" y="323"/>
                </a:cubicBezTo>
                <a:cubicBezTo>
                  <a:pt x="313" y="387"/>
                  <a:pt x="313" y="387"/>
                  <a:pt x="313" y="387"/>
                </a:cubicBezTo>
                <a:cubicBezTo>
                  <a:pt x="227" y="387"/>
                  <a:pt x="153" y="356"/>
                  <a:pt x="92" y="295"/>
                </a:cubicBezTo>
                <a:cubicBezTo>
                  <a:pt x="32" y="235"/>
                  <a:pt x="1" y="162"/>
                  <a:pt x="0" y="77"/>
                </a:cubicBezTo>
                <a:cubicBezTo>
                  <a:pt x="72" y="77"/>
                  <a:pt x="72" y="77"/>
                  <a:pt x="72" y="77"/>
                </a:cubicBezTo>
                <a:cubicBezTo>
                  <a:pt x="71" y="75"/>
                  <a:pt x="69" y="74"/>
                  <a:pt x="68" y="73"/>
                </a:cubicBezTo>
                <a:cubicBezTo>
                  <a:pt x="59" y="64"/>
                  <a:pt x="55" y="54"/>
                  <a:pt x="55" y="43"/>
                </a:cubicBezTo>
                <a:cubicBezTo>
                  <a:pt x="55" y="31"/>
                  <a:pt x="59" y="21"/>
                  <a:pt x="68" y="12"/>
                </a:cubicBezTo>
                <a:cubicBezTo>
                  <a:pt x="76" y="4"/>
                  <a:pt x="86" y="0"/>
                  <a:pt x="98" y="0"/>
                </a:cubicBezTo>
                <a:cubicBezTo>
                  <a:pt x="109" y="0"/>
                  <a:pt x="119" y="4"/>
                  <a:pt x="128" y="12"/>
                </a:cubicBezTo>
                <a:cubicBezTo>
                  <a:pt x="136" y="21"/>
                  <a:pt x="140" y="31"/>
                  <a:pt x="140" y="43"/>
                </a:cubicBezTo>
                <a:cubicBezTo>
                  <a:pt x="140" y="54"/>
                  <a:pt x="136" y="64"/>
                  <a:pt x="128" y="73"/>
                </a:cubicBezTo>
                <a:cubicBezTo>
                  <a:pt x="126" y="74"/>
                  <a:pt x="125" y="75"/>
                  <a:pt x="123" y="77"/>
                </a:cubicBezTo>
                <a:lnTo>
                  <a:pt x="176" y="77"/>
                </a:lnTo>
                <a:close/>
              </a:path>
            </a:pathLst>
          </a:custGeom>
          <a:solidFill>
            <a:srgbClr val="FFA803"/>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481841"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29" name="Group 28"/>
          <p:cNvGrpSpPr/>
          <p:nvPr/>
        </p:nvGrpSpPr>
        <p:grpSpPr>
          <a:xfrm>
            <a:off x="3341511" y="258228"/>
            <a:ext cx="5508978" cy="954108"/>
            <a:chOff x="3341511" y="258228"/>
            <a:chExt cx="5508978" cy="954108"/>
          </a:xfrm>
        </p:grpSpPr>
        <p:sp>
          <p:nvSpPr>
            <p:cNvPr id="35" name="TextBox 3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6" name="TextBox 3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7" name="TextBox 36"/>
          <p:cNvSpPr txBox="1"/>
          <p:nvPr/>
        </p:nvSpPr>
        <p:spPr>
          <a:xfrm>
            <a:off x="445074" y="4246722"/>
            <a:ext cx="3672357" cy="1483483"/>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8" name="TextBox 37"/>
          <p:cNvSpPr txBox="1"/>
          <p:nvPr/>
        </p:nvSpPr>
        <p:spPr>
          <a:xfrm>
            <a:off x="8347076" y="1597555"/>
            <a:ext cx="3672357" cy="1483483"/>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9" name="TextBox 38"/>
          <p:cNvSpPr txBox="1"/>
          <p:nvPr/>
        </p:nvSpPr>
        <p:spPr>
          <a:xfrm>
            <a:off x="8347076" y="4246721"/>
            <a:ext cx="3672357" cy="1483483"/>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40" name="Freeform 202"/>
          <p:cNvSpPr>
            <a:spLocks noEditPoints="1"/>
          </p:cNvSpPr>
          <p:nvPr/>
        </p:nvSpPr>
        <p:spPr bwMode="auto">
          <a:xfrm>
            <a:off x="7037324" y="4567770"/>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37"/>
          <p:cNvSpPr>
            <a:spLocks noEditPoints="1"/>
          </p:cNvSpPr>
          <p:nvPr/>
        </p:nvSpPr>
        <p:spPr bwMode="auto">
          <a:xfrm>
            <a:off x="4732563" y="2351370"/>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2" name="Group 41"/>
          <p:cNvGrpSpPr/>
          <p:nvPr/>
        </p:nvGrpSpPr>
        <p:grpSpPr>
          <a:xfrm>
            <a:off x="6984930" y="245157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4696187" y="456221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4"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07872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0-#ppt_w/2"/>
                                          </p:val>
                                        </p:tav>
                                        <p:tav tm="100000">
                                          <p:val>
                                            <p:strVal val="#ppt_x"/>
                                          </p:val>
                                        </p:tav>
                                      </p:tavLst>
                                    </p:anim>
                                    <p:anim calcmode="lin" valueType="num">
                                      <p:cBhvr additive="base">
                                        <p:cTn id="12" dur="500" fill="hold"/>
                                        <p:tgtEl>
                                          <p:spTgt spid="30"/>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 presetClass="entr" presetSubtype="3" fill="hold" grpId="0" nodeType="after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additive="base">
                                        <p:cTn id="16" dur="500" fill="hold"/>
                                        <p:tgtEl>
                                          <p:spTgt spid="31"/>
                                        </p:tgtEl>
                                        <p:attrNameLst>
                                          <p:attrName>ppt_x</p:attrName>
                                        </p:attrNameLst>
                                      </p:cBhvr>
                                      <p:tavLst>
                                        <p:tav tm="0">
                                          <p:val>
                                            <p:strVal val="1+#ppt_w/2"/>
                                          </p:val>
                                        </p:tav>
                                        <p:tav tm="100000">
                                          <p:val>
                                            <p:strVal val="#ppt_x"/>
                                          </p:val>
                                        </p:tav>
                                      </p:tavLst>
                                    </p:anim>
                                    <p:anim calcmode="lin" valueType="num">
                                      <p:cBhvr additive="base">
                                        <p:cTn id="17" dur="500" fill="hold"/>
                                        <p:tgtEl>
                                          <p:spTgt spid="31"/>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6"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additive="base">
                                        <p:cTn id="21" dur="500" fill="hold"/>
                                        <p:tgtEl>
                                          <p:spTgt spid="32"/>
                                        </p:tgtEl>
                                        <p:attrNameLst>
                                          <p:attrName>ppt_x</p:attrName>
                                        </p:attrNameLst>
                                      </p:cBhvr>
                                      <p:tavLst>
                                        <p:tav tm="0">
                                          <p:val>
                                            <p:strVal val="1+#ppt_w/2"/>
                                          </p:val>
                                        </p:tav>
                                        <p:tav tm="100000">
                                          <p:val>
                                            <p:strVal val="#ppt_x"/>
                                          </p:val>
                                        </p:tav>
                                      </p:tavLst>
                                    </p:anim>
                                    <p:anim calcmode="lin" valueType="num">
                                      <p:cBhvr additive="base">
                                        <p:cTn id="22" dur="500" fill="hold"/>
                                        <p:tgtEl>
                                          <p:spTgt spid="32"/>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12" fill="hold" grpId="0" nodeType="afterEffect">
                                  <p:stCondLst>
                                    <p:cond delay="0"/>
                                  </p:stCondLst>
                                  <p:childTnLst>
                                    <p:set>
                                      <p:cBhvr>
                                        <p:cTn id="25" dur="1" fill="hold">
                                          <p:stCondLst>
                                            <p:cond delay="0"/>
                                          </p:stCondLst>
                                        </p:cTn>
                                        <p:tgtEl>
                                          <p:spTgt spid="33"/>
                                        </p:tgtEl>
                                        <p:attrNameLst>
                                          <p:attrName>style.visibility</p:attrName>
                                        </p:attrNameLst>
                                      </p:cBhvr>
                                      <p:to>
                                        <p:strVal val="visible"/>
                                      </p:to>
                                    </p:set>
                                    <p:anim calcmode="lin" valueType="num">
                                      <p:cBhvr additive="base">
                                        <p:cTn id="26" dur="500" fill="hold"/>
                                        <p:tgtEl>
                                          <p:spTgt spid="33"/>
                                        </p:tgtEl>
                                        <p:attrNameLst>
                                          <p:attrName>ppt_x</p:attrName>
                                        </p:attrNameLst>
                                      </p:cBhvr>
                                      <p:tavLst>
                                        <p:tav tm="0">
                                          <p:val>
                                            <p:strVal val="0-#ppt_w/2"/>
                                          </p:val>
                                        </p:tav>
                                        <p:tav tm="100000">
                                          <p:val>
                                            <p:strVal val="#ppt_x"/>
                                          </p:val>
                                        </p:tav>
                                      </p:tavLst>
                                    </p:anim>
                                    <p:anim calcmode="lin" valueType="num">
                                      <p:cBhvr additive="base">
                                        <p:cTn id="27" dur="500" fill="hold"/>
                                        <p:tgtEl>
                                          <p:spTgt spid="33"/>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53" presetClass="entr" presetSubtype="52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 calcmode="lin" valueType="num">
                                      <p:cBhvr>
                                        <p:cTn id="31" dur="500" fill="hold"/>
                                        <p:tgtEl>
                                          <p:spTgt spid="41"/>
                                        </p:tgtEl>
                                        <p:attrNameLst>
                                          <p:attrName>ppt_w</p:attrName>
                                        </p:attrNameLst>
                                      </p:cBhvr>
                                      <p:tavLst>
                                        <p:tav tm="0">
                                          <p:val>
                                            <p:fltVal val="0"/>
                                          </p:val>
                                        </p:tav>
                                        <p:tav tm="100000">
                                          <p:val>
                                            <p:strVal val="#ppt_w"/>
                                          </p:val>
                                        </p:tav>
                                      </p:tavLst>
                                    </p:anim>
                                    <p:anim calcmode="lin" valueType="num">
                                      <p:cBhvr>
                                        <p:cTn id="32" dur="500" fill="hold"/>
                                        <p:tgtEl>
                                          <p:spTgt spid="41"/>
                                        </p:tgtEl>
                                        <p:attrNameLst>
                                          <p:attrName>ppt_h</p:attrName>
                                        </p:attrNameLst>
                                      </p:cBhvr>
                                      <p:tavLst>
                                        <p:tav tm="0">
                                          <p:val>
                                            <p:fltVal val="0"/>
                                          </p:val>
                                        </p:tav>
                                        <p:tav tm="100000">
                                          <p:val>
                                            <p:strVal val="#ppt_h"/>
                                          </p:val>
                                        </p:tav>
                                      </p:tavLst>
                                    </p:anim>
                                    <p:animEffect transition="in" filter="fade">
                                      <p:cBhvr>
                                        <p:cTn id="33" dur="500"/>
                                        <p:tgtEl>
                                          <p:spTgt spid="41"/>
                                        </p:tgtEl>
                                      </p:cBhvr>
                                    </p:animEffect>
                                    <p:anim calcmode="lin" valueType="num">
                                      <p:cBhvr>
                                        <p:cTn id="34" dur="500" fill="hold"/>
                                        <p:tgtEl>
                                          <p:spTgt spid="41"/>
                                        </p:tgtEl>
                                        <p:attrNameLst>
                                          <p:attrName>ppt_x</p:attrName>
                                        </p:attrNameLst>
                                      </p:cBhvr>
                                      <p:tavLst>
                                        <p:tav tm="0">
                                          <p:val>
                                            <p:fltVal val="0.5"/>
                                          </p:val>
                                        </p:tav>
                                        <p:tav tm="100000">
                                          <p:val>
                                            <p:strVal val="#ppt_x"/>
                                          </p:val>
                                        </p:tav>
                                      </p:tavLst>
                                    </p:anim>
                                    <p:anim calcmode="lin" valueType="num">
                                      <p:cBhvr>
                                        <p:cTn id="35" dur="500" fill="hold"/>
                                        <p:tgtEl>
                                          <p:spTgt spid="41"/>
                                        </p:tgtEl>
                                        <p:attrNameLst>
                                          <p:attrName>ppt_y</p:attrName>
                                        </p:attrNameLst>
                                      </p:cBhvr>
                                      <p:tavLst>
                                        <p:tav tm="0">
                                          <p:val>
                                            <p:fltVal val="0.5"/>
                                          </p:val>
                                        </p:tav>
                                        <p:tav tm="100000">
                                          <p:val>
                                            <p:strVal val="#ppt_y"/>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8"/>
                                        </p:tgtEl>
                                        <p:attrNameLst>
                                          <p:attrName>style.visibility</p:attrName>
                                        </p:attrNameLst>
                                      </p:cBhvr>
                                      <p:to>
                                        <p:strVal val="visible"/>
                                      </p:to>
                                    </p:set>
                                    <p:anim calcmode="lin" valueType="num">
                                      <p:cBhvr>
                                        <p:cTn id="39" dur="500" fill="hold"/>
                                        <p:tgtEl>
                                          <p:spTgt spid="28"/>
                                        </p:tgtEl>
                                        <p:attrNameLst>
                                          <p:attrName>ppt_w</p:attrName>
                                        </p:attrNameLst>
                                      </p:cBhvr>
                                      <p:tavLst>
                                        <p:tav tm="0">
                                          <p:val>
                                            <p:fltVal val="0"/>
                                          </p:val>
                                        </p:tav>
                                        <p:tav tm="100000">
                                          <p:val>
                                            <p:strVal val="#ppt_w"/>
                                          </p:val>
                                        </p:tav>
                                      </p:tavLst>
                                    </p:anim>
                                    <p:anim calcmode="lin" valueType="num">
                                      <p:cBhvr>
                                        <p:cTn id="40" dur="500" fill="hold"/>
                                        <p:tgtEl>
                                          <p:spTgt spid="28"/>
                                        </p:tgtEl>
                                        <p:attrNameLst>
                                          <p:attrName>ppt_h</p:attrName>
                                        </p:attrNameLst>
                                      </p:cBhvr>
                                      <p:tavLst>
                                        <p:tav tm="0">
                                          <p:val>
                                            <p:fltVal val="0"/>
                                          </p:val>
                                        </p:tav>
                                        <p:tav tm="100000">
                                          <p:val>
                                            <p:strVal val="#ppt_h"/>
                                          </p:val>
                                        </p:tav>
                                      </p:tavLst>
                                    </p:anim>
                                    <p:animEffect transition="in" filter="fade">
                                      <p:cBhvr>
                                        <p:cTn id="41" dur="500"/>
                                        <p:tgtEl>
                                          <p:spTgt spid="28"/>
                                        </p:tgtEl>
                                      </p:cBhvr>
                                    </p:animEffect>
                                    <p:anim calcmode="lin" valueType="num">
                                      <p:cBhvr>
                                        <p:cTn id="42" dur="500" fill="hold"/>
                                        <p:tgtEl>
                                          <p:spTgt spid="28"/>
                                        </p:tgtEl>
                                        <p:attrNameLst>
                                          <p:attrName>ppt_x</p:attrName>
                                        </p:attrNameLst>
                                      </p:cBhvr>
                                      <p:tavLst>
                                        <p:tav tm="0">
                                          <p:val>
                                            <p:fltVal val="0.5"/>
                                          </p:val>
                                        </p:tav>
                                        <p:tav tm="100000">
                                          <p:val>
                                            <p:strVal val="#ppt_x"/>
                                          </p:val>
                                        </p:tav>
                                      </p:tavLst>
                                    </p:anim>
                                    <p:anim calcmode="lin" valueType="num">
                                      <p:cBhvr>
                                        <p:cTn id="43" dur="500" fill="hold"/>
                                        <p:tgtEl>
                                          <p:spTgt spid="28"/>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53" presetClass="entr" presetSubtype="528"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 calcmode="lin" valueType="num">
                                      <p:cBhvr>
                                        <p:cTn id="55" dur="500" fill="hold"/>
                                        <p:tgtEl>
                                          <p:spTgt spid="38"/>
                                        </p:tgtEl>
                                        <p:attrNameLst>
                                          <p:attrName>ppt_w</p:attrName>
                                        </p:attrNameLst>
                                      </p:cBhvr>
                                      <p:tavLst>
                                        <p:tav tm="0">
                                          <p:val>
                                            <p:fltVal val="0"/>
                                          </p:val>
                                        </p:tav>
                                        <p:tav tm="100000">
                                          <p:val>
                                            <p:strVal val="#ppt_w"/>
                                          </p:val>
                                        </p:tav>
                                      </p:tavLst>
                                    </p:anim>
                                    <p:anim calcmode="lin" valueType="num">
                                      <p:cBhvr>
                                        <p:cTn id="56" dur="500" fill="hold"/>
                                        <p:tgtEl>
                                          <p:spTgt spid="38"/>
                                        </p:tgtEl>
                                        <p:attrNameLst>
                                          <p:attrName>ppt_h</p:attrName>
                                        </p:attrNameLst>
                                      </p:cBhvr>
                                      <p:tavLst>
                                        <p:tav tm="0">
                                          <p:val>
                                            <p:fltVal val="0"/>
                                          </p:val>
                                        </p:tav>
                                        <p:tav tm="100000">
                                          <p:val>
                                            <p:strVal val="#ppt_h"/>
                                          </p:val>
                                        </p:tav>
                                      </p:tavLst>
                                    </p:anim>
                                    <p:animEffect transition="in" filter="fade">
                                      <p:cBhvr>
                                        <p:cTn id="57" dur="500"/>
                                        <p:tgtEl>
                                          <p:spTgt spid="38"/>
                                        </p:tgtEl>
                                      </p:cBhvr>
                                    </p:animEffect>
                                    <p:anim calcmode="lin" valueType="num">
                                      <p:cBhvr>
                                        <p:cTn id="58" dur="500" fill="hold"/>
                                        <p:tgtEl>
                                          <p:spTgt spid="38"/>
                                        </p:tgtEl>
                                        <p:attrNameLst>
                                          <p:attrName>ppt_x</p:attrName>
                                        </p:attrNameLst>
                                      </p:cBhvr>
                                      <p:tavLst>
                                        <p:tav tm="0">
                                          <p:val>
                                            <p:fltVal val="0.5"/>
                                          </p:val>
                                        </p:tav>
                                        <p:tav tm="100000">
                                          <p:val>
                                            <p:strVal val="#ppt_x"/>
                                          </p:val>
                                        </p:tav>
                                      </p:tavLst>
                                    </p:anim>
                                    <p:anim calcmode="lin" valueType="num">
                                      <p:cBhvr>
                                        <p:cTn id="59" dur="500" fill="hold"/>
                                        <p:tgtEl>
                                          <p:spTgt spid="38"/>
                                        </p:tgtEl>
                                        <p:attrNameLst>
                                          <p:attrName>ppt_y</p:attrName>
                                        </p:attrNameLst>
                                      </p:cBhvr>
                                      <p:tavLst>
                                        <p:tav tm="0">
                                          <p:val>
                                            <p:fltVal val="0.5"/>
                                          </p:val>
                                        </p:tav>
                                        <p:tav tm="100000">
                                          <p:val>
                                            <p:strVal val="#ppt_y"/>
                                          </p:val>
                                        </p:tav>
                                      </p:tavLst>
                                    </p:anim>
                                  </p:childTnLst>
                                </p:cTn>
                              </p:par>
                            </p:childTnLst>
                          </p:cTn>
                        </p:par>
                        <p:par>
                          <p:cTn id="60" fill="hold">
                            <p:stCondLst>
                              <p:cond delay="475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250"/>
                            </p:stCondLst>
                            <p:childTnLst>
                              <p:par>
                                <p:cTn id="69" presetID="53" presetClass="entr" presetSubtype="528"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500" fill="hold"/>
                                        <p:tgtEl>
                                          <p:spTgt spid="39"/>
                                        </p:tgtEl>
                                        <p:attrNameLst>
                                          <p:attrName>ppt_w</p:attrName>
                                        </p:attrNameLst>
                                      </p:cBhvr>
                                      <p:tavLst>
                                        <p:tav tm="0">
                                          <p:val>
                                            <p:fltVal val="0"/>
                                          </p:val>
                                        </p:tav>
                                        <p:tav tm="100000">
                                          <p:val>
                                            <p:strVal val="#ppt_w"/>
                                          </p:val>
                                        </p:tav>
                                      </p:tavLst>
                                    </p:anim>
                                    <p:anim calcmode="lin" valueType="num">
                                      <p:cBhvr>
                                        <p:cTn id="72" dur="500" fill="hold"/>
                                        <p:tgtEl>
                                          <p:spTgt spid="39"/>
                                        </p:tgtEl>
                                        <p:attrNameLst>
                                          <p:attrName>ppt_h</p:attrName>
                                        </p:attrNameLst>
                                      </p:cBhvr>
                                      <p:tavLst>
                                        <p:tav tm="0">
                                          <p:val>
                                            <p:fltVal val="0"/>
                                          </p:val>
                                        </p:tav>
                                        <p:tav tm="100000">
                                          <p:val>
                                            <p:strVal val="#ppt_h"/>
                                          </p:val>
                                        </p:tav>
                                      </p:tavLst>
                                    </p:anim>
                                    <p:animEffect transition="in" filter="fade">
                                      <p:cBhvr>
                                        <p:cTn id="73" dur="500"/>
                                        <p:tgtEl>
                                          <p:spTgt spid="39"/>
                                        </p:tgtEl>
                                      </p:cBhvr>
                                    </p:animEffect>
                                    <p:anim calcmode="lin" valueType="num">
                                      <p:cBhvr>
                                        <p:cTn id="74" dur="500" fill="hold"/>
                                        <p:tgtEl>
                                          <p:spTgt spid="39"/>
                                        </p:tgtEl>
                                        <p:attrNameLst>
                                          <p:attrName>ppt_x</p:attrName>
                                        </p:attrNameLst>
                                      </p:cBhvr>
                                      <p:tavLst>
                                        <p:tav tm="0">
                                          <p:val>
                                            <p:fltVal val="0.5"/>
                                          </p:val>
                                        </p:tav>
                                        <p:tav tm="100000">
                                          <p:val>
                                            <p:strVal val="#ppt_x"/>
                                          </p:val>
                                        </p:tav>
                                      </p:tavLst>
                                    </p:anim>
                                    <p:anim calcmode="lin" valueType="num">
                                      <p:cBhvr>
                                        <p:cTn id="75" dur="5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750"/>
                            </p:stCondLst>
                            <p:childTnLst>
                              <p:par>
                                <p:cTn id="77" presetID="53" presetClass="entr" presetSubtype="528" fill="hold" nodeType="afterEffect">
                                  <p:stCondLst>
                                    <p:cond delay="0"/>
                                  </p:stCondLst>
                                  <p:childTnLst>
                                    <p:set>
                                      <p:cBhvr>
                                        <p:cTn id="78" dur="1" fill="hold">
                                          <p:stCondLst>
                                            <p:cond delay="0"/>
                                          </p:stCondLst>
                                        </p:cTn>
                                        <p:tgtEl>
                                          <p:spTgt spid="51"/>
                                        </p:tgtEl>
                                        <p:attrNameLst>
                                          <p:attrName>style.visibility</p:attrName>
                                        </p:attrNameLst>
                                      </p:cBhvr>
                                      <p:to>
                                        <p:strVal val="visible"/>
                                      </p:to>
                                    </p:set>
                                    <p:anim calcmode="lin" valueType="num">
                                      <p:cBhvr>
                                        <p:cTn id="79" dur="500" fill="hold"/>
                                        <p:tgtEl>
                                          <p:spTgt spid="51"/>
                                        </p:tgtEl>
                                        <p:attrNameLst>
                                          <p:attrName>ppt_w</p:attrName>
                                        </p:attrNameLst>
                                      </p:cBhvr>
                                      <p:tavLst>
                                        <p:tav tm="0">
                                          <p:val>
                                            <p:fltVal val="0"/>
                                          </p:val>
                                        </p:tav>
                                        <p:tav tm="100000">
                                          <p:val>
                                            <p:strVal val="#ppt_w"/>
                                          </p:val>
                                        </p:tav>
                                      </p:tavLst>
                                    </p:anim>
                                    <p:anim calcmode="lin" valueType="num">
                                      <p:cBhvr>
                                        <p:cTn id="80" dur="500" fill="hold"/>
                                        <p:tgtEl>
                                          <p:spTgt spid="51"/>
                                        </p:tgtEl>
                                        <p:attrNameLst>
                                          <p:attrName>ppt_h</p:attrName>
                                        </p:attrNameLst>
                                      </p:cBhvr>
                                      <p:tavLst>
                                        <p:tav tm="0">
                                          <p:val>
                                            <p:fltVal val="0"/>
                                          </p:val>
                                        </p:tav>
                                        <p:tav tm="100000">
                                          <p:val>
                                            <p:strVal val="#ppt_h"/>
                                          </p:val>
                                        </p:tav>
                                      </p:tavLst>
                                    </p:anim>
                                    <p:animEffect transition="in" filter="fade">
                                      <p:cBhvr>
                                        <p:cTn id="81" dur="500"/>
                                        <p:tgtEl>
                                          <p:spTgt spid="51"/>
                                        </p:tgtEl>
                                      </p:cBhvr>
                                    </p:animEffect>
                                    <p:anim calcmode="lin" valueType="num">
                                      <p:cBhvr>
                                        <p:cTn id="82" dur="500" fill="hold"/>
                                        <p:tgtEl>
                                          <p:spTgt spid="51"/>
                                        </p:tgtEl>
                                        <p:attrNameLst>
                                          <p:attrName>ppt_x</p:attrName>
                                        </p:attrNameLst>
                                      </p:cBhvr>
                                      <p:tavLst>
                                        <p:tav tm="0">
                                          <p:val>
                                            <p:fltVal val="0.5"/>
                                          </p:val>
                                        </p:tav>
                                        <p:tav tm="100000">
                                          <p:val>
                                            <p:strVal val="#ppt_x"/>
                                          </p:val>
                                        </p:tav>
                                      </p:tavLst>
                                    </p:anim>
                                    <p:anim calcmode="lin" valueType="num">
                                      <p:cBhvr>
                                        <p:cTn id="83" dur="500" fill="hold"/>
                                        <p:tgtEl>
                                          <p:spTgt spid="51"/>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 calcmode="lin" valueType="num">
                                      <p:cBhvr>
                                        <p:cTn id="87" dur="500" fill="hold"/>
                                        <p:tgtEl>
                                          <p:spTgt spid="37"/>
                                        </p:tgtEl>
                                        <p:attrNameLst>
                                          <p:attrName>ppt_w</p:attrName>
                                        </p:attrNameLst>
                                      </p:cBhvr>
                                      <p:tavLst>
                                        <p:tav tm="0">
                                          <p:val>
                                            <p:fltVal val="0"/>
                                          </p:val>
                                        </p:tav>
                                        <p:tav tm="100000">
                                          <p:val>
                                            <p:strVal val="#ppt_w"/>
                                          </p:val>
                                        </p:tav>
                                      </p:tavLst>
                                    </p:anim>
                                    <p:anim calcmode="lin" valueType="num">
                                      <p:cBhvr>
                                        <p:cTn id="88" dur="500" fill="hold"/>
                                        <p:tgtEl>
                                          <p:spTgt spid="37"/>
                                        </p:tgtEl>
                                        <p:attrNameLst>
                                          <p:attrName>ppt_h</p:attrName>
                                        </p:attrNameLst>
                                      </p:cBhvr>
                                      <p:tavLst>
                                        <p:tav tm="0">
                                          <p:val>
                                            <p:fltVal val="0"/>
                                          </p:val>
                                        </p:tav>
                                        <p:tav tm="100000">
                                          <p:val>
                                            <p:strVal val="#ppt_h"/>
                                          </p:val>
                                        </p:tav>
                                      </p:tavLst>
                                    </p:anim>
                                    <p:animEffect transition="in" filter="fade">
                                      <p:cBhvr>
                                        <p:cTn id="89" dur="500"/>
                                        <p:tgtEl>
                                          <p:spTgt spid="37"/>
                                        </p:tgtEl>
                                      </p:cBhvr>
                                    </p:animEffect>
                                    <p:anim calcmode="lin" valueType="num">
                                      <p:cBhvr>
                                        <p:cTn id="90" dur="500" fill="hold"/>
                                        <p:tgtEl>
                                          <p:spTgt spid="37"/>
                                        </p:tgtEl>
                                        <p:attrNameLst>
                                          <p:attrName>ppt_x</p:attrName>
                                        </p:attrNameLst>
                                      </p:cBhvr>
                                      <p:tavLst>
                                        <p:tav tm="0">
                                          <p:val>
                                            <p:fltVal val="0.5"/>
                                          </p:val>
                                        </p:tav>
                                        <p:tav tm="100000">
                                          <p:val>
                                            <p:strVal val="#ppt_x"/>
                                          </p:val>
                                        </p:tav>
                                      </p:tavLst>
                                    </p:anim>
                                    <p:anim calcmode="lin" valueType="num">
                                      <p:cBhvr>
                                        <p:cTn id="91" dur="500" fill="hold"/>
                                        <p:tgtEl>
                                          <p:spTgt spid="3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animBg="1"/>
      <p:bldP spid="28" grpId="0"/>
      <p:bldP spid="37" grpId="0"/>
      <p:bldP spid="38" grpId="0"/>
      <p:bldP spid="39" grpId="0"/>
      <p:bldP spid="40" grpId="0" animBg="1"/>
      <p:bldP spid="4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094" name="Freeform 22"/>
          <p:cNvSpPr>
            <a:spLocks/>
          </p:cNvSpPr>
          <p:nvPr/>
        </p:nvSpPr>
        <p:spPr bwMode="auto">
          <a:xfrm>
            <a:off x="3814406" y="3203102"/>
            <a:ext cx="2291125" cy="2744737"/>
          </a:xfrm>
          <a:custGeom>
            <a:avLst/>
            <a:gdLst/>
            <a:ahLst/>
            <a:cxnLst>
              <a:cxn ang="0">
                <a:pos x="390" y="260"/>
              </a:cxn>
              <a:cxn ang="0">
                <a:pos x="390" y="467"/>
              </a:cxn>
              <a:cxn ang="0">
                <a:pos x="389" y="467"/>
              </a:cxn>
              <a:cxn ang="0">
                <a:pos x="113" y="353"/>
              </a:cxn>
              <a:cxn ang="0">
                <a:pos x="0" y="78"/>
              </a:cxn>
              <a:cxn ang="0">
                <a:pos x="0" y="77"/>
              </a:cxn>
              <a:cxn ang="0">
                <a:pos x="204" y="77"/>
              </a:cxn>
              <a:cxn ang="0">
                <a:pos x="208" y="77"/>
              </a:cxn>
              <a:cxn ang="0">
                <a:pos x="204" y="73"/>
              </a:cxn>
              <a:cxn ang="0">
                <a:pos x="191" y="43"/>
              </a:cxn>
              <a:cxn ang="0">
                <a:pos x="204" y="13"/>
              </a:cxn>
              <a:cxn ang="0">
                <a:pos x="234" y="0"/>
              </a:cxn>
              <a:cxn ang="0">
                <a:pos x="265" y="13"/>
              </a:cxn>
              <a:cxn ang="0">
                <a:pos x="277" y="43"/>
              </a:cxn>
              <a:cxn ang="0">
                <a:pos x="265" y="73"/>
              </a:cxn>
              <a:cxn ang="0">
                <a:pos x="261" y="77"/>
              </a:cxn>
              <a:cxn ang="0">
                <a:pos x="390" y="77"/>
              </a:cxn>
              <a:cxn ang="0">
                <a:pos x="390" y="200"/>
              </a:cxn>
              <a:cxn ang="0">
                <a:pos x="389" y="199"/>
              </a:cxn>
              <a:cxn ang="0">
                <a:pos x="359" y="186"/>
              </a:cxn>
              <a:cxn ang="0">
                <a:pos x="328" y="199"/>
              </a:cxn>
              <a:cxn ang="0">
                <a:pos x="316" y="229"/>
              </a:cxn>
              <a:cxn ang="0">
                <a:pos x="328" y="260"/>
              </a:cxn>
              <a:cxn ang="0">
                <a:pos x="359" y="272"/>
              </a:cxn>
              <a:cxn ang="0">
                <a:pos x="389" y="260"/>
              </a:cxn>
              <a:cxn ang="0">
                <a:pos x="390" y="260"/>
              </a:cxn>
            </a:cxnLst>
            <a:rect l="0" t="0" r="r" b="b"/>
            <a:pathLst>
              <a:path w="390" h="467">
                <a:moveTo>
                  <a:pt x="390" y="260"/>
                </a:moveTo>
                <a:cubicBezTo>
                  <a:pt x="390" y="467"/>
                  <a:pt x="390" y="467"/>
                  <a:pt x="390" y="467"/>
                </a:cubicBezTo>
                <a:cubicBezTo>
                  <a:pt x="390" y="467"/>
                  <a:pt x="389" y="467"/>
                  <a:pt x="389" y="467"/>
                </a:cubicBezTo>
                <a:cubicBezTo>
                  <a:pt x="281" y="467"/>
                  <a:pt x="190" y="429"/>
                  <a:pt x="113" y="353"/>
                </a:cubicBezTo>
                <a:cubicBezTo>
                  <a:pt x="38" y="277"/>
                  <a:pt x="0" y="186"/>
                  <a:pt x="0" y="78"/>
                </a:cubicBezTo>
                <a:cubicBezTo>
                  <a:pt x="0" y="78"/>
                  <a:pt x="0" y="77"/>
                  <a:pt x="0" y="77"/>
                </a:cubicBezTo>
                <a:cubicBezTo>
                  <a:pt x="204" y="77"/>
                  <a:pt x="204" y="77"/>
                  <a:pt x="204" y="77"/>
                </a:cubicBezTo>
                <a:cubicBezTo>
                  <a:pt x="208" y="77"/>
                  <a:pt x="208" y="77"/>
                  <a:pt x="208" y="77"/>
                </a:cubicBezTo>
                <a:cubicBezTo>
                  <a:pt x="207" y="76"/>
                  <a:pt x="205" y="75"/>
                  <a:pt x="204" y="73"/>
                </a:cubicBezTo>
                <a:cubicBezTo>
                  <a:pt x="196" y="65"/>
                  <a:pt x="191" y="55"/>
                  <a:pt x="191" y="43"/>
                </a:cubicBezTo>
                <a:cubicBezTo>
                  <a:pt x="191" y="31"/>
                  <a:pt x="196" y="21"/>
                  <a:pt x="204" y="13"/>
                </a:cubicBezTo>
                <a:cubicBezTo>
                  <a:pt x="212" y="4"/>
                  <a:pt x="223" y="0"/>
                  <a:pt x="234" y="0"/>
                </a:cubicBezTo>
                <a:cubicBezTo>
                  <a:pt x="246" y="0"/>
                  <a:pt x="256" y="4"/>
                  <a:pt x="265" y="13"/>
                </a:cubicBezTo>
                <a:cubicBezTo>
                  <a:pt x="273" y="21"/>
                  <a:pt x="277" y="31"/>
                  <a:pt x="277" y="43"/>
                </a:cubicBezTo>
                <a:cubicBezTo>
                  <a:pt x="277" y="55"/>
                  <a:pt x="273" y="65"/>
                  <a:pt x="265" y="73"/>
                </a:cubicBezTo>
                <a:cubicBezTo>
                  <a:pt x="263" y="75"/>
                  <a:pt x="262" y="76"/>
                  <a:pt x="261" y="77"/>
                </a:cubicBezTo>
                <a:cubicBezTo>
                  <a:pt x="390" y="77"/>
                  <a:pt x="390" y="77"/>
                  <a:pt x="390" y="77"/>
                </a:cubicBezTo>
                <a:cubicBezTo>
                  <a:pt x="390" y="200"/>
                  <a:pt x="390" y="200"/>
                  <a:pt x="390" y="200"/>
                </a:cubicBezTo>
                <a:cubicBezTo>
                  <a:pt x="390" y="200"/>
                  <a:pt x="389" y="199"/>
                  <a:pt x="389" y="199"/>
                </a:cubicBezTo>
                <a:cubicBezTo>
                  <a:pt x="381" y="191"/>
                  <a:pt x="370" y="186"/>
                  <a:pt x="359" y="186"/>
                </a:cubicBezTo>
                <a:cubicBezTo>
                  <a:pt x="347" y="186"/>
                  <a:pt x="337" y="191"/>
                  <a:pt x="328" y="199"/>
                </a:cubicBezTo>
                <a:cubicBezTo>
                  <a:pt x="320" y="207"/>
                  <a:pt x="316" y="218"/>
                  <a:pt x="316" y="229"/>
                </a:cubicBezTo>
                <a:cubicBezTo>
                  <a:pt x="316" y="241"/>
                  <a:pt x="320" y="251"/>
                  <a:pt x="328" y="260"/>
                </a:cubicBezTo>
                <a:cubicBezTo>
                  <a:pt x="337" y="268"/>
                  <a:pt x="347" y="272"/>
                  <a:pt x="359" y="272"/>
                </a:cubicBezTo>
                <a:cubicBezTo>
                  <a:pt x="370" y="272"/>
                  <a:pt x="381" y="268"/>
                  <a:pt x="389" y="260"/>
                </a:cubicBezTo>
                <a:lnTo>
                  <a:pt x="390" y="260"/>
                </a:lnTo>
                <a:close/>
              </a:path>
            </a:pathLst>
          </a:custGeom>
          <a:solidFill>
            <a:srgbClr val="FFA803"/>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8" name="Freeform 26"/>
          <p:cNvSpPr>
            <a:spLocks/>
          </p:cNvSpPr>
          <p:nvPr/>
        </p:nvSpPr>
        <p:spPr bwMode="auto">
          <a:xfrm>
            <a:off x="5669858" y="3656713"/>
            <a:ext cx="2713985" cy="2291124"/>
          </a:xfrm>
          <a:custGeom>
            <a:avLst/>
            <a:gdLst/>
            <a:ahLst/>
            <a:cxnLst>
              <a:cxn ang="0">
                <a:pos x="256" y="3"/>
              </a:cxn>
              <a:cxn ang="0">
                <a:pos x="256" y="0"/>
              </a:cxn>
              <a:cxn ang="0">
                <a:pos x="462" y="0"/>
              </a:cxn>
              <a:cxn ang="0">
                <a:pos x="462" y="1"/>
              </a:cxn>
              <a:cxn ang="0">
                <a:pos x="348" y="276"/>
              </a:cxn>
              <a:cxn ang="0">
                <a:pos x="74" y="390"/>
              </a:cxn>
              <a:cxn ang="0">
                <a:pos x="74" y="183"/>
              </a:cxn>
              <a:cxn ang="0">
                <a:pos x="74" y="182"/>
              </a:cxn>
              <a:cxn ang="0">
                <a:pos x="73" y="183"/>
              </a:cxn>
              <a:cxn ang="0">
                <a:pos x="43" y="195"/>
              </a:cxn>
              <a:cxn ang="0">
                <a:pos x="12" y="183"/>
              </a:cxn>
              <a:cxn ang="0">
                <a:pos x="0" y="152"/>
              </a:cxn>
              <a:cxn ang="0">
                <a:pos x="12" y="122"/>
              </a:cxn>
              <a:cxn ang="0">
                <a:pos x="43" y="109"/>
              </a:cxn>
              <a:cxn ang="0">
                <a:pos x="73" y="122"/>
              </a:cxn>
              <a:cxn ang="0">
                <a:pos x="74" y="123"/>
              </a:cxn>
              <a:cxn ang="0">
                <a:pos x="74" y="0"/>
              </a:cxn>
              <a:cxn ang="0">
                <a:pos x="199" y="0"/>
              </a:cxn>
              <a:cxn ang="0">
                <a:pos x="196" y="3"/>
              </a:cxn>
              <a:cxn ang="0">
                <a:pos x="183" y="33"/>
              </a:cxn>
              <a:cxn ang="0">
                <a:pos x="196" y="64"/>
              </a:cxn>
              <a:cxn ang="0">
                <a:pos x="226" y="76"/>
              </a:cxn>
              <a:cxn ang="0">
                <a:pos x="256" y="64"/>
              </a:cxn>
              <a:cxn ang="0">
                <a:pos x="269" y="33"/>
              </a:cxn>
              <a:cxn ang="0">
                <a:pos x="256" y="3"/>
              </a:cxn>
            </a:cxnLst>
            <a:rect l="0" t="0" r="r" b="b"/>
            <a:pathLst>
              <a:path w="462" h="390">
                <a:moveTo>
                  <a:pt x="256" y="3"/>
                </a:moveTo>
                <a:cubicBezTo>
                  <a:pt x="256" y="0"/>
                  <a:pt x="256" y="0"/>
                  <a:pt x="256" y="0"/>
                </a:cubicBezTo>
                <a:cubicBezTo>
                  <a:pt x="462" y="0"/>
                  <a:pt x="462" y="0"/>
                  <a:pt x="462" y="0"/>
                </a:cubicBezTo>
                <a:cubicBezTo>
                  <a:pt x="462" y="0"/>
                  <a:pt x="462" y="1"/>
                  <a:pt x="462" y="1"/>
                </a:cubicBezTo>
                <a:cubicBezTo>
                  <a:pt x="462" y="109"/>
                  <a:pt x="424" y="200"/>
                  <a:pt x="348" y="276"/>
                </a:cubicBezTo>
                <a:cubicBezTo>
                  <a:pt x="272" y="352"/>
                  <a:pt x="181" y="390"/>
                  <a:pt x="74" y="390"/>
                </a:cubicBezTo>
                <a:cubicBezTo>
                  <a:pt x="74" y="183"/>
                  <a:pt x="74" y="183"/>
                  <a:pt x="74" y="183"/>
                </a:cubicBezTo>
                <a:cubicBezTo>
                  <a:pt x="74" y="182"/>
                  <a:pt x="74" y="182"/>
                  <a:pt x="74" y="182"/>
                </a:cubicBezTo>
                <a:cubicBezTo>
                  <a:pt x="74" y="182"/>
                  <a:pt x="73" y="183"/>
                  <a:pt x="73" y="183"/>
                </a:cubicBezTo>
                <a:cubicBezTo>
                  <a:pt x="65" y="191"/>
                  <a:pt x="54" y="195"/>
                  <a:pt x="43" y="195"/>
                </a:cubicBezTo>
                <a:cubicBezTo>
                  <a:pt x="31" y="195"/>
                  <a:pt x="21" y="191"/>
                  <a:pt x="12" y="183"/>
                </a:cubicBezTo>
                <a:cubicBezTo>
                  <a:pt x="4" y="174"/>
                  <a:pt x="0" y="164"/>
                  <a:pt x="0" y="152"/>
                </a:cubicBezTo>
                <a:cubicBezTo>
                  <a:pt x="0" y="141"/>
                  <a:pt x="4" y="130"/>
                  <a:pt x="12" y="122"/>
                </a:cubicBezTo>
                <a:cubicBezTo>
                  <a:pt x="21" y="114"/>
                  <a:pt x="31" y="109"/>
                  <a:pt x="43" y="109"/>
                </a:cubicBezTo>
                <a:cubicBezTo>
                  <a:pt x="54" y="109"/>
                  <a:pt x="65" y="114"/>
                  <a:pt x="73" y="122"/>
                </a:cubicBezTo>
                <a:cubicBezTo>
                  <a:pt x="73" y="122"/>
                  <a:pt x="74" y="123"/>
                  <a:pt x="74" y="123"/>
                </a:cubicBezTo>
                <a:cubicBezTo>
                  <a:pt x="74" y="0"/>
                  <a:pt x="74" y="0"/>
                  <a:pt x="74" y="0"/>
                </a:cubicBezTo>
                <a:cubicBezTo>
                  <a:pt x="199" y="0"/>
                  <a:pt x="199" y="0"/>
                  <a:pt x="199" y="0"/>
                </a:cubicBezTo>
                <a:cubicBezTo>
                  <a:pt x="198" y="1"/>
                  <a:pt x="197" y="2"/>
                  <a:pt x="196" y="3"/>
                </a:cubicBezTo>
                <a:cubicBezTo>
                  <a:pt x="187" y="11"/>
                  <a:pt x="183" y="21"/>
                  <a:pt x="183" y="33"/>
                </a:cubicBezTo>
                <a:cubicBezTo>
                  <a:pt x="183" y="45"/>
                  <a:pt x="187" y="55"/>
                  <a:pt x="196" y="64"/>
                </a:cubicBezTo>
                <a:cubicBezTo>
                  <a:pt x="204" y="72"/>
                  <a:pt x="214" y="76"/>
                  <a:pt x="226" y="76"/>
                </a:cubicBezTo>
                <a:cubicBezTo>
                  <a:pt x="238" y="76"/>
                  <a:pt x="248" y="72"/>
                  <a:pt x="256" y="64"/>
                </a:cubicBezTo>
                <a:cubicBezTo>
                  <a:pt x="265" y="55"/>
                  <a:pt x="269" y="45"/>
                  <a:pt x="269" y="33"/>
                </a:cubicBezTo>
                <a:cubicBezTo>
                  <a:pt x="269" y="21"/>
                  <a:pt x="265" y="11"/>
                  <a:pt x="256" y="3"/>
                </a:cubicBezTo>
                <a:close/>
              </a:path>
            </a:pathLst>
          </a:custGeom>
          <a:solidFill>
            <a:srgbClr val="3EB8CD"/>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7" name="Freeform 25"/>
          <p:cNvSpPr>
            <a:spLocks/>
          </p:cNvSpPr>
          <p:nvPr/>
        </p:nvSpPr>
        <p:spPr bwMode="auto">
          <a:xfrm>
            <a:off x="6105530" y="1375839"/>
            <a:ext cx="2278312" cy="2726796"/>
          </a:xfrm>
          <a:custGeom>
            <a:avLst/>
            <a:gdLst/>
            <a:ahLst/>
            <a:cxnLst>
              <a:cxn ang="0">
                <a:pos x="388" y="388"/>
              </a:cxn>
              <a:cxn ang="0">
                <a:pos x="182" y="388"/>
              </a:cxn>
              <a:cxn ang="0">
                <a:pos x="179" y="388"/>
              </a:cxn>
              <a:cxn ang="0">
                <a:pos x="182" y="391"/>
              </a:cxn>
              <a:cxn ang="0">
                <a:pos x="195" y="421"/>
              </a:cxn>
              <a:cxn ang="0">
                <a:pos x="182" y="452"/>
              </a:cxn>
              <a:cxn ang="0">
                <a:pos x="152" y="464"/>
              </a:cxn>
              <a:cxn ang="0">
                <a:pos x="122" y="452"/>
              </a:cxn>
              <a:cxn ang="0">
                <a:pos x="109" y="421"/>
              </a:cxn>
              <a:cxn ang="0">
                <a:pos x="122" y="391"/>
              </a:cxn>
              <a:cxn ang="0">
                <a:pos x="125" y="388"/>
              </a:cxn>
              <a:cxn ang="0">
                <a:pos x="0" y="388"/>
              </a:cxn>
              <a:cxn ang="0">
                <a:pos x="0" y="265"/>
              </a:cxn>
              <a:cxn ang="0">
                <a:pos x="30" y="277"/>
              </a:cxn>
              <a:cxn ang="0">
                <a:pos x="60" y="264"/>
              </a:cxn>
              <a:cxn ang="0">
                <a:pos x="73" y="234"/>
              </a:cxn>
              <a:cxn ang="0">
                <a:pos x="60" y="203"/>
              </a:cxn>
              <a:cxn ang="0">
                <a:pos x="30" y="191"/>
              </a:cxn>
              <a:cxn ang="0">
                <a:pos x="0" y="203"/>
              </a:cxn>
              <a:cxn ang="0">
                <a:pos x="0" y="0"/>
              </a:cxn>
              <a:cxn ang="0">
                <a:pos x="274" y="114"/>
              </a:cxn>
              <a:cxn ang="0">
                <a:pos x="388" y="388"/>
              </a:cxn>
            </a:cxnLst>
            <a:rect l="0" t="0" r="r" b="b"/>
            <a:pathLst>
              <a:path w="388" h="464">
                <a:moveTo>
                  <a:pt x="388" y="388"/>
                </a:moveTo>
                <a:cubicBezTo>
                  <a:pt x="182" y="388"/>
                  <a:pt x="182" y="388"/>
                  <a:pt x="182" y="388"/>
                </a:cubicBezTo>
                <a:cubicBezTo>
                  <a:pt x="179" y="388"/>
                  <a:pt x="179" y="388"/>
                  <a:pt x="179" y="388"/>
                </a:cubicBezTo>
                <a:cubicBezTo>
                  <a:pt x="180" y="389"/>
                  <a:pt x="181" y="390"/>
                  <a:pt x="182" y="391"/>
                </a:cubicBezTo>
                <a:cubicBezTo>
                  <a:pt x="191" y="399"/>
                  <a:pt x="195" y="409"/>
                  <a:pt x="195" y="421"/>
                </a:cubicBezTo>
                <a:cubicBezTo>
                  <a:pt x="195" y="433"/>
                  <a:pt x="191" y="443"/>
                  <a:pt x="182" y="452"/>
                </a:cubicBezTo>
                <a:cubicBezTo>
                  <a:pt x="174" y="460"/>
                  <a:pt x="164" y="464"/>
                  <a:pt x="152" y="464"/>
                </a:cubicBezTo>
                <a:cubicBezTo>
                  <a:pt x="140" y="464"/>
                  <a:pt x="130" y="460"/>
                  <a:pt x="122" y="452"/>
                </a:cubicBezTo>
                <a:cubicBezTo>
                  <a:pt x="113" y="443"/>
                  <a:pt x="109" y="433"/>
                  <a:pt x="109" y="421"/>
                </a:cubicBezTo>
                <a:cubicBezTo>
                  <a:pt x="109" y="409"/>
                  <a:pt x="113" y="399"/>
                  <a:pt x="122" y="391"/>
                </a:cubicBezTo>
                <a:cubicBezTo>
                  <a:pt x="123" y="390"/>
                  <a:pt x="124" y="389"/>
                  <a:pt x="125" y="388"/>
                </a:cubicBezTo>
                <a:cubicBezTo>
                  <a:pt x="0" y="388"/>
                  <a:pt x="0" y="388"/>
                  <a:pt x="0" y="388"/>
                </a:cubicBezTo>
                <a:cubicBezTo>
                  <a:pt x="0" y="265"/>
                  <a:pt x="0" y="265"/>
                  <a:pt x="0" y="265"/>
                </a:cubicBezTo>
                <a:cubicBezTo>
                  <a:pt x="8" y="273"/>
                  <a:pt x="18" y="277"/>
                  <a:pt x="30" y="277"/>
                </a:cubicBezTo>
                <a:cubicBezTo>
                  <a:pt x="41" y="277"/>
                  <a:pt x="52" y="273"/>
                  <a:pt x="60" y="264"/>
                </a:cubicBezTo>
                <a:cubicBezTo>
                  <a:pt x="68" y="256"/>
                  <a:pt x="73" y="246"/>
                  <a:pt x="73" y="234"/>
                </a:cubicBezTo>
                <a:cubicBezTo>
                  <a:pt x="73" y="222"/>
                  <a:pt x="68" y="212"/>
                  <a:pt x="60" y="203"/>
                </a:cubicBezTo>
                <a:cubicBezTo>
                  <a:pt x="52" y="195"/>
                  <a:pt x="41" y="191"/>
                  <a:pt x="30" y="191"/>
                </a:cubicBezTo>
                <a:cubicBezTo>
                  <a:pt x="18" y="191"/>
                  <a:pt x="8" y="195"/>
                  <a:pt x="0" y="203"/>
                </a:cubicBezTo>
                <a:cubicBezTo>
                  <a:pt x="0" y="0"/>
                  <a:pt x="0" y="0"/>
                  <a:pt x="0" y="0"/>
                </a:cubicBezTo>
                <a:cubicBezTo>
                  <a:pt x="107" y="0"/>
                  <a:pt x="198" y="38"/>
                  <a:pt x="274" y="114"/>
                </a:cubicBezTo>
                <a:cubicBezTo>
                  <a:pt x="350" y="189"/>
                  <a:pt x="388" y="281"/>
                  <a:pt x="388" y="388"/>
                </a:cubicBezTo>
                <a:close/>
              </a:path>
            </a:pathLst>
          </a:custGeom>
          <a:solidFill>
            <a:srgbClr val="85C401"/>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6" name="Freeform 24"/>
          <p:cNvSpPr>
            <a:spLocks/>
          </p:cNvSpPr>
          <p:nvPr/>
        </p:nvSpPr>
        <p:spPr bwMode="auto">
          <a:xfrm>
            <a:off x="3814405" y="1375840"/>
            <a:ext cx="2719110" cy="2280872"/>
          </a:xfrm>
          <a:custGeom>
            <a:avLst/>
            <a:gdLst/>
            <a:ahLst/>
            <a:cxnLst>
              <a:cxn ang="0">
                <a:pos x="204" y="388"/>
              </a:cxn>
              <a:cxn ang="0">
                <a:pos x="0" y="388"/>
              </a:cxn>
              <a:cxn ang="0">
                <a:pos x="113" y="114"/>
              </a:cxn>
              <a:cxn ang="0">
                <a:pos x="389" y="0"/>
              </a:cxn>
              <a:cxn ang="0">
                <a:pos x="390" y="0"/>
              </a:cxn>
              <a:cxn ang="0">
                <a:pos x="390" y="203"/>
              </a:cxn>
              <a:cxn ang="0">
                <a:pos x="420" y="191"/>
              </a:cxn>
              <a:cxn ang="0">
                <a:pos x="450" y="203"/>
              </a:cxn>
              <a:cxn ang="0">
                <a:pos x="463" y="234"/>
              </a:cxn>
              <a:cxn ang="0">
                <a:pos x="450" y="264"/>
              </a:cxn>
              <a:cxn ang="0">
                <a:pos x="420" y="277"/>
              </a:cxn>
              <a:cxn ang="0">
                <a:pos x="390" y="265"/>
              </a:cxn>
              <a:cxn ang="0">
                <a:pos x="390" y="388"/>
              </a:cxn>
              <a:cxn ang="0">
                <a:pos x="261" y="388"/>
              </a:cxn>
              <a:cxn ang="0">
                <a:pos x="265" y="384"/>
              </a:cxn>
              <a:cxn ang="0">
                <a:pos x="277" y="354"/>
              </a:cxn>
              <a:cxn ang="0">
                <a:pos x="265" y="324"/>
              </a:cxn>
              <a:cxn ang="0">
                <a:pos x="234" y="311"/>
              </a:cxn>
              <a:cxn ang="0">
                <a:pos x="204" y="324"/>
              </a:cxn>
              <a:cxn ang="0">
                <a:pos x="191" y="354"/>
              </a:cxn>
              <a:cxn ang="0">
                <a:pos x="204" y="384"/>
              </a:cxn>
              <a:cxn ang="0">
                <a:pos x="204" y="388"/>
              </a:cxn>
            </a:cxnLst>
            <a:rect l="0" t="0" r="r" b="b"/>
            <a:pathLst>
              <a:path w="463" h="388">
                <a:moveTo>
                  <a:pt x="204" y="388"/>
                </a:moveTo>
                <a:cubicBezTo>
                  <a:pt x="0" y="388"/>
                  <a:pt x="0" y="388"/>
                  <a:pt x="0" y="388"/>
                </a:cubicBezTo>
                <a:cubicBezTo>
                  <a:pt x="0" y="281"/>
                  <a:pt x="38" y="189"/>
                  <a:pt x="113" y="114"/>
                </a:cubicBezTo>
                <a:cubicBezTo>
                  <a:pt x="190" y="38"/>
                  <a:pt x="281" y="0"/>
                  <a:pt x="389" y="0"/>
                </a:cubicBezTo>
                <a:cubicBezTo>
                  <a:pt x="389" y="0"/>
                  <a:pt x="390" y="0"/>
                  <a:pt x="390" y="0"/>
                </a:cubicBezTo>
                <a:cubicBezTo>
                  <a:pt x="390" y="203"/>
                  <a:pt x="390" y="203"/>
                  <a:pt x="390" y="203"/>
                </a:cubicBezTo>
                <a:cubicBezTo>
                  <a:pt x="398" y="195"/>
                  <a:pt x="408" y="191"/>
                  <a:pt x="420" y="191"/>
                </a:cubicBezTo>
                <a:cubicBezTo>
                  <a:pt x="431" y="191"/>
                  <a:pt x="442" y="195"/>
                  <a:pt x="450" y="203"/>
                </a:cubicBezTo>
                <a:cubicBezTo>
                  <a:pt x="458" y="212"/>
                  <a:pt x="463" y="222"/>
                  <a:pt x="463" y="234"/>
                </a:cubicBezTo>
                <a:cubicBezTo>
                  <a:pt x="463" y="246"/>
                  <a:pt x="458" y="256"/>
                  <a:pt x="450" y="264"/>
                </a:cubicBezTo>
                <a:cubicBezTo>
                  <a:pt x="442" y="273"/>
                  <a:pt x="431" y="277"/>
                  <a:pt x="420" y="277"/>
                </a:cubicBezTo>
                <a:cubicBezTo>
                  <a:pt x="408" y="277"/>
                  <a:pt x="398" y="273"/>
                  <a:pt x="390" y="265"/>
                </a:cubicBezTo>
                <a:cubicBezTo>
                  <a:pt x="390" y="388"/>
                  <a:pt x="390" y="388"/>
                  <a:pt x="390" y="388"/>
                </a:cubicBezTo>
                <a:cubicBezTo>
                  <a:pt x="261" y="388"/>
                  <a:pt x="261" y="388"/>
                  <a:pt x="261" y="388"/>
                </a:cubicBezTo>
                <a:cubicBezTo>
                  <a:pt x="262" y="387"/>
                  <a:pt x="263" y="386"/>
                  <a:pt x="265" y="384"/>
                </a:cubicBezTo>
                <a:cubicBezTo>
                  <a:pt x="273" y="376"/>
                  <a:pt x="277" y="366"/>
                  <a:pt x="277" y="354"/>
                </a:cubicBezTo>
                <a:cubicBezTo>
                  <a:pt x="277" y="342"/>
                  <a:pt x="273" y="332"/>
                  <a:pt x="265" y="324"/>
                </a:cubicBezTo>
                <a:cubicBezTo>
                  <a:pt x="256" y="315"/>
                  <a:pt x="246" y="311"/>
                  <a:pt x="234" y="311"/>
                </a:cubicBezTo>
                <a:cubicBezTo>
                  <a:pt x="223" y="311"/>
                  <a:pt x="212" y="315"/>
                  <a:pt x="204" y="324"/>
                </a:cubicBezTo>
                <a:cubicBezTo>
                  <a:pt x="196" y="332"/>
                  <a:pt x="191" y="342"/>
                  <a:pt x="191" y="354"/>
                </a:cubicBezTo>
                <a:cubicBezTo>
                  <a:pt x="191" y="366"/>
                  <a:pt x="196" y="376"/>
                  <a:pt x="204" y="384"/>
                </a:cubicBezTo>
                <a:lnTo>
                  <a:pt x="204" y="388"/>
                </a:lnTo>
                <a:close/>
              </a:path>
            </a:pathLst>
          </a:custGeom>
          <a:solidFill>
            <a:srgbClr val="FF2B2A"/>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6" name="TextBox 25"/>
          <p:cNvSpPr txBox="1"/>
          <p:nvPr/>
        </p:nvSpPr>
        <p:spPr>
          <a:xfrm>
            <a:off x="481841"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27" name="Group 26"/>
          <p:cNvGrpSpPr/>
          <p:nvPr/>
        </p:nvGrpSpPr>
        <p:grpSpPr>
          <a:xfrm>
            <a:off x="3341511" y="258228"/>
            <a:ext cx="5508978" cy="954108"/>
            <a:chOff x="3341511" y="258228"/>
            <a:chExt cx="5508978" cy="954108"/>
          </a:xfrm>
        </p:grpSpPr>
        <p:sp>
          <p:nvSpPr>
            <p:cNvPr id="28" name="TextBox 2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0" name="TextBox 29"/>
          <p:cNvSpPr txBox="1"/>
          <p:nvPr/>
        </p:nvSpPr>
        <p:spPr>
          <a:xfrm>
            <a:off x="445074" y="4246722"/>
            <a:ext cx="3672357" cy="1483483"/>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1" name="TextBox 30"/>
          <p:cNvSpPr txBox="1"/>
          <p:nvPr/>
        </p:nvSpPr>
        <p:spPr>
          <a:xfrm>
            <a:off x="8347076" y="1597555"/>
            <a:ext cx="3672357" cy="1483483"/>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8347076" y="4246721"/>
            <a:ext cx="3672357" cy="1483483"/>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4" name="Freeform 202"/>
          <p:cNvSpPr>
            <a:spLocks noEditPoints="1"/>
          </p:cNvSpPr>
          <p:nvPr/>
        </p:nvSpPr>
        <p:spPr bwMode="auto">
          <a:xfrm>
            <a:off x="6858233" y="4345647"/>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5" name="Freeform 37"/>
          <p:cNvSpPr>
            <a:spLocks noEditPoints="1"/>
          </p:cNvSpPr>
          <p:nvPr/>
        </p:nvSpPr>
        <p:spPr bwMode="auto">
          <a:xfrm>
            <a:off x="4959968" y="2448277"/>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36" name="Group 35"/>
          <p:cNvGrpSpPr/>
          <p:nvPr/>
        </p:nvGrpSpPr>
        <p:grpSpPr>
          <a:xfrm>
            <a:off x="6799816" y="2482061"/>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3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5" name="Group 44"/>
          <p:cNvGrpSpPr/>
          <p:nvPr/>
        </p:nvGrpSpPr>
        <p:grpSpPr>
          <a:xfrm>
            <a:off x="4934199" y="4380928"/>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46"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074208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3096"/>
                                        </p:tgtEl>
                                        <p:attrNameLst>
                                          <p:attrName>style.visibility</p:attrName>
                                        </p:attrNameLst>
                                      </p:cBhvr>
                                      <p:to>
                                        <p:strVal val="visible"/>
                                      </p:to>
                                    </p:set>
                                    <p:anim calcmode="lin" valueType="num">
                                      <p:cBhvr additive="base">
                                        <p:cTn id="11" dur="500" fill="hold"/>
                                        <p:tgtEl>
                                          <p:spTgt spid="3096"/>
                                        </p:tgtEl>
                                        <p:attrNameLst>
                                          <p:attrName>ppt_x</p:attrName>
                                        </p:attrNameLst>
                                      </p:cBhvr>
                                      <p:tavLst>
                                        <p:tav tm="0">
                                          <p:val>
                                            <p:strVal val="0-#ppt_w/2"/>
                                          </p:val>
                                        </p:tav>
                                        <p:tav tm="100000">
                                          <p:val>
                                            <p:strVal val="#ppt_x"/>
                                          </p:val>
                                        </p:tav>
                                      </p:tavLst>
                                    </p:anim>
                                    <p:anim calcmode="lin" valueType="num">
                                      <p:cBhvr additive="base">
                                        <p:cTn id="12" dur="500" fill="hold"/>
                                        <p:tgtEl>
                                          <p:spTgt spid="309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 presetClass="entr" presetSubtype="3" fill="hold" grpId="0" nodeType="afterEffect">
                                  <p:stCondLst>
                                    <p:cond delay="0"/>
                                  </p:stCondLst>
                                  <p:childTnLst>
                                    <p:set>
                                      <p:cBhvr>
                                        <p:cTn id="15" dur="1" fill="hold">
                                          <p:stCondLst>
                                            <p:cond delay="0"/>
                                          </p:stCondLst>
                                        </p:cTn>
                                        <p:tgtEl>
                                          <p:spTgt spid="3097"/>
                                        </p:tgtEl>
                                        <p:attrNameLst>
                                          <p:attrName>style.visibility</p:attrName>
                                        </p:attrNameLst>
                                      </p:cBhvr>
                                      <p:to>
                                        <p:strVal val="visible"/>
                                      </p:to>
                                    </p:set>
                                    <p:anim calcmode="lin" valueType="num">
                                      <p:cBhvr additive="base">
                                        <p:cTn id="16" dur="500" fill="hold"/>
                                        <p:tgtEl>
                                          <p:spTgt spid="3097"/>
                                        </p:tgtEl>
                                        <p:attrNameLst>
                                          <p:attrName>ppt_x</p:attrName>
                                        </p:attrNameLst>
                                      </p:cBhvr>
                                      <p:tavLst>
                                        <p:tav tm="0">
                                          <p:val>
                                            <p:strVal val="1+#ppt_w/2"/>
                                          </p:val>
                                        </p:tav>
                                        <p:tav tm="100000">
                                          <p:val>
                                            <p:strVal val="#ppt_x"/>
                                          </p:val>
                                        </p:tav>
                                      </p:tavLst>
                                    </p:anim>
                                    <p:anim calcmode="lin" valueType="num">
                                      <p:cBhvr additive="base">
                                        <p:cTn id="17" dur="500" fill="hold"/>
                                        <p:tgtEl>
                                          <p:spTgt spid="3097"/>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6" fill="hold" grpId="0" nodeType="afterEffect">
                                  <p:stCondLst>
                                    <p:cond delay="0"/>
                                  </p:stCondLst>
                                  <p:childTnLst>
                                    <p:set>
                                      <p:cBhvr>
                                        <p:cTn id="20" dur="1" fill="hold">
                                          <p:stCondLst>
                                            <p:cond delay="0"/>
                                          </p:stCondLst>
                                        </p:cTn>
                                        <p:tgtEl>
                                          <p:spTgt spid="3098"/>
                                        </p:tgtEl>
                                        <p:attrNameLst>
                                          <p:attrName>style.visibility</p:attrName>
                                        </p:attrNameLst>
                                      </p:cBhvr>
                                      <p:to>
                                        <p:strVal val="visible"/>
                                      </p:to>
                                    </p:set>
                                    <p:anim calcmode="lin" valueType="num">
                                      <p:cBhvr additive="base">
                                        <p:cTn id="21" dur="500" fill="hold"/>
                                        <p:tgtEl>
                                          <p:spTgt spid="3098"/>
                                        </p:tgtEl>
                                        <p:attrNameLst>
                                          <p:attrName>ppt_x</p:attrName>
                                        </p:attrNameLst>
                                      </p:cBhvr>
                                      <p:tavLst>
                                        <p:tav tm="0">
                                          <p:val>
                                            <p:strVal val="1+#ppt_w/2"/>
                                          </p:val>
                                        </p:tav>
                                        <p:tav tm="100000">
                                          <p:val>
                                            <p:strVal val="#ppt_x"/>
                                          </p:val>
                                        </p:tav>
                                      </p:tavLst>
                                    </p:anim>
                                    <p:anim calcmode="lin" valueType="num">
                                      <p:cBhvr additive="base">
                                        <p:cTn id="22" dur="500" fill="hold"/>
                                        <p:tgtEl>
                                          <p:spTgt spid="3098"/>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12" fill="hold" grpId="0" nodeType="afterEffect">
                                  <p:stCondLst>
                                    <p:cond delay="0"/>
                                  </p:stCondLst>
                                  <p:childTnLst>
                                    <p:set>
                                      <p:cBhvr>
                                        <p:cTn id="25" dur="1" fill="hold">
                                          <p:stCondLst>
                                            <p:cond delay="0"/>
                                          </p:stCondLst>
                                        </p:cTn>
                                        <p:tgtEl>
                                          <p:spTgt spid="3094"/>
                                        </p:tgtEl>
                                        <p:attrNameLst>
                                          <p:attrName>style.visibility</p:attrName>
                                        </p:attrNameLst>
                                      </p:cBhvr>
                                      <p:to>
                                        <p:strVal val="visible"/>
                                      </p:to>
                                    </p:set>
                                    <p:anim calcmode="lin" valueType="num">
                                      <p:cBhvr additive="base">
                                        <p:cTn id="26" dur="500" fill="hold"/>
                                        <p:tgtEl>
                                          <p:spTgt spid="3094"/>
                                        </p:tgtEl>
                                        <p:attrNameLst>
                                          <p:attrName>ppt_x</p:attrName>
                                        </p:attrNameLst>
                                      </p:cBhvr>
                                      <p:tavLst>
                                        <p:tav tm="0">
                                          <p:val>
                                            <p:strVal val="0-#ppt_w/2"/>
                                          </p:val>
                                        </p:tav>
                                        <p:tav tm="100000">
                                          <p:val>
                                            <p:strVal val="#ppt_x"/>
                                          </p:val>
                                        </p:tav>
                                      </p:tavLst>
                                    </p:anim>
                                    <p:anim calcmode="lin" valueType="num">
                                      <p:cBhvr additive="base">
                                        <p:cTn id="27" dur="500" fill="hold"/>
                                        <p:tgtEl>
                                          <p:spTgt spid="3094"/>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53" presetClass="entr" presetSubtype="52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anim calcmode="lin" valueType="num">
                                      <p:cBhvr>
                                        <p:cTn id="34" dur="500" fill="hold"/>
                                        <p:tgtEl>
                                          <p:spTgt spid="35"/>
                                        </p:tgtEl>
                                        <p:attrNameLst>
                                          <p:attrName>ppt_x</p:attrName>
                                        </p:attrNameLst>
                                      </p:cBhvr>
                                      <p:tavLst>
                                        <p:tav tm="0">
                                          <p:val>
                                            <p:fltVal val="0.5"/>
                                          </p:val>
                                        </p:tav>
                                        <p:tav tm="100000">
                                          <p:val>
                                            <p:strVal val="#ppt_x"/>
                                          </p:val>
                                        </p:tav>
                                      </p:tavLst>
                                    </p:anim>
                                    <p:anim calcmode="lin" valueType="num">
                                      <p:cBhvr>
                                        <p:cTn id="35" dur="500" fill="hold"/>
                                        <p:tgtEl>
                                          <p:spTgt spid="35"/>
                                        </p:tgtEl>
                                        <p:attrNameLst>
                                          <p:attrName>ppt_y</p:attrName>
                                        </p:attrNameLst>
                                      </p:cBhvr>
                                      <p:tavLst>
                                        <p:tav tm="0">
                                          <p:val>
                                            <p:fltVal val="0.5"/>
                                          </p:val>
                                        </p:tav>
                                        <p:tav tm="100000">
                                          <p:val>
                                            <p:strVal val="#ppt_y"/>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 calcmode="lin" valueType="num">
                                      <p:cBhvr>
                                        <p:cTn id="39" dur="500" fill="hold"/>
                                        <p:tgtEl>
                                          <p:spTgt spid="26"/>
                                        </p:tgtEl>
                                        <p:attrNameLst>
                                          <p:attrName>ppt_w</p:attrName>
                                        </p:attrNameLst>
                                      </p:cBhvr>
                                      <p:tavLst>
                                        <p:tav tm="0">
                                          <p:val>
                                            <p:fltVal val="0"/>
                                          </p:val>
                                        </p:tav>
                                        <p:tav tm="100000">
                                          <p:val>
                                            <p:strVal val="#ppt_w"/>
                                          </p:val>
                                        </p:tav>
                                      </p:tavLst>
                                    </p:anim>
                                    <p:anim calcmode="lin" valueType="num">
                                      <p:cBhvr>
                                        <p:cTn id="40" dur="500" fill="hold"/>
                                        <p:tgtEl>
                                          <p:spTgt spid="26"/>
                                        </p:tgtEl>
                                        <p:attrNameLst>
                                          <p:attrName>ppt_h</p:attrName>
                                        </p:attrNameLst>
                                      </p:cBhvr>
                                      <p:tavLst>
                                        <p:tav tm="0">
                                          <p:val>
                                            <p:fltVal val="0"/>
                                          </p:val>
                                        </p:tav>
                                        <p:tav tm="100000">
                                          <p:val>
                                            <p:strVal val="#ppt_h"/>
                                          </p:val>
                                        </p:tav>
                                      </p:tavLst>
                                    </p:anim>
                                    <p:animEffect transition="in" filter="fade">
                                      <p:cBhvr>
                                        <p:cTn id="41" dur="500"/>
                                        <p:tgtEl>
                                          <p:spTgt spid="26"/>
                                        </p:tgtEl>
                                      </p:cBhvr>
                                    </p:animEffect>
                                    <p:anim calcmode="lin" valueType="num">
                                      <p:cBhvr>
                                        <p:cTn id="42" dur="500" fill="hold"/>
                                        <p:tgtEl>
                                          <p:spTgt spid="26"/>
                                        </p:tgtEl>
                                        <p:attrNameLst>
                                          <p:attrName>ppt_x</p:attrName>
                                        </p:attrNameLst>
                                      </p:cBhvr>
                                      <p:tavLst>
                                        <p:tav tm="0">
                                          <p:val>
                                            <p:fltVal val="0.5"/>
                                          </p:val>
                                        </p:tav>
                                        <p:tav tm="100000">
                                          <p:val>
                                            <p:strVal val="#ppt_x"/>
                                          </p:val>
                                        </p:tav>
                                      </p:tavLst>
                                    </p:anim>
                                    <p:anim calcmode="lin" valueType="num">
                                      <p:cBhvr>
                                        <p:cTn id="43" dur="500" fill="hold"/>
                                        <p:tgtEl>
                                          <p:spTgt spid="26"/>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nodeType="afterEffect">
                                  <p:stCondLst>
                                    <p:cond delay="0"/>
                                  </p:stCondLst>
                                  <p:childTnLst>
                                    <p:set>
                                      <p:cBhvr>
                                        <p:cTn id="46" dur="1" fill="hold">
                                          <p:stCondLst>
                                            <p:cond delay="0"/>
                                          </p:stCondLst>
                                        </p:cTn>
                                        <p:tgtEl>
                                          <p:spTgt spid="36"/>
                                        </p:tgtEl>
                                        <p:attrNameLst>
                                          <p:attrName>style.visibility</p:attrName>
                                        </p:attrNameLst>
                                      </p:cBhvr>
                                      <p:to>
                                        <p:strVal val="visible"/>
                                      </p:to>
                                    </p:set>
                                    <p:anim calcmode="lin" valueType="num">
                                      <p:cBhvr>
                                        <p:cTn id="47" dur="500" fill="hold"/>
                                        <p:tgtEl>
                                          <p:spTgt spid="36"/>
                                        </p:tgtEl>
                                        <p:attrNameLst>
                                          <p:attrName>ppt_w</p:attrName>
                                        </p:attrNameLst>
                                      </p:cBhvr>
                                      <p:tavLst>
                                        <p:tav tm="0">
                                          <p:val>
                                            <p:fltVal val="0"/>
                                          </p:val>
                                        </p:tav>
                                        <p:tav tm="100000">
                                          <p:val>
                                            <p:strVal val="#ppt_w"/>
                                          </p:val>
                                        </p:tav>
                                      </p:tavLst>
                                    </p:anim>
                                    <p:anim calcmode="lin" valueType="num">
                                      <p:cBhvr>
                                        <p:cTn id="48" dur="500" fill="hold"/>
                                        <p:tgtEl>
                                          <p:spTgt spid="36"/>
                                        </p:tgtEl>
                                        <p:attrNameLst>
                                          <p:attrName>ppt_h</p:attrName>
                                        </p:attrNameLst>
                                      </p:cBhvr>
                                      <p:tavLst>
                                        <p:tav tm="0">
                                          <p:val>
                                            <p:fltVal val="0"/>
                                          </p:val>
                                        </p:tav>
                                        <p:tav tm="100000">
                                          <p:val>
                                            <p:strVal val="#ppt_h"/>
                                          </p:val>
                                        </p:tav>
                                      </p:tavLst>
                                    </p:anim>
                                    <p:animEffect transition="in" filter="fade">
                                      <p:cBhvr>
                                        <p:cTn id="49" dur="500"/>
                                        <p:tgtEl>
                                          <p:spTgt spid="36"/>
                                        </p:tgtEl>
                                      </p:cBhvr>
                                    </p:animEffect>
                                    <p:anim calcmode="lin" valueType="num">
                                      <p:cBhvr>
                                        <p:cTn id="50" dur="500" fill="hold"/>
                                        <p:tgtEl>
                                          <p:spTgt spid="36"/>
                                        </p:tgtEl>
                                        <p:attrNameLst>
                                          <p:attrName>ppt_x</p:attrName>
                                        </p:attrNameLst>
                                      </p:cBhvr>
                                      <p:tavLst>
                                        <p:tav tm="0">
                                          <p:val>
                                            <p:fltVal val="0.5"/>
                                          </p:val>
                                        </p:tav>
                                        <p:tav tm="100000">
                                          <p:val>
                                            <p:strVal val="#ppt_x"/>
                                          </p:val>
                                        </p:tav>
                                      </p:tavLst>
                                    </p:anim>
                                    <p:anim calcmode="lin" valueType="num">
                                      <p:cBhvr>
                                        <p:cTn id="51" dur="500" fill="hold"/>
                                        <p:tgtEl>
                                          <p:spTgt spid="36"/>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53" presetClass="entr" presetSubtype="528"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 calcmode="lin" valueType="num">
                                      <p:cBhvr>
                                        <p:cTn id="55" dur="500" fill="hold"/>
                                        <p:tgtEl>
                                          <p:spTgt spid="31"/>
                                        </p:tgtEl>
                                        <p:attrNameLst>
                                          <p:attrName>ppt_w</p:attrName>
                                        </p:attrNameLst>
                                      </p:cBhvr>
                                      <p:tavLst>
                                        <p:tav tm="0">
                                          <p:val>
                                            <p:fltVal val="0"/>
                                          </p:val>
                                        </p:tav>
                                        <p:tav tm="100000">
                                          <p:val>
                                            <p:strVal val="#ppt_w"/>
                                          </p:val>
                                        </p:tav>
                                      </p:tavLst>
                                    </p:anim>
                                    <p:anim calcmode="lin" valueType="num">
                                      <p:cBhvr>
                                        <p:cTn id="56" dur="500" fill="hold"/>
                                        <p:tgtEl>
                                          <p:spTgt spid="31"/>
                                        </p:tgtEl>
                                        <p:attrNameLst>
                                          <p:attrName>ppt_h</p:attrName>
                                        </p:attrNameLst>
                                      </p:cBhvr>
                                      <p:tavLst>
                                        <p:tav tm="0">
                                          <p:val>
                                            <p:fltVal val="0"/>
                                          </p:val>
                                        </p:tav>
                                        <p:tav tm="100000">
                                          <p:val>
                                            <p:strVal val="#ppt_h"/>
                                          </p:val>
                                        </p:tav>
                                      </p:tavLst>
                                    </p:anim>
                                    <p:animEffect transition="in" filter="fade">
                                      <p:cBhvr>
                                        <p:cTn id="57" dur="500"/>
                                        <p:tgtEl>
                                          <p:spTgt spid="31"/>
                                        </p:tgtEl>
                                      </p:cBhvr>
                                    </p:animEffect>
                                    <p:anim calcmode="lin" valueType="num">
                                      <p:cBhvr>
                                        <p:cTn id="58" dur="500" fill="hold"/>
                                        <p:tgtEl>
                                          <p:spTgt spid="31"/>
                                        </p:tgtEl>
                                        <p:attrNameLst>
                                          <p:attrName>ppt_x</p:attrName>
                                        </p:attrNameLst>
                                      </p:cBhvr>
                                      <p:tavLst>
                                        <p:tav tm="0">
                                          <p:val>
                                            <p:fltVal val="0.5"/>
                                          </p:val>
                                        </p:tav>
                                        <p:tav tm="100000">
                                          <p:val>
                                            <p:strVal val="#ppt_x"/>
                                          </p:val>
                                        </p:tav>
                                      </p:tavLst>
                                    </p:anim>
                                    <p:anim calcmode="lin" valueType="num">
                                      <p:cBhvr>
                                        <p:cTn id="59" dur="500" fill="hold"/>
                                        <p:tgtEl>
                                          <p:spTgt spid="31"/>
                                        </p:tgtEl>
                                        <p:attrNameLst>
                                          <p:attrName>ppt_y</p:attrName>
                                        </p:attrNameLst>
                                      </p:cBhvr>
                                      <p:tavLst>
                                        <p:tav tm="0">
                                          <p:val>
                                            <p:fltVal val="0.5"/>
                                          </p:val>
                                        </p:tav>
                                        <p:tav tm="100000">
                                          <p:val>
                                            <p:strVal val="#ppt_y"/>
                                          </p:val>
                                        </p:tav>
                                      </p:tavLst>
                                    </p:anim>
                                  </p:childTnLst>
                                </p:cTn>
                              </p:par>
                            </p:childTnLst>
                          </p:cTn>
                        </p:par>
                        <p:par>
                          <p:cTn id="60" fill="hold">
                            <p:stCondLst>
                              <p:cond delay="4750"/>
                            </p:stCondLst>
                            <p:childTnLst>
                              <p:par>
                                <p:cTn id="61" presetID="53" presetClass="entr" presetSubtype="528" fill="hold" grpId="0" nodeType="afterEffect">
                                  <p:stCondLst>
                                    <p:cond delay="0"/>
                                  </p:stCondLst>
                                  <p:childTnLst>
                                    <p:set>
                                      <p:cBhvr>
                                        <p:cTn id="62" dur="1" fill="hold">
                                          <p:stCondLst>
                                            <p:cond delay="0"/>
                                          </p:stCondLst>
                                        </p:cTn>
                                        <p:tgtEl>
                                          <p:spTgt spid="34"/>
                                        </p:tgtEl>
                                        <p:attrNameLst>
                                          <p:attrName>style.visibility</p:attrName>
                                        </p:attrNameLst>
                                      </p:cBhvr>
                                      <p:to>
                                        <p:strVal val="visible"/>
                                      </p:to>
                                    </p:set>
                                    <p:anim calcmode="lin" valueType="num">
                                      <p:cBhvr>
                                        <p:cTn id="63" dur="500" fill="hold"/>
                                        <p:tgtEl>
                                          <p:spTgt spid="34"/>
                                        </p:tgtEl>
                                        <p:attrNameLst>
                                          <p:attrName>ppt_w</p:attrName>
                                        </p:attrNameLst>
                                      </p:cBhvr>
                                      <p:tavLst>
                                        <p:tav tm="0">
                                          <p:val>
                                            <p:fltVal val="0"/>
                                          </p:val>
                                        </p:tav>
                                        <p:tav tm="100000">
                                          <p:val>
                                            <p:strVal val="#ppt_w"/>
                                          </p:val>
                                        </p:tav>
                                      </p:tavLst>
                                    </p:anim>
                                    <p:anim calcmode="lin" valueType="num">
                                      <p:cBhvr>
                                        <p:cTn id="64" dur="500" fill="hold"/>
                                        <p:tgtEl>
                                          <p:spTgt spid="34"/>
                                        </p:tgtEl>
                                        <p:attrNameLst>
                                          <p:attrName>ppt_h</p:attrName>
                                        </p:attrNameLst>
                                      </p:cBhvr>
                                      <p:tavLst>
                                        <p:tav tm="0">
                                          <p:val>
                                            <p:fltVal val="0"/>
                                          </p:val>
                                        </p:tav>
                                        <p:tav tm="100000">
                                          <p:val>
                                            <p:strVal val="#ppt_h"/>
                                          </p:val>
                                        </p:tav>
                                      </p:tavLst>
                                    </p:anim>
                                    <p:animEffect transition="in" filter="fade">
                                      <p:cBhvr>
                                        <p:cTn id="65" dur="500"/>
                                        <p:tgtEl>
                                          <p:spTgt spid="34"/>
                                        </p:tgtEl>
                                      </p:cBhvr>
                                    </p:animEffect>
                                    <p:anim calcmode="lin" valueType="num">
                                      <p:cBhvr>
                                        <p:cTn id="66" dur="500" fill="hold"/>
                                        <p:tgtEl>
                                          <p:spTgt spid="34"/>
                                        </p:tgtEl>
                                        <p:attrNameLst>
                                          <p:attrName>ppt_x</p:attrName>
                                        </p:attrNameLst>
                                      </p:cBhvr>
                                      <p:tavLst>
                                        <p:tav tm="0">
                                          <p:val>
                                            <p:fltVal val="0.5"/>
                                          </p:val>
                                        </p:tav>
                                        <p:tav tm="100000">
                                          <p:val>
                                            <p:strVal val="#ppt_x"/>
                                          </p:val>
                                        </p:tav>
                                      </p:tavLst>
                                    </p:anim>
                                    <p:anim calcmode="lin" valueType="num">
                                      <p:cBhvr>
                                        <p:cTn id="67" dur="500" fill="hold"/>
                                        <p:tgtEl>
                                          <p:spTgt spid="34"/>
                                        </p:tgtEl>
                                        <p:attrNameLst>
                                          <p:attrName>ppt_y</p:attrName>
                                        </p:attrNameLst>
                                      </p:cBhvr>
                                      <p:tavLst>
                                        <p:tav tm="0">
                                          <p:val>
                                            <p:fltVal val="0.5"/>
                                          </p:val>
                                        </p:tav>
                                        <p:tav tm="100000">
                                          <p:val>
                                            <p:strVal val="#ppt_y"/>
                                          </p:val>
                                        </p:tav>
                                      </p:tavLst>
                                    </p:anim>
                                  </p:childTnLst>
                                </p:cTn>
                              </p:par>
                            </p:childTnLst>
                          </p:cTn>
                        </p:par>
                        <p:par>
                          <p:cTn id="68" fill="hold">
                            <p:stCondLst>
                              <p:cond delay="5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750"/>
                            </p:stCondLst>
                            <p:childTnLst>
                              <p:par>
                                <p:cTn id="77" presetID="53" presetClass="entr" presetSubtype="528" fill="hold"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p:cTn id="79" dur="500" fill="hold"/>
                                        <p:tgtEl>
                                          <p:spTgt spid="45"/>
                                        </p:tgtEl>
                                        <p:attrNameLst>
                                          <p:attrName>ppt_w</p:attrName>
                                        </p:attrNameLst>
                                      </p:cBhvr>
                                      <p:tavLst>
                                        <p:tav tm="0">
                                          <p:val>
                                            <p:fltVal val="0"/>
                                          </p:val>
                                        </p:tav>
                                        <p:tav tm="100000">
                                          <p:val>
                                            <p:strVal val="#ppt_w"/>
                                          </p:val>
                                        </p:tav>
                                      </p:tavLst>
                                    </p:anim>
                                    <p:anim calcmode="lin" valueType="num">
                                      <p:cBhvr>
                                        <p:cTn id="80" dur="500" fill="hold"/>
                                        <p:tgtEl>
                                          <p:spTgt spid="45"/>
                                        </p:tgtEl>
                                        <p:attrNameLst>
                                          <p:attrName>ppt_h</p:attrName>
                                        </p:attrNameLst>
                                      </p:cBhvr>
                                      <p:tavLst>
                                        <p:tav tm="0">
                                          <p:val>
                                            <p:fltVal val="0"/>
                                          </p:val>
                                        </p:tav>
                                        <p:tav tm="100000">
                                          <p:val>
                                            <p:strVal val="#ppt_h"/>
                                          </p:val>
                                        </p:tav>
                                      </p:tavLst>
                                    </p:anim>
                                    <p:animEffect transition="in" filter="fade">
                                      <p:cBhvr>
                                        <p:cTn id="81" dur="500"/>
                                        <p:tgtEl>
                                          <p:spTgt spid="45"/>
                                        </p:tgtEl>
                                      </p:cBhvr>
                                    </p:animEffect>
                                    <p:anim calcmode="lin" valueType="num">
                                      <p:cBhvr>
                                        <p:cTn id="82" dur="500" fill="hold"/>
                                        <p:tgtEl>
                                          <p:spTgt spid="45"/>
                                        </p:tgtEl>
                                        <p:attrNameLst>
                                          <p:attrName>ppt_x</p:attrName>
                                        </p:attrNameLst>
                                      </p:cBhvr>
                                      <p:tavLst>
                                        <p:tav tm="0">
                                          <p:val>
                                            <p:fltVal val="0.5"/>
                                          </p:val>
                                        </p:tav>
                                        <p:tav tm="100000">
                                          <p:val>
                                            <p:strVal val="#ppt_x"/>
                                          </p:val>
                                        </p:tav>
                                      </p:tavLst>
                                    </p:anim>
                                    <p:anim calcmode="lin" valueType="num">
                                      <p:cBhvr>
                                        <p:cTn id="83" dur="500" fill="hold"/>
                                        <p:tgtEl>
                                          <p:spTgt spid="45"/>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4" grpId="0" animBg="1"/>
      <p:bldP spid="3098" grpId="0" animBg="1"/>
      <p:bldP spid="3097" grpId="0" animBg="1"/>
      <p:bldP spid="3096" grpId="0" animBg="1"/>
      <p:bldP spid="26" grpId="0"/>
      <p:bldP spid="30" grpId="0"/>
      <p:bldP spid="31" grpId="0"/>
      <p:bldP spid="32" grpId="0"/>
      <p:bldP spid="34" grpId="0" animBg="1"/>
      <p:bldP spid="3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39900" y="3603855"/>
            <a:ext cx="3398792" cy="2554545"/>
          </a:xfrm>
          <a:prstGeom prst="rect">
            <a:avLst/>
          </a:prstGeom>
          <a:noFill/>
        </p:spPr>
        <p:txBody>
          <a:bodyPr wrap="square" rtlCol="0">
            <a:spAutoFit/>
          </a:bodyPr>
          <a:lstStyle/>
          <a:p>
            <a:r>
              <a:rPr lang="en-US" sz="16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0" y="3003489"/>
            <a:ext cx="2286000" cy="368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sp>
        <p:nvSpPr>
          <p:cNvPr id="2" name="Hexagon 1"/>
          <p:cNvSpPr/>
          <p:nvPr/>
        </p:nvSpPr>
        <p:spPr>
          <a:xfrm>
            <a:off x="6844365" y="1314113"/>
            <a:ext cx="2280619" cy="2098170"/>
          </a:xfrm>
          <a:prstGeom prst="hexagon">
            <a:avLst/>
          </a:pr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5027842" y="2391196"/>
            <a:ext cx="2280619" cy="2098170"/>
          </a:xfrm>
          <a:prstGeom prst="hexagon">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832462" y="3468061"/>
            <a:ext cx="2280619" cy="2098170"/>
          </a:xfrm>
          <a:prstGeom prst="hexagon">
            <a:avLst/>
          </a:pr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658165" y="2402108"/>
            <a:ext cx="2280619" cy="2098170"/>
          </a:xfrm>
          <a:prstGeom prst="hexagon">
            <a:avLst/>
          </a:prstGeom>
          <a:solidFill>
            <a:srgbClr val="01AA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644863" y="4545170"/>
            <a:ext cx="2280619" cy="2098170"/>
          </a:xfrm>
          <a:prstGeom prst="hexagon">
            <a:avLst/>
          </a:prstGeom>
          <a:solidFill>
            <a:srgbClr val="4781C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5288484" y="2372492"/>
            <a:ext cx="1722676" cy="1883979"/>
            <a:chOff x="4534833" y="1579356"/>
            <a:chExt cx="1942603" cy="2124499"/>
          </a:xfrm>
        </p:grpSpPr>
        <p:sp>
          <p:nvSpPr>
            <p:cNvPr id="58" name="TextBox 57"/>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7123336" y="1305143"/>
            <a:ext cx="1722676" cy="1883979"/>
            <a:chOff x="4534833" y="1579356"/>
            <a:chExt cx="1942603" cy="2124499"/>
          </a:xfrm>
        </p:grpSpPr>
        <p:sp>
          <p:nvSpPr>
            <p:cNvPr id="83" name="TextBox 82"/>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7107991" y="3455284"/>
            <a:ext cx="1722676" cy="1883979"/>
            <a:chOff x="4534833" y="1579356"/>
            <a:chExt cx="1942603" cy="2124499"/>
          </a:xfrm>
        </p:grpSpPr>
        <p:sp>
          <p:nvSpPr>
            <p:cNvPr id="86" name="TextBox 85"/>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948022" y="2429016"/>
            <a:ext cx="1722676" cy="1883979"/>
            <a:chOff x="4534833" y="1579356"/>
            <a:chExt cx="1942603" cy="2124499"/>
          </a:xfrm>
        </p:grpSpPr>
        <p:sp>
          <p:nvSpPr>
            <p:cNvPr id="89" name="TextBox 88"/>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920392" y="4527186"/>
            <a:ext cx="1722676" cy="1883979"/>
            <a:chOff x="4534833" y="1579356"/>
            <a:chExt cx="1942603" cy="2124499"/>
          </a:xfrm>
        </p:grpSpPr>
        <p:sp>
          <p:nvSpPr>
            <p:cNvPr id="92" name="TextBox 91"/>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06</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
        <p:nvSpPr>
          <p:cNvPr id="95" name="Hexagon 94"/>
          <p:cNvSpPr/>
          <p:nvPr/>
        </p:nvSpPr>
        <p:spPr>
          <a:xfrm>
            <a:off x="8663939" y="246502"/>
            <a:ext cx="2280619" cy="2098170"/>
          </a:xfrm>
          <a:prstGeom prst="hexagon">
            <a:avLst/>
          </a:prstGeom>
          <a:solidFill>
            <a:srgbClr val="FFA80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8940894" y="238054"/>
            <a:ext cx="1722676" cy="1883979"/>
            <a:chOff x="4534833" y="1579356"/>
            <a:chExt cx="1942603" cy="2124499"/>
          </a:xfrm>
        </p:grpSpPr>
        <p:sp>
          <p:nvSpPr>
            <p:cNvPr id="97" name="TextBox 96"/>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8"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13995673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4"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ppt_x"/>
                                          </p:val>
                                        </p:tav>
                                        <p:tav tm="100000">
                                          <p:val>
                                            <p:strVal val="#ppt_x"/>
                                          </p:val>
                                        </p:tav>
                                      </p:tavLst>
                                    </p:anim>
                                    <p:anim calcmode="lin" valueType="num">
                                      <p:cBhvr additive="base">
                                        <p:cTn id="23" dur="500" fill="hold"/>
                                        <p:tgtEl>
                                          <p:spTgt spid="57"/>
                                        </p:tgtEl>
                                        <p:attrNameLst>
                                          <p:attrName>ppt_y</p:attrName>
                                        </p:attrNameLst>
                                      </p:cBhvr>
                                      <p:tavLst>
                                        <p:tav tm="0">
                                          <p:val>
                                            <p:strVal val="1+#ppt_h/2"/>
                                          </p:val>
                                        </p:tav>
                                        <p:tav tm="100000">
                                          <p:val>
                                            <p:strVal val="#ppt_y"/>
                                          </p:val>
                                        </p:tav>
                                      </p:tavLst>
                                    </p:anim>
                                  </p:childTnLst>
                                </p:cTn>
                              </p:par>
                            </p:childTnLst>
                          </p:cTn>
                        </p:par>
                        <p:par>
                          <p:cTn id="24" fill="hold">
                            <p:stCondLst>
                              <p:cond delay="2750"/>
                            </p:stCondLst>
                            <p:childTnLst>
                              <p:par>
                                <p:cTn id="25" presetID="22" presetClass="entr" presetSubtype="1"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par>
                          <p:cTn id="28" fill="hold">
                            <p:stCondLst>
                              <p:cond delay="3250"/>
                            </p:stCondLst>
                            <p:childTnLst>
                              <p:par>
                                <p:cTn id="29" presetID="2" presetClass="entr" presetSubtype="4"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par>
                          <p:cTn id="33" fill="hold">
                            <p:stCondLst>
                              <p:cond delay="3750"/>
                            </p:stCondLst>
                            <p:childTnLst>
                              <p:par>
                                <p:cTn id="34" presetID="22" presetClass="entr" presetSubtype="1"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Effect transition="in" filter="wipe(up)">
                                      <p:cBhvr>
                                        <p:cTn id="36" dur="500"/>
                                        <p:tgtEl>
                                          <p:spTgt spid="82"/>
                                        </p:tgtEl>
                                      </p:cBhvr>
                                    </p:animEffect>
                                  </p:childTnLst>
                                </p:cTn>
                              </p:par>
                            </p:childTnLst>
                          </p:cTn>
                        </p:par>
                        <p:par>
                          <p:cTn id="37" fill="hold">
                            <p:stCondLst>
                              <p:cond delay="4250"/>
                            </p:stCondLst>
                            <p:childTnLst>
                              <p:par>
                                <p:cTn id="38" presetID="2" presetClass="entr" presetSubtype="4" fill="hold" grpId="0" nodeType="afterEffect">
                                  <p:stCondLst>
                                    <p:cond delay="0"/>
                                  </p:stCondLst>
                                  <p:childTnLst>
                                    <p:set>
                                      <p:cBhvr>
                                        <p:cTn id="39" dur="1" fill="hold">
                                          <p:stCondLst>
                                            <p:cond delay="0"/>
                                          </p:stCondLst>
                                        </p:cTn>
                                        <p:tgtEl>
                                          <p:spTgt spid="60"/>
                                        </p:tgtEl>
                                        <p:attrNameLst>
                                          <p:attrName>style.visibility</p:attrName>
                                        </p:attrNameLst>
                                      </p:cBhvr>
                                      <p:to>
                                        <p:strVal val="visible"/>
                                      </p:to>
                                    </p:set>
                                    <p:anim calcmode="lin" valueType="num">
                                      <p:cBhvr additive="base">
                                        <p:cTn id="40" dur="500" fill="hold"/>
                                        <p:tgtEl>
                                          <p:spTgt spid="60"/>
                                        </p:tgtEl>
                                        <p:attrNameLst>
                                          <p:attrName>ppt_x</p:attrName>
                                        </p:attrNameLst>
                                      </p:cBhvr>
                                      <p:tavLst>
                                        <p:tav tm="0">
                                          <p:val>
                                            <p:strVal val="#ppt_x"/>
                                          </p:val>
                                        </p:tav>
                                        <p:tav tm="100000">
                                          <p:val>
                                            <p:strVal val="#ppt_x"/>
                                          </p:val>
                                        </p:tav>
                                      </p:tavLst>
                                    </p:anim>
                                    <p:anim calcmode="lin" valueType="num">
                                      <p:cBhvr additive="base">
                                        <p:cTn id="41" dur="500" fill="hold"/>
                                        <p:tgtEl>
                                          <p:spTgt spid="60"/>
                                        </p:tgtEl>
                                        <p:attrNameLst>
                                          <p:attrName>ppt_y</p:attrName>
                                        </p:attrNameLst>
                                      </p:cBhvr>
                                      <p:tavLst>
                                        <p:tav tm="0">
                                          <p:val>
                                            <p:strVal val="1+#ppt_h/2"/>
                                          </p:val>
                                        </p:tav>
                                        <p:tav tm="100000">
                                          <p:val>
                                            <p:strVal val="#ppt_y"/>
                                          </p:val>
                                        </p:tav>
                                      </p:tavLst>
                                    </p:anim>
                                  </p:childTnLst>
                                </p:cTn>
                              </p:par>
                            </p:childTnLst>
                          </p:cTn>
                        </p:par>
                        <p:par>
                          <p:cTn id="42" fill="hold">
                            <p:stCondLst>
                              <p:cond delay="4750"/>
                            </p:stCondLst>
                            <p:childTnLst>
                              <p:par>
                                <p:cTn id="43" presetID="22" presetClass="entr" presetSubtype="1"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up)">
                                      <p:cBhvr>
                                        <p:cTn id="45" dur="500"/>
                                        <p:tgtEl>
                                          <p:spTgt spid="85"/>
                                        </p:tgtEl>
                                      </p:cBhvr>
                                    </p:animEffect>
                                  </p:childTnLst>
                                </p:cTn>
                              </p:par>
                            </p:childTnLst>
                          </p:cTn>
                        </p:par>
                        <p:par>
                          <p:cTn id="46" fill="hold">
                            <p:stCondLst>
                              <p:cond delay="5250"/>
                            </p:stCondLst>
                            <p:childTnLst>
                              <p:par>
                                <p:cTn id="47" presetID="2" presetClass="entr" presetSubtype="4" fill="hold" grpId="0" nodeType="afterEffect">
                                  <p:stCondLst>
                                    <p:cond delay="0"/>
                                  </p:stCondLst>
                                  <p:childTnLst>
                                    <p:set>
                                      <p:cBhvr>
                                        <p:cTn id="48" dur="1" fill="hold">
                                          <p:stCondLst>
                                            <p:cond delay="0"/>
                                          </p:stCondLst>
                                        </p:cTn>
                                        <p:tgtEl>
                                          <p:spTgt spid="95"/>
                                        </p:tgtEl>
                                        <p:attrNameLst>
                                          <p:attrName>style.visibility</p:attrName>
                                        </p:attrNameLst>
                                      </p:cBhvr>
                                      <p:to>
                                        <p:strVal val="visible"/>
                                      </p:to>
                                    </p:set>
                                    <p:anim calcmode="lin" valueType="num">
                                      <p:cBhvr additive="base">
                                        <p:cTn id="49" dur="500" fill="hold"/>
                                        <p:tgtEl>
                                          <p:spTgt spid="95"/>
                                        </p:tgtEl>
                                        <p:attrNameLst>
                                          <p:attrName>ppt_x</p:attrName>
                                        </p:attrNameLst>
                                      </p:cBhvr>
                                      <p:tavLst>
                                        <p:tav tm="0">
                                          <p:val>
                                            <p:strVal val="#ppt_x"/>
                                          </p:val>
                                        </p:tav>
                                        <p:tav tm="100000">
                                          <p:val>
                                            <p:strVal val="#ppt_x"/>
                                          </p:val>
                                        </p:tav>
                                      </p:tavLst>
                                    </p:anim>
                                    <p:anim calcmode="lin" valueType="num">
                                      <p:cBhvr additive="base">
                                        <p:cTn id="50" dur="500" fill="hold"/>
                                        <p:tgtEl>
                                          <p:spTgt spid="95"/>
                                        </p:tgtEl>
                                        <p:attrNameLst>
                                          <p:attrName>ppt_y</p:attrName>
                                        </p:attrNameLst>
                                      </p:cBhvr>
                                      <p:tavLst>
                                        <p:tav tm="0">
                                          <p:val>
                                            <p:strVal val="1+#ppt_h/2"/>
                                          </p:val>
                                        </p:tav>
                                        <p:tav tm="100000">
                                          <p:val>
                                            <p:strVal val="#ppt_y"/>
                                          </p:val>
                                        </p:tav>
                                      </p:tavLst>
                                    </p:anim>
                                  </p:childTnLst>
                                </p:cTn>
                              </p:par>
                            </p:childTnLst>
                          </p:cTn>
                        </p:par>
                        <p:par>
                          <p:cTn id="51" fill="hold">
                            <p:stCondLst>
                              <p:cond delay="5750"/>
                            </p:stCondLst>
                            <p:childTnLst>
                              <p:par>
                                <p:cTn id="52" presetID="22" presetClass="entr" presetSubtype="1" fill="hold" nodeType="afterEffect">
                                  <p:stCondLst>
                                    <p:cond delay="0"/>
                                  </p:stCondLst>
                                  <p:childTnLst>
                                    <p:set>
                                      <p:cBhvr>
                                        <p:cTn id="53" dur="1" fill="hold">
                                          <p:stCondLst>
                                            <p:cond delay="0"/>
                                          </p:stCondLst>
                                        </p:cTn>
                                        <p:tgtEl>
                                          <p:spTgt spid="96"/>
                                        </p:tgtEl>
                                        <p:attrNameLst>
                                          <p:attrName>style.visibility</p:attrName>
                                        </p:attrNameLst>
                                      </p:cBhvr>
                                      <p:to>
                                        <p:strVal val="visible"/>
                                      </p:to>
                                    </p:set>
                                    <p:animEffect transition="in" filter="wipe(up)">
                                      <p:cBhvr>
                                        <p:cTn id="54" dur="500"/>
                                        <p:tgtEl>
                                          <p:spTgt spid="96"/>
                                        </p:tgtEl>
                                      </p:cBhvr>
                                    </p:animEffect>
                                  </p:childTnLst>
                                </p:cTn>
                              </p:par>
                            </p:childTnLst>
                          </p:cTn>
                        </p:par>
                        <p:par>
                          <p:cTn id="55" fill="hold">
                            <p:stCondLst>
                              <p:cond delay="6250"/>
                            </p:stCondLst>
                            <p:childTnLst>
                              <p:par>
                                <p:cTn id="56" presetID="2" presetClass="entr" presetSubtype="4" fill="hold" grpId="0" nodeType="afterEffect">
                                  <p:stCondLst>
                                    <p:cond delay="0"/>
                                  </p:stCondLst>
                                  <p:childTnLst>
                                    <p:set>
                                      <p:cBhvr>
                                        <p:cTn id="57" dur="1" fill="hold">
                                          <p:stCondLst>
                                            <p:cond delay="0"/>
                                          </p:stCondLst>
                                        </p:cTn>
                                        <p:tgtEl>
                                          <p:spTgt spid="63"/>
                                        </p:tgtEl>
                                        <p:attrNameLst>
                                          <p:attrName>style.visibility</p:attrName>
                                        </p:attrNameLst>
                                      </p:cBhvr>
                                      <p:to>
                                        <p:strVal val="visible"/>
                                      </p:to>
                                    </p:set>
                                    <p:anim calcmode="lin" valueType="num">
                                      <p:cBhvr additive="base">
                                        <p:cTn id="58" dur="500" fill="hold"/>
                                        <p:tgtEl>
                                          <p:spTgt spid="63"/>
                                        </p:tgtEl>
                                        <p:attrNameLst>
                                          <p:attrName>ppt_x</p:attrName>
                                        </p:attrNameLst>
                                      </p:cBhvr>
                                      <p:tavLst>
                                        <p:tav tm="0">
                                          <p:val>
                                            <p:strVal val="#ppt_x"/>
                                          </p:val>
                                        </p:tav>
                                        <p:tav tm="100000">
                                          <p:val>
                                            <p:strVal val="#ppt_x"/>
                                          </p:val>
                                        </p:tav>
                                      </p:tavLst>
                                    </p:anim>
                                    <p:anim calcmode="lin" valueType="num">
                                      <p:cBhvr additive="base">
                                        <p:cTn id="59" dur="500" fill="hold"/>
                                        <p:tgtEl>
                                          <p:spTgt spid="63"/>
                                        </p:tgtEl>
                                        <p:attrNameLst>
                                          <p:attrName>ppt_y</p:attrName>
                                        </p:attrNameLst>
                                      </p:cBhvr>
                                      <p:tavLst>
                                        <p:tav tm="0">
                                          <p:val>
                                            <p:strVal val="1+#ppt_h/2"/>
                                          </p:val>
                                        </p:tav>
                                        <p:tav tm="100000">
                                          <p:val>
                                            <p:strVal val="#ppt_y"/>
                                          </p:val>
                                        </p:tav>
                                      </p:tavLst>
                                    </p:anim>
                                  </p:childTnLst>
                                </p:cTn>
                              </p:par>
                            </p:childTnLst>
                          </p:cTn>
                        </p:par>
                        <p:par>
                          <p:cTn id="60" fill="hold">
                            <p:stCondLst>
                              <p:cond delay="6750"/>
                            </p:stCondLst>
                            <p:childTnLst>
                              <p:par>
                                <p:cTn id="61" presetID="22" presetClass="entr" presetSubtype="1" fill="hold" nodeType="afterEffect">
                                  <p:stCondLst>
                                    <p:cond delay="0"/>
                                  </p:stCondLst>
                                  <p:childTnLst>
                                    <p:set>
                                      <p:cBhvr>
                                        <p:cTn id="62" dur="1" fill="hold">
                                          <p:stCondLst>
                                            <p:cond delay="0"/>
                                          </p:stCondLst>
                                        </p:cTn>
                                        <p:tgtEl>
                                          <p:spTgt spid="88"/>
                                        </p:tgtEl>
                                        <p:attrNameLst>
                                          <p:attrName>style.visibility</p:attrName>
                                        </p:attrNameLst>
                                      </p:cBhvr>
                                      <p:to>
                                        <p:strVal val="visible"/>
                                      </p:to>
                                    </p:set>
                                    <p:animEffect transition="in" filter="wipe(up)">
                                      <p:cBhvr>
                                        <p:cTn id="63" dur="500"/>
                                        <p:tgtEl>
                                          <p:spTgt spid="88"/>
                                        </p:tgtEl>
                                      </p:cBhvr>
                                    </p:animEffect>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66"/>
                                        </p:tgtEl>
                                        <p:attrNameLst>
                                          <p:attrName>style.visibility</p:attrName>
                                        </p:attrNameLst>
                                      </p:cBhvr>
                                      <p:to>
                                        <p:strVal val="visible"/>
                                      </p:to>
                                    </p:set>
                                    <p:anim calcmode="lin" valueType="num">
                                      <p:cBhvr additive="base">
                                        <p:cTn id="67" dur="500" fill="hold"/>
                                        <p:tgtEl>
                                          <p:spTgt spid="66"/>
                                        </p:tgtEl>
                                        <p:attrNameLst>
                                          <p:attrName>ppt_x</p:attrName>
                                        </p:attrNameLst>
                                      </p:cBhvr>
                                      <p:tavLst>
                                        <p:tav tm="0">
                                          <p:val>
                                            <p:strVal val="#ppt_x"/>
                                          </p:val>
                                        </p:tav>
                                        <p:tav tm="100000">
                                          <p:val>
                                            <p:strVal val="#ppt_x"/>
                                          </p:val>
                                        </p:tav>
                                      </p:tavLst>
                                    </p:anim>
                                    <p:anim calcmode="lin" valueType="num">
                                      <p:cBhvr additive="base">
                                        <p:cTn id="68" dur="500" fill="hold"/>
                                        <p:tgtEl>
                                          <p:spTgt spid="66"/>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2" presetClass="entr" presetSubtype="1" fill="hold" nodeType="afterEffect">
                                  <p:stCondLst>
                                    <p:cond delay="0"/>
                                  </p:stCondLst>
                                  <p:childTnLst>
                                    <p:set>
                                      <p:cBhvr>
                                        <p:cTn id="71" dur="1" fill="hold">
                                          <p:stCondLst>
                                            <p:cond delay="0"/>
                                          </p:stCondLst>
                                        </p:cTn>
                                        <p:tgtEl>
                                          <p:spTgt spid="91"/>
                                        </p:tgtEl>
                                        <p:attrNameLst>
                                          <p:attrName>style.visibility</p:attrName>
                                        </p:attrNameLst>
                                      </p:cBhvr>
                                      <p:to>
                                        <p:strVal val="visible"/>
                                      </p:to>
                                    </p:set>
                                    <p:animEffect transition="in" filter="wipe(up)">
                                      <p:cBhvr>
                                        <p:cTn id="72"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2" grpId="0" animBg="1"/>
      <p:bldP spid="57" grpId="0" animBg="1"/>
      <p:bldP spid="60" grpId="0" animBg="1"/>
      <p:bldP spid="63" grpId="0" animBg="1"/>
      <p:bldP spid="66" grpId="0" animBg="1"/>
      <p:bldP spid="9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Hexagon 1"/>
          <p:cNvSpPr/>
          <p:nvPr/>
        </p:nvSpPr>
        <p:spPr>
          <a:xfrm>
            <a:off x="6289347" y="385858"/>
            <a:ext cx="2571777" cy="2366035"/>
          </a:xfrm>
          <a:prstGeom prst="hexagon">
            <a:avLst/>
          </a:pr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4227250" y="1590952"/>
            <a:ext cx="2571777" cy="2366035"/>
          </a:xfrm>
          <a:prstGeom prst="hexagon">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275924" y="2814792"/>
            <a:ext cx="2571777" cy="2366035"/>
          </a:xfrm>
          <a:prstGeom prst="hexagon">
            <a:avLst/>
          </a:pr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325211" y="1611363"/>
            <a:ext cx="2571777" cy="2366035"/>
          </a:xfrm>
          <a:prstGeom prst="hexagon">
            <a:avLst/>
          </a:prstGeom>
          <a:solidFill>
            <a:srgbClr val="FFA80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319707" y="4029411"/>
            <a:ext cx="2571777" cy="2366035"/>
          </a:xfrm>
          <a:prstGeom prst="hexagon">
            <a:avLst/>
          </a:prstGeom>
          <a:solidFill>
            <a:srgbClr val="01AA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438917" y="3700877"/>
            <a:ext cx="3398792" cy="203132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1" y="2864939"/>
            <a:ext cx="1733539" cy="368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4534833" y="1624541"/>
            <a:ext cx="1942603" cy="2079314"/>
            <a:chOff x="4534833" y="1624541"/>
            <a:chExt cx="1942603" cy="2079314"/>
          </a:xfrm>
        </p:grpSpPr>
        <p:sp>
          <p:nvSpPr>
            <p:cNvPr id="58" name="TextBox 57"/>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6603933" y="420928"/>
            <a:ext cx="1942603" cy="2079314"/>
            <a:chOff x="4534833" y="1624541"/>
            <a:chExt cx="1942603" cy="2079314"/>
          </a:xfrm>
        </p:grpSpPr>
        <p:sp>
          <p:nvSpPr>
            <p:cNvPr id="83" name="TextBox 82"/>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6586629" y="2845569"/>
            <a:ext cx="1942603" cy="2079314"/>
            <a:chOff x="4534833" y="1624541"/>
            <a:chExt cx="1942603" cy="2079314"/>
          </a:xfrm>
        </p:grpSpPr>
        <p:sp>
          <p:nvSpPr>
            <p:cNvPr id="86" name="TextBox 85"/>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661569" y="1688281"/>
            <a:ext cx="1942603" cy="2079314"/>
            <a:chOff x="4534833" y="1624541"/>
            <a:chExt cx="1942603" cy="2079314"/>
          </a:xfrm>
        </p:grpSpPr>
        <p:sp>
          <p:nvSpPr>
            <p:cNvPr id="89" name="TextBox 88"/>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630412" y="4054316"/>
            <a:ext cx="1942603" cy="2079314"/>
            <a:chOff x="4534833" y="1624541"/>
            <a:chExt cx="1942603" cy="2079314"/>
          </a:xfrm>
        </p:grpSpPr>
        <p:sp>
          <p:nvSpPr>
            <p:cNvPr id="92" name="TextBox 91"/>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220983591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2"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1+#ppt_w/2"/>
                                          </p:val>
                                        </p:tav>
                                        <p:tav tm="100000">
                                          <p:val>
                                            <p:strVal val="#ppt_x"/>
                                          </p:val>
                                        </p:tav>
                                      </p:tavLst>
                                    </p:anim>
                                    <p:anim calcmode="lin" valueType="num">
                                      <p:cBhvr additive="base">
                                        <p:cTn id="23" dur="500" fill="hold"/>
                                        <p:tgtEl>
                                          <p:spTgt spid="57"/>
                                        </p:tgtEl>
                                        <p:attrNameLst>
                                          <p:attrName>ppt_y</p:attrName>
                                        </p:attrNameLst>
                                      </p:cBhvr>
                                      <p:tavLst>
                                        <p:tav tm="0">
                                          <p:val>
                                            <p:strVal val="#ppt_y"/>
                                          </p:val>
                                        </p:tav>
                                        <p:tav tm="100000">
                                          <p:val>
                                            <p:strVal val="#ppt_y"/>
                                          </p:val>
                                        </p:tav>
                                      </p:tavLst>
                                    </p:anim>
                                  </p:childTnLst>
                                </p:cTn>
                              </p:par>
                            </p:childTnLst>
                          </p:cTn>
                        </p:par>
                        <p:par>
                          <p:cTn id="24" fill="hold">
                            <p:stCondLst>
                              <p:cond delay="2750"/>
                            </p:stCondLst>
                            <p:childTnLst>
                              <p:par>
                                <p:cTn id="25" presetID="2" presetClass="entr" presetSubtype="4"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par>
                          <p:cTn id="29" fill="hold">
                            <p:stCondLst>
                              <p:cond delay="3250"/>
                            </p:stCondLst>
                            <p:childTnLst>
                              <p:par>
                                <p:cTn id="30" presetID="2" presetClass="entr" presetSubtype="2"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1+#ppt_w/2"/>
                                          </p:val>
                                        </p:tav>
                                        <p:tav tm="100000">
                                          <p:val>
                                            <p:strVal val="#ppt_x"/>
                                          </p:val>
                                        </p:tav>
                                      </p:tavLst>
                                    </p:anim>
                                    <p:anim calcmode="lin" valueType="num">
                                      <p:cBhvr additive="base">
                                        <p:cTn id="33" dur="500" fill="hold"/>
                                        <p:tgtEl>
                                          <p:spTgt spid="2"/>
                                        </p:tgtEl>
                                        <p:attrNameLst>
                                          <p:attrName>ppt_y</p:attrName>
                                        </p:attrNameLst>
                                      </p:cBhvr>
                                      <p:tavLst>
                                        <p:tav tm="0">
                                          <p:val>
                                            <p:strVal val="#ppt_y"/>
                                          </p:val>
                                        </p:tav>
                                        <p:tav tm="100000">
                                          <p:val>
                                            <p:strVal val="#ppt_y"/>
                                          </p:val>
                                        </p:tav>
                                      </p:tavLst>
                                    </p:anim>
                                  </p:childTnLst>
                                </p:cTn>
                              </p:par>
                            </p:childTnLst>
                          </p:cTn>
                        </p:par>
                        <p:par>
                          <p:cTn id="34" fill="hold">
                            <p:stCondLst>
                              <p:cond delay="3750"/>
                            </p:stCondLst>
                            <p:childTnLst>
                              <p:par>
                                <p:cTn id="35" presetID="2" presetClass="entr" presetSubtype="4" fill="hold" nodeType="afterEffect">
                                  <p:stCondLst>
                                    <p:cond delay="0"/>
                                  </p:stCondLst>
                                  <p:childTnLst>
                                    <p:set>
                                      <p:cBhvr>
                                        <p:cTn id="36" dur="1" fill="hold">
                                          <p:stCondLst>
                                            <p:cond delay="0"/>
                                          </p:stCondLst>
                                        </p:cTn>
                                        <p:tgtEl>
                                          <p:spTgt spid="82"/>
                                        </p:tgtEl>
                                        <p:attrNameLst>
                                          <p:attrName>style.visibility</p:attrName>
                                        </p:attrNameLst>
                                      </p:cBhvr>
                                      <p:to>
                                        <p:strVal val="visible"/>
                                      </p:to>
                                    </p:set>
                                    <p:anim calcmode="lin" valueType="num">
                                      <p:cBhvr additive="base">
                                        <p:cTn id="37" dur="500" fill="hold"/>
                                        <p:tgtEl>
                                          <p:spTgt spid="82"/>
                                        </p:tgtEl>
                                        <p:attrNameLst>
                                          <p:attrName>ppt_x</p:attrName>
                                        </p:attrNameLst>
                                      </p:cBhvr>
                                      <p:tavLst>
                                        <p:tav tm="0">
                                          <p:val>
                                            <p:strVal val="#ppt_x"/>
                                          </p:val>
                                        </p:tav>
                                        <p:tav tm="100000">
                                          <p:val>
                                            <p:strVal val="#ppt_x"/>
                                          </p:val>
                                        </p:tav>
                                      </p:tavLst>
                                    </p:anim>
                                    <p:anim calcmode="lin" valueType="num">
                                      <p:cBhvr additive="base">
                                        <p:cTn id="38" dur="500" fill="hold"/>
                                        <p:tgtEl>
                                          <p:spTgt spid="82"/>
                                        </p:tgtEl>
                                        <p:attrNameLst>
                                          <p:attrName>ppt_y</p:attrName>
                                        </p:attrNameLst>
                                      </p:cBhvr>
                                      <p:tavLst>
                                        <p:tav tm="0">
                                          <p:val>
                                            <p:strVal val="1+#ppt_h/2"/>
                                          </p:val>
                                        </p:tav>
                                        <p:tav tm="100000">
                                          <p:val>
                                            <p:strVal val="#ppt_y"/>
                                          </p:val>
                                        </p:tav>
                                      </p:tavLst>
                                    </p:anim>
                                  </p:childTnLst>
                                </p:cTn>
                              </p:par>
                            </p:childTnLst>
                          </p:cTn>
                        </p:par>
                        <p:par>
                          <p:cTn id="39" fill="hold">
                            <p:stCondLst>
                              <p:cond delay="4250"/>
                            </p:stCondLst>
                            <p:childTnLst>
                              <p:par>
                                <p:cTn id="40" presetID="2" presetClass="entr" presetSubtype="2" fill="hold" grpId="0" nodeType="afterEffect">
                                  <p:stCondLst>
                                    <p:cond delay="0"/>
                                  </p:stCondLst>
                                  <p:childTnLst>
                                    <p:set>
                                      <p:cBhvr>
                                        <p:cTn id="41" dur="1" fill="hold">
                                          <p:stCondLst>
                                            <p:cond delay="0"/>
                                          </p:stCondLst>
                                        </p:cTn>
                                        <p:tgtEl>
                                          <p:spTgt spid="60"/>
                                        </p:tgtEl>
                                        <p:attrNameLst>
                                          <p:attrName>style.visibility</p:attrName>
                                        </p:attrNameLst>
                                      </p:cBhvr>
                                      <p:to>
                                        <p:strVal val="visible"/>
                                      </p:to>
                                    </p:set>
                                    <p:anim calcmode="lin" valueType="num">
                                      <p:cBhvr additive="base">
                                        <p:cTn id="42" dur="500" fill="hold"/>
                                        <p:tgtEl>
                                          <p:spTgt spid="60"/>
                                        </p:tgtEl>
                                        <p:attrNameLst>
                                          <p:attrName>ppt_x</p:attrName>
                                        </p:attrNameLst>
                                      </p:cBhvr>
                                      <p:tavLst>
                                        <p:tav tm="0">
                                          <p:val>
                                            <p:strVal val="1+#ppt_w/2"/>
                                          </p:val>
                                        </p:tav>
                                        <p:tav tm="100000">
                                          <p:val>
                                            <p:strVal val="#ppt_x"/>
                                          </p:val>
                                        </p:tav>
                                      </p:tavLst>
                                    </p:anim>
                                    <p:anim calcmode="lin" valueType="num">
                                      <p:cBhvr additive="base">
                                        <p:cTn id="43" dur="500" fill="hold"/>
                                        <p:tgtEl>
                                          <p:spTgt spid="60"/>
                                        </p:tgtEl>
                                        <p:attrNameLst>
                                          <p:attrName>ppt_y</p:attrName>
                                        </p:attrNameLst>
                                      </p:cBhvr>
                                      <p:tavLst>
                                        <p:tav tm="0">
                                          <p:val>
                                            <p:strVal val="#ppt_y"/>
                                          </p:val>
                                        </p:tav>
                                        <p:tav tm="100000">
                                          <p:val>
                                            <p:strVal val="#ppt_y"/>
                                          </p:val>
                                        </p:tav>
                                      </p:tavLst>
                                    </p:anim>
                                  </p:childTnLst>
                                </p:cTn>
                              </p:par>
                            </p:childTnLst>
                          </p:cTn>
                        </p:par>
                        <p:par>
                          <p:cTn id="44" fill="hold">
                            <p:stCondLst>
                              <p:cond delay="4750"/>
                            </p:stCondLst>
                            <p:childTnLst>
                              <p:par>
                                <p:cTn id="45" presetID="2" presetClass="entr" presetSubtype="4" fill="hold" nodeType="after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500" fill="hold"/>
                                        <p:tgtEl>
                                          <p:spTgt spid="85"/>
                                        </p:tgtEl>
                                        <p:attrNameLst>
                                          <p:attrName>ppt_x</p:attrName>
                                        </p:attrNameLst>
                                      </p:cBhvr>
                                      <p:tavLst>
                                        <p:tav tm="0">
                                          <p:val>
                                            <p:strVal val="#ppt_x"/>
                                          </p:val>
                                        </p:tav>
                                        <p:tav tm="100000">
                                          <p:val>
                                            <p:strVal val="#ppt_x"/>
                                          </p:val>
                                        </p:tav>
                                      </p:tavLst>
                                    </p:anim>
                                    <p:anim calcmode="lin" valueType="num">
                                      <p:cBhvr additive="base">
                                        <p:cTn id="48" dur="500" fill="hold"/>
                                        <p:tgtEl>
                                          <p:spTgt spid="85"/>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 presetClass="entr" presetSubtype="2" fill="hold" grpId="0" nodeType="afterEffect">
                                  <p:stCondLst>
                                    <p:cond delay="0"/>
                                  </p:stCondLst>
                                  <p:childTnLst>
                                    <p:set>
                                      <p:cBhvr>
                                        <p:cTn id="51" dur="1" fill="hold">
                                          <p:stCondLst>
                                            <p:cond delay="0"/>
                                          </p:stCondLst>
                                        </p:cTn>
                                        <p:tgtEl>
                                          <p:spTgt spid="63"/>
                                        </p:tgtEl>
                                        <p:attrNameLst>
                                          <p:attrName>style.visibility</p:attrName>
                                        </p:attrNameLst>
                                      </p:cBhvr>
                                      <p:to>
                                        <p:strVal val="visible"/>
                                      </p:to>
                                    </p:set>
                                    <p:anim calcmode="lin" valueType="num">
                                      <p:cBhvr additive="base">
                                        <p:cTn id="52" dur="500" fill="hold"/>
                                        <p:tgtEl>
                                          <p:spTgt spid="63"/>
                                        </p:tgtEl>
                                        <p:attrNameLst>
                                          <p:attrName>ppt_x</p:attrName>
                                        </p:attrNameLst>
                                      </p:cBhvr>
                                      <p:tavLst>
                                        <p:tav tm="0">
                                          <p:val>
                                            <p:strVal val="1+#ppt_w/2"/>
                                          </p:val>
                                        </p:tav>
                                        <p:tav tm="100000">
                                          <p:val>
                                            <p:strVal val="#ppt_x"/>
                                          </p:val>
                                        </p:tav>
                                      </p:tavLst>
                                    </p:anim>
                                    <p:anim calcmode="lin" valueType="num">
                                      <p:cBhvr additive="base">
                                        <p:cTn id="53" dur="500" fill="hold"/>
                                        <p:tgtEl>
                                          <p:spTgt spid="63"/>
                                        </p:tgtEl>
                                        <p:attrNameLst>
                                          <p:attrName>ppt_y</p:attrName>
                                        </p:attrNameLst>
                                      </p:cBhvr>
                                      <p:tavLst>
                                        <p:tav tm="0">
                                          <p:val>
                                            <p:strVal val="#ppt_y"/>
                                          </p:val>
                                        </p:tav>
                                        <p:tav tm="100000">
                                          <p:val>
                                            <p:strVal val="#ppt_y"/>
                                          </p:val>
                                        </p:tav>
                                      </p:tavLst>
                                    </p:anim>
                                  </p:childTnLst>
                                </p:cTn>
                              </p:par>
                            </p:childTnLst>
                          </p:cTn>
                        </p:par>
                        <p:par>
                          <p:cTn id="54" fill="hold">
                            <p:stCondLst>
                              <p:cond delay="5750"/>
                            </p:stCondLst>
                            <p:childTnLst>
                              <p:par>
                                <p:cTn id="55" presetID="2" presetClass="entr" presetSubtype="4"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additive="base">
                                        <p:cTn id="57" dur="500" fill="hold"/>
                                        <p:tgtEl>
                                          <p:spTgt spid="88"/>
                                        </p:tgtEl>
                                        <p:attrNameLst>
                                          <p:attrName>ppt_x</p:attrName>
                                        </p:attrNameLst>
                                      </p:cBhvr>
                                      <p:tavLst>
                                        <p:tav tm="0">
                                          <p:val>
                                            <p:strVal val="#ppt_x"/>
                                          </p:val>
                                        </p:tav>
                                        <p:tav tm="100000">
                                          <p:val>
                                            <p:strVal val="#ppt_x"/>
                                          </p:val>
                                        </p:tav>
                                      </p:tavLst>
                                    </p:anim>
                                    <p:anim calcmode="lin" valueType="num">
                                      <p:cBhvr additive="base">
                                        <p:cTn id="58" dur="500" fill="hold"/>
                                        <p:tgtEl>
                                          <p:spTgt spid="88"/>
                                        </p:tgtEl>
                                        <p:attrNameLst>
                                          <p:attrName>ppt_y</p:attrName>
                                        </p:attrNameLst>
                                      </p:cBhvr>
                                      <p:tavLst>
                                        <p:tav tm="0">
                                          <p:val>
                                            <p:strVal val="1+#ppt_h/2"/>
                                          </p:val>
                                        </p:tav>
                                        <p:tav tm="100000">
                                          <p:val>
                                            <p:strVal val="#ppt_y"/>
                                          </p:val>
                                        </p:tav>
                                      </p:tavLst>
                                    </p:anim>
                                  </p:childTnLst>
                                </p:cTn>
                              </p:par>
                            </p:childTnLst>
                          </p:cTn>
                        </p:par>
                        <p:par>
                          <p:cTn id="59" fill="hold">
                            <p:stCondLst>
                              <p:cond delay="6250"/>
                            </p:stCondLst>
                            <p:childTnLst>
                              <p:par>
                                <p:cTn id="60" presetID="2" presetClass="entr" presetSubtype="2" fill="hold" grpId="0" nodeType="afterEffect">
                                  <p:stCondLst>
                                    <p:cond delay="0"/>
                                  </p:stCondLst>
                                  <p:childTnLst>
                                    <p:set>
                                      <p:cBhvr>
                                        <p:cTn id="61" dur="1" fill="hold">
                                          <p:stCondLst>
                                            <p:cond delay="0"/>
                                          </p:stCondLst>
                                        </p:cTn>
                                        <p:tgtEl>
                                          <p:spTgt spid="66"/>
                                        </p:tgtEl>
                                        <p:attrNameLst>
                                          <p:attrName>style.visibility</p:attrName>
                                        </p:attrNameLst>
                                      </p:cBhvr>
                                      <p:to>
                                        <p:strVal val="visible"/>
                                      </p:to>
                                    </p:set>
                                    <p:anim calcmode="lin" valueType="num">
                                      <p:cBhvr additive="base">
                                        <p:cTn id="62" dur="500" fill="hold"/>
                                        <p:tgtEl>
                                          <p:spTgt spid="66"/>
                                        </p:tgtEl>
                                        <p:attrNameLst>
                                          <p:attrName>ppt_x</p:attrName>
                                        </p:attrNameLst>
                                      </p:cBhvr>
                                      <p:tavLst>
                                        <p:tav tm="0">
                                          <p:val>
                                            <p:strVal val="1+#ppt_w/2"/>
                                          </p:val>
                                        </p:tav>
                                        <p:tav tm="100000">
                                          <p:val>
                                            <p:strVal val="#ppt_x"/>
                                          </p:val>
                                        </p:tav>
                                      </p:tavLst>
                                    </p:anim>
                                    <p:anim calcmode="lin" valueType="num">
                                      <p:cBhvr additive="base">
                                        <p:cTn id="63" dur="500" fill="hold"/>
                                        <p:tgtEl>
                                          <p:spTgt spid="66"/>
                                        </p:tgtEl>
                                        <p:attrNameLst>
                                          <p:attrName>ppt_y</p:attrName>
                                        </p:attrNameLst>
                                      </p:cBhvr>
                                      <p:tavLst>
                                        <p:tav tm="0">
                                          <p:val>
                                            <p:strVal val="#ppt_y"/>
                                          </p:val>
                                        </p:tav>
                                        <p:tav tm="100000">
                                          <p:val>
                                            <p:strVal val="#ppt_y"/>
                                          </p:val>
                                        </p:tav>
                                      </p:tavLst>
                                    </p:anim>
                                  </p:childTnLst>
                                </p:cTn>
                              </p:par>
                            </p:childTnLst>
                          </p:cTn>
                        </p:par>
                        <p:par>
                          <p:cTn id="64" fill="hold">
                            <p:stCondLst>
                              <p:cond delay="6750"/>
                            </p:stCondLst>
                            <p:childTnLst>
                              <p:par>
                                <p:cTn id="65" presetID="2" presetClass="entr" presetSubtype="4" fill="hold" nodeType="afterEffect">
                                  <p:stCondLst>
                                    <p:cond delay="0"/>
                                  </p:stCondLst>
                                  <p:childTnLst>
                                    <p:set>
                                      <p:cBhvr>
                                        <p:cTn id="66" dur="1" fill="hold">
                                          <p:stCondLst>
                                            <p:cond delay="0"/>
                                          </p:stCondLst>
                                        </p:cTn>
                                        <p:tgtEl>
                                          <p:spTgt spid="91"/>
                                        </p:tgtEl>
                                        <p:attrNameLst>
                                          <p:attrName>style.visibility</p:attrName>
                                        </p:attrNameLst>
                                      </p:cBhvr>
                                      <p:to>
                                        <p:strVal val="visible"/>
                                      </p:to>
                                    </p:set>
                                    <p:anim calcmode="lin" valueType="num">
                                      <p:cBhvr additive="base">
                                        <p:cTn id="67" dur="500" fill="hold"/>
                                        <p:tgtEl>
                                          <p:spTgt spid="91"/>
                                        </p:tgtEl>
                                        <p:attrNameLst>
                                          <p:attrName>ppt_x</p:attrName>
                                        </p:attrNameLst>
                                      </p:cBhvr>
                                      <p:tavLst>
                                        <p:tav tm="0">
                                          <p:val>
                                            <p:strVal val="#ppt_x"/>
                                          </p:val>
                                        </p:tav>
                                        <p:tav tm="100000">
                                          <p:val>
                                            <p:strVal val="#ppt_x"/>
                                          </p:val>
                                        </p:tav>
                                      </p:tavLst>
                                    </p:anim>
                                    <p:anim calcmode="lin" valueType="num">
                                      <p:cBhvr additive="base">
                                        <p:cTn id="68" dur="500" fill="hold"/>
                                        <p:tgtEl>
                                          <p:spTgt spid="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7" grpId="0" animBg="1"/>
      <p:bldP spid="60" grpId="0" animBg="1"/>
      <p:bldP spid="63" grpId="0" animBg="1"/>
      <p:bldP spid="66" grpId="0" animBg="1"/>
      <p:bldP spid="68" grpId="0"/>
      <p:bldP spid="6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FFA80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499628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9" name="Rectangle 8"/>
          <p:cNvSpPr/>
          <p:nvPr/>
        </p:nvSpPr>
        <p:spPr>
          <a:xfrm>
            <a:off x="0" y="1382752"/>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731999" y="4982166"/>
            <a:ext cx="5219024" cy="1384995"/>
          </a:xfrm>
          <a:prstGeom prst="rect">
            <a:avLst/>
          </a:prstGeom>
          <a:noFill/>
        </p:spPr>
        <p:txBody>
          <a:bodyPr wrap="square" rtlCol="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1" name="TextBox 10"/>
          <p:cNvSpPr txBox="1"/>
          <p:nvPr/>
        </p:nvSpPr>
        <p:spPr>
          <a:xfrm>
            <a:off x="6359648" y="5006133"/>
            <a:ext cx="5219024" cy="1015663"/>
          </a:xfrm>
          <a:prstGeom prst="rect">
            <a:avLst/>
          </a:prstGeom>
          <a:noFill/>
        </p:spPr>
        <p:txBody>
          <a:bodyPr wrap="square" rtlCol="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spTree>
    <p:extLst>
      <p:ext uri="{BB962C8B-B14F-4D97-AF65-F5344CB8AC3E}">
        <p14:creationId xmlns:p14="http://schemas.microsoft.com/office/powerpoint/2010/main" val="105011223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500"/>
                                        <p:tgtEl>
                                          <p:spTgt spid="9"/>
                                        </p:tgtEl>
                                      </p:cBhvr>
                                    </p:animEffect>
                                  </p:childTnLst>
                                </p:cTn>
                              </p:par>
                            </p:childTnLst>
                          </p:cTn>
                        </p:par>
                        <p:par>
                          <p:cTn id="12" fill="hold">
                            <p:stCondLst>
                              <p:cond delay="1250"/>
                            </p:stCondLst>
                            <p:childTnLst>
                              <p:par>
                                <p:cTn id="13" presetID="22" presetClass="entr" presetSubtype="8"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7" name="Rectangle 16"/>
          <p:cNvSpPr/>
          <p:nvPr/>
        </p:nvSpPr>
        <p:spPr>
          <a:xfrm>
            <a:off x="3474720" y="0"/>
            <a:ext cx="5248656" cy="3417711"/>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2" y="3417712"/>
            <a:ext cx="4388217" cy="3448756"/>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7868357" y="3409245"/>
            <a:ext cx="4323643" cy="3448755"/>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02354" y="3815645"/>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6595E"/>
                </a:solidFill>
                <a:latin typeface="Lato"/>
              </a:rPr>
              <a:t>01</a:t>
            </a:r>
          </a:p>
        </p:txBody>
      </p:sp>
      <p:sp>
        <p:nvSpPr>
          <p:cNvPr id="10" name="Text Box 10"/>
          <p:cNvSpPr txBox="1">
            <a:spLocks noChangeArrowheads="1"/>
          </p:cNvSpPr>
          <p:nvPr/>
        </p:nvSpPr>
        <p:spPr bwMode="auto">
          <a:xfrm>
            <a:off x="457199" y="4693159"/>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1" name="Rectangle 10"/>
          <p:cNvSpPr/>
          <p:nvPr/>
        </p:nvSpPr>
        <p:spPr>
          <a:xfrm>
            <a:off x="4651020" y="558800"/>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50000"/>
                  </a:schemeClr>
                </a:solidFill>
                <a:latin typeface="Lato"/>
              </a:rPr>
              <a:t>02</a:t>
            </a:r>
          </a:p>
        </p:txBody>
      </p:sp>
      <p:sp>
        <p:nvSpPr>
          <p:cNvPr id="12" name="Text Box 10"/>
          <p:cNvSpPr txBox="1">
            <a:spLocks noChangeArrowheads="1"/>
          </p:cNvSpPr>
          <p:nvPr/>
        </p:nvSpPr>
        <p:spPr bwMode="auto">
          <a:xfrm>
            <a:off x="4605865" y="1436314"/>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 name="Rectangle 12"/>
          <p:cNvSpPr/>
          <p:nvPr/>
        </p:nvSpPr>
        <p:spPr>
          <a:xfrm>
            <a:off x="8771466" y="4002846"/>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50000"/>
                  </a:schemeClr>
                </a:solidFill>
                <a:latin typeface="Lato"/>
              </a:rPr>
              <a:t>03</a:t>
            </a:r>
          </a:p>
        </p:txBody>
      </p:sp>
      <p:sp>
        <p:nvSpPr>
          <p:cNvPr id="14" name="Text Box 10"/>
          <p:cNvSpPr txBox="1">
            <a:spLocks noChangeArrowheads="1"/>
          </p:cNvSpPr>
          <p:nvPr/>
        </p:nvSpPr>
        <p:spPr bwMode="auto">
          <a:xfrm>
            <a:off x="8726311" y="4880360"/>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Rectangle 2"/>
          <p:cNvSpPr>
            <a:spLocks noChangeAspect="1"/>
          </p:cNvSpPr>
          <p:nvPr/>
        </p:nvSpPr>
        <p:spPr>
          <a:xfrm>
            <a:off x="0" y="-1"/>
            <a:ext cx="3657600" cy="3657600"/>
          </a:xfrm>
          <a:prstGeom prst="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a:spLocks noChangeAspect="1"/>
          </p:cNvSpPr>
          <p:nvPr/>
        </p:nvSpPr>
        <p:spPr>
          <a:xfrm>
            <a:off x="8534400" y="0"/>
            <a:ext cx="3657600" cy="3657600"/>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a:spLocks noChangeAspect="1"/>
          </p:cNvSpPr>
          <p:nvPr/>
        </p:nvSpPr>
        <p:spPr>
          <a:xfrm>
            <a:off x="4295648" y="3208868"/>
            <a:ext cx="3657600" cy="3657600"/>
          </a:xfrm>
          <a:prstGeom prst="rect">
            <a:avLst/>
          </a:prstGeom>
          <a:blipFill>
            <a:blip r:embed="rId5"/>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02054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wipe(up)">
                                      <p:cBhvr>
                                        <p:cTn id="14" dur="500"/>
                                        <p:tgtEl>
                                          <p:spTgt spid="18"/>
                                        </p:tgtEl>
                                      </p:cBhvr>
                                    </p:animEffect>
                                  </p:childTnLst>
                                </p:cTn>
                              </p:par>
                            </p:childTnLst>
                          </p:cTn>
                        </p:par>
                        <p:par>
                          <p:cTn id="15" fill="hold">
                            <p:stCondLst>
                              <p:cond delay="1000"/>
                            </p:stCondLst>
                            <p:childTnLst>
                              <p:par>
                                <p:cTn id="16" presetID="2" presetClass="entr" presetSubtype="4"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ppt_x"/>
                                          </p:val>
                                        </p:tav>
                                        <p:tav tm="100000">
                                          <p:val>
                                            <p:strVal val="#ppt_x"/>
                                          </p:val>
                                        </p:tav>
                                      </p:tavLst>
                                    </p:anim>
                                    <p:anim calcmode="lin" valueType="num">
                                      <p:cBhvr additive="base">
                                        <p:cTn id="19" dur="500" fill="hold"/>
                                        <p:tgtEl>
                                          <p:spTgt spid="9"/>
                                        </p:tgtEl>
                                        <p:attrNameLst>
                                          <p:attrName>ppt_y</p:attrName>
                                        </p:attrNameLst>
                                      </p:cBhvr>
                                      <p:tavLst>
                                        <p:tav tm="0">
                                          <p:val>
                                            <p:strVal val="1+#ppt_h/2"/>
                                          </p:val>
                                        </p:tav>
                                        <p:tav tm="100000">
                                          <p:val>
                                            <p:strVal val="#ppt_y"/>
                                          </p:val>
                                        </p:tav>
                                      </p:tavLst>
                                    </p:anim>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par>
                          <p:cTn id="24" fill="hold">
                            <p:stCondLst>
                              <p:cond delay="2000"/>
                            </p:stCondLst>
                            <p:childTnLst>
                              <p:par>
                                <p:cTn id="25" presetID="2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 calcmode="lin" valueType="num">
                                      <p:cBhvr>
                                        <p:cTn id="29" dur="500" fill="hold"/>
                                        <p:tgtEl>
                                          <p:spTgt spid="16"/>
                                        </p:tgtEl>
                                        <p:attrNameLst>
                                          <p:attrName>ppt_x</p:attrName>
                                        </p:attrNameLst>
                                      </p:cBhvr>
                                      <p:tavLst>
                                        <p:tav tm="0">
                                          <p:val>
                                            <p:fltVal val="0.5"/>
                                          </p:val>
                                        </p:tav>
                                        <p:tav tm="100000">
                                          <p:val>
                                            <p:strVal val="#ppt_x"/>
                                          </p:val>
                                        </p:tav>
                                      </p:tavLst>
                                    </p:anim>
                                    <p:anim calcmode="lin" valueType="num">
                                      <p:cBhvr>
                                        <p:cTn id="30" dur="500" fill="hold"/>
                                        <p:tgtEl>
                                          <p:spTgt spid="16"/>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2" presetClass="entr" presetSubtype="4"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wipe(down)">
                                      <p:cBhvr>
                                        <p:cTn id="34" dur="500"/>
                                        <p:tgtEl>
                                          <p:spTgt spid="17"/>
                                        </p:tgtEl>
                                      </p:cBhvr>
                                    </p:animEffect>
                                  </p:childTnLst>
                                </p:cTn>
                              </p:par>
                            </p:childTnLst>
                          </p:cTn>
                        </p:par>
                        <p:par>
                          <p:cTn id="35" fill="hold">
                            <p:stCondLst>
                              <p:cond delay="3000"/>
                            </p:stCondLst>
                            <p:childTnLst>
                              <p:par>
                                <p:cTn id="36" presetID="2" presetClass="entr" presetSubtype="4"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additive="base">
                                        <p:cTn id="38" dur="500" fill="hold"/>
                                        <p:tgtEl>
                                          <p:spTgt spid="11"/>
                                        </p:tgtEl>
                                        <p:attrNameLst>
                                          <p:attrName>ppt_x</p:attrName>
                                        </p:attrNameLst>
                                      </p:cBhvr>
                                      <p:tavLst>
                                        <p:tav tm="0">
                                          <p:val>
                                            <p:strVal val="#ppt_x"/>
                                          </p:val>
                                        </p:tav>
                                        <p:tav tm="100000">
                                          <p:val>
                                            <p:strVal val="#ppt_x"/>
                                          </p:val>
                                        </p:tav>
                                      </p:tavLst>
                                    </p:anim>
                                    <p:anim calcmode="lin" valueType="num">
                                      <p:cBhvr additive="base">
                                        <p:cTn id="39" dur="500" fill="hold"/>
                                        <p:tgtEl>
                                          <p:spTgt spid="11"/>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4000"/>
                            </p:stCondLst>
                            <p:childTnLst>
                              <p:par>
                                <p:cTn id="45" presetID="23" presetClass="entr" presetSubtype="528"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 calcmode="lin" valueType="num">
                                      <p:cBhvr>
                                        <p:cTn id="49" dur="500" fill="hold"/>
                                        <p:tgtEl>
                                          <p:spTgt spid="15"/>
                                        </p:tgtEl>
                                        <p:attrNameLst>
                                          <p:attrName>ppt_x</p:attrName>
                                        </p:attrNameLst>
                                      </p:cBhvr>
                                      <p:tavLst>
                                        <p:tav tm="0">
                                          <p:val>
                                            <p:fltVal val="0.5"/>
                                          </p:val>
                                        </p:tav>
                                        <p:tav tm="100000">
                                          <p:val>
                                            <p:strVal val="#ppt_x"/>
                                          </p:val>
                                        </p:tav>
                                      </p:tavLst>
                                    </p:anim>
                                    <p:anim calcmode="lin" valueType="num">
                                      <p:cBhvr>
                                        <p:cTn id="50" dur="500" fill="hold"/>
                                        <p:tgtEl>
                                          <p:spTgt spid="15"/>
                                        </p:tgtEl>
                                        <p:attrNameLst>
                                          <p:attrName>ppt_y</p:attrName>
                                        </p:attrNameLst>
                                      </p:cBhvr>
                                      <p:tavLst>
                                        <p:tav tm="0">
                                          <p:val>
                                            <p:fltVal val="0.5"/>
                                          </p:val>
                                        </p:tav>
                                        <p:tav tm="100000">
                                          <p:val>
                                            <p:strVal val="#ppt_y"/>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wipe(up)">
                                      <p:cBhvr>
                                        <p:cTn id="54" dur="500"/>
                                        <p:tgtEl>
                                          <p:spTgt spid="19"/>
                                        </p:tgtEl>
                                      </p:cBhvr>
                                    </p:animEffect>
                                  </p:childTnLst>
                                </p:cTn>
                              </p:par>
                            </p:childTnLst>
                          </p:cTn>
                        </p:par>
                        <p:par>
                          <p:cTn id="55" fill="hold">
                            <p:stCondLst>
                              <p:cond delay="5000"/>
                            </p:stCondLst>
                            <p:childTnLst>
                              <p:par>
                                <p:cTn id="56" presetID="2" presetClass="entr" presetSubtype="4"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500" fill="hold"/>
                                        <p:tgtEl>
                                          <p:spTgt spid="13"/>
                                        </p:tgtEl>
                                        <p:attrNameLst>
                                          <p:attrName>ppt_x</p:attrName>
                                        </p:attrNameLst>
                                      </p:cBhvr>
                                      <p:tavLst>
                                        <p:tav tm="0">
                                          <p:val>
                                            <p:strVal val="#ppt_x"/>
                                          </p:val>
                                        </p:tav>
                                        <p:tav tm="100000">
                                          <p:val>
                                            <p:strVal val="#ppt_x"/>
                                          </p:val>
                                        </p:tav>
                                      </p:tavLst>
                                    </p:anim>
                                    <p:anim calcmode="lin" valueType="num">
                                      <p:cBhvr additive="base">
                                        <p:cTn id="59" dur="500" fill="hold"/>
                                        <p:tgtEl>
                                          <p:spTgt spid="13"/>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22" presetClass="entr" presetSubtype="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left)">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9" grpId="0" animBg="1"/>
      <p:bldP spid="10" grpId="0"/>
      <p:bldP spid="11" grpId="0" animBg="1"/>
      <p:bldP spid="12" grpId="0"/>
      <p:bldP spid="13" grpId="0" animBg="1"/>
      <p:bldP spid="14" grpId="0"/>
      <p:bldP spid="3" grpId="0" animBg="1"/>
      <p:bldP spid="15" grpId="0" animBg="1"/>
      <p:bldP spid="1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7597422"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62844" y="4836378"/>
            <a:ext cx="6152445" cy="2021622"/>
          </a:xfrm>
          <a:prstGeom prst="rect">
            <a:avLst/>
          </a:prstGeom>
          <a:solidFill>
            <a:srgbClr val="18171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81373" y="4920270"/>
            <a:ext cx="4572000" cy="914400"/>
            <a:chOff x="3341511" y="316253"/>
            <a:chExt cx="4860864" cy="801071"/>
          </a:xfrm>
        </p:grpSpPr>
        <p:sp>
          <p:nvSpPr>
            <p:cNvPr id="7" name="TextBox 6"/>
            <p:cNvSpPr txBox="1"/>
            <p:nvPr/>
          </p:nvSpPr>
          <p:spPr>
            <a:xfrm>
              <a:off x="3341511" y="316253"/>
              <a:ext cx="4860864" cy="600802"/>
            </a:xfrm>
            <a:prstGeom prst="rect">
              <a:avLst/>
            </a:prstGeom>
            <a:noFill/>
          </p:spPr>
          <p:txBody>
            <a:bodyPr wrap="square" rtlCol="0" anchor="ctr" anchorCtr="1">
              <a:spAutoFit/>
            </a:bodyPr>
            <a:lstStyle/>
            <a:p>
              <a:r>
                <a:rPr lang="en-US" sz="4400" b="1" dirty="0">
                  <a:solidFill>
                    <a:schemeClr val="bg1"/>
                  </a:solidFill>
                  <a:latin typeface="Candara" panose="020E0502030303020204" pitchFamily="34" charset="0"/>
                </a:rPr>
                <a:t>TITLE GOES HERE</a:t>
              </a:r>
            </a:p>
          </p:txBody>
        </p:sp>
        <p:sp>
          <p:nvSpPr>
            <p:cNvPr id="8" name="TextBox 7"/>
            <p:cNvSpPr txBox="1"/>
            <p:nvPr/>
          </p:nvSpPr>
          <p:spPr>
            <a:xfrm>
              <a:off x="4235674" y="843004"/>
              <a:ext cx="2916518" cy="274320"/>
            </a:xfrm>
            <a:prstGeom prst="rect">
              <a:avLst/>
            </a:prstGeom>
            <a:noFill/>
          </p:spPr>
          <p:txBody>
            <a:bodyPr wrap="square" rtlCol="0" anchor="ctr" anchorCtr="1">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TextBox 8"/>
          <p:cNvSpPr txBox="1"/>
          <p:nvPr/>
        </p:nvSpPr>
        <p:spPr>
          <a:xfrm>
            <a:off x="581373" y="5918561"/>
            <a:ext cx="610164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0" name="Rectangle 9"/>
          <p:cNvSpPr/>
          <p:nvPr/>
        </p:nvSpPr>
        <p:spPr>
          <a:xfrm>
            <a:off x="7286977" y="812801"/>
            <a:ext cx="620889" cy="620889"/>
          </a:xfrm>
          <a:prstGeom prst="rect">
            <a:avLst/>
          </a:prstGeom>
          <a:solidFill>
            <a:srgbClr val="FF2B2A"/>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2" name="Text Box 10"/>
          <p:cNvSpPr txBox="1">
            <a:spLocks noChangeArrowheads="1"/>
          </p:cNvSpPr>
          <p:nvPr/>
        </p:nvSpPr>
        <p:spPr bwMode="auto">
          <a:xfrm>
            <a:off x="8191772" y="64619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Rectangle 12"/>
          <p:cNvSpPr/>
          <p:nvPr/>
        </p:nvSpPr>
        <p:spPr>
          <a:xfrm>
            <a:off x="7278016" y="2353735"/>
            <a:ext cx="620889" cy="620889"/>
          </a:xfrm>
          <a:prstGeom prst="rect">
            <a:avLst/>
          </a:prstGeom>
          <a:solidFill>
            <a:srgbClr val="85C40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4" name="Text Box 10"/>
          <p:cNvSpPr txBox="1">
            <a:spLocks noChangeArrowheads="1"/>
          </p:cNvSpPr>
          <p:nvPr/>
        </p:nvSpPr>
        <p:spPr bwMode="auto">
          <a:xfrm>
            <a:off x="8182811" y="218712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Rectangle 14"/>
          <p:cNvSpPr/>
          <p:nvPr/>
        </p:nvSpPr>
        <p:spPr>
          <a:xfrm>
            <a:off x="7278016" y="3880558"/>
            <a:ext cx="620889" cy="620889"/>
          </a:xfrm>
          <a:prstGeom prst="rect">
            <a:avLst/>
          </a:prstGeom>
          <a:solidFill>
            <a:srgbClr val="3EB8C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16" name="Text Box 10"/>
          <p:cNvSpPr txBox="1">
            <a:spLocks noChangeArrowheads="1"/>
          </p:cNvSpPr>
          <p:nvPr/>
        </p:nvSpPr>
        <p:spPr bwMode="auto">
          <a:xfrm>
            <a:off x="8182811" y="3713948"/>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7" name="Rectangle 16"/>
          <p:cNvSpPr/>
          <p:nvPr/>
        </p:nvSpPr>
        <p:spPr>
          <a:xfrm>
            <a:off x="7283881" y="5418670"/>
            <a:ext cx="620889" cy="620889"/>
          </a:xfrm>
          <a:prstGeom prst="rect">
            <a:avLst/>
          </a:prstGeom>
          <a:solidFill>
            <a:srgbClr val="FFA80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04</a:t>
            </a:r>
          </a:p>
        </p:txBody>
      </p:sp>
      <p:sp>
        <p:nvSpPr>
          <p:cNvPr id="18" name="Text Box 10"/>
          <p:cNvSpPr txBox="1">
            <a:spLocks noChangeArrowheads="1"/>
          </p:cNvSpPr>
          <p:nvPr/>
        </p:nvSpPr>
        <p:spPr bwMode="auto">
          <a:xfrm>
            <a:off x="8188676" y="5252060"/>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272413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2500"/>
                            </p:stCondLst>
                            <p:childTnLst>
                              <p:par>
                                <p:cTn id="21" presetID="2" presetClass="entr" presetSubtype="4"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500"/>
                                        <p:tgtEl>
                                          <p:spTgt spid="12"/>
                                        </p:tgtEl>
                                      </p:cBhvr>
                                    </p:animEffect>
                                  </p:childTnLst>
                                </p:cTn>
                              </p:par>
                            </p:childTnLst>
                          </p:cTn>
                        </p:par>
                        <p:par>
                          <p:cTn id="29" fill="hold">
                            <p:stCondLst>
                              <p:cond delay="3500"/>
                            </p:stCondLst>
                            <p:childTnLst>
                              <p:par>
                                <p:cTn id="30" presetID="2" presetClass="entr" presetSubtype="4"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1+#ppt_h/2"/>
                                          </p:val>
                                        </p:tav>
                                        <p:tav tm="100000">
                                          <p:val>
                                            <p:strVal val="#ppt_y"/>
                                          </p:val>
                                        </p:tav>
                                      </p:tavLst>
                                    </p:anim>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2" presetClass="entr" presetSubtype="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left)">
                                      <p:cBhvr>
                                        <p:cTn id="46" dur="500"/>
                                        <p:tgtEl>
                                          <p:spTgt spid="16"/>
                                        </p:tgtEl>
                                      </p:cBhvr>
                                    </p:animEffect>
                                  </p:childTnLst>
                                </p:cTn>
                              </p:par>
                            </p:childTnLst>
                          </p:cTn>
                        </p:par>
                        <p:par>
                          <p:cTn id="47" fill="hold">
                            <p:stCondLst>
                              <p:cond delay="5500"/>
                            </p:stCondLst>
                            <p:childTnLst>
                              <p:par>
                                <p:cTn id="48" presetID="2" presetClass="entr" presetSubtype="4"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additive="base">
                                        <p:cTn id="50" dur="500" fill="hold"/>
                                        <p:tgtEl>
                                          <p:spTgt spid="17"/>
                                        </p:tgtEl>
                                        <p:attrNameLst>
                                          <p:attrName>ppt_x</p:attrName>
                                        </p:attrNameLst>
                                      </p:cBhvr>
                                      <p:tavLst>
                                        <p:tav tm="0">
                                          <p:val>
                                            <p:strVal val="#ppt_x"/>
                                          </p:val>
                                        </p:tav>
                                        <p:tav tm="100000">
                                          <p:val>
                                            <p:strVal val="#ppt_x"/>
                                          </p:val>
                                        </p:tav>
                                      </p:tavLst>
                                    </p:anim>
                                    <p:anim calcmode="lin" valueType="num">
                                      <p:cBhvr additive="base">
                                        <p:cTn id="51" dur="500" fill="hold"/>
                                        <p:tgtEl>
                                          <p:spTgt spid="17"/>
                                        </p:tgtEl>
                                        <p:attrNameLst>
                                          <p:attrName>ppt_y</p:attrName>
                                        </p:attrNameLst>
                                      </p:cBhvr>
                                      <p:tavLst>
                                        <p:tav tm="0">
                                          <p:val>
                                            <p:strVal val="1+#ppt_h/2"/>
                                          </p:val>
                                        </p:tav>
                                        <p:tav tm="100000">
                                          <p:val>
                                            <p:strVal val="#ppt_y"/>
                                          </p:val>
                                        </p:tav>
                                      </p:tavLst>
                                    </p:anim>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left)">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9" grpId="0"/>
      <p:bldP spid="10" grpId="0" animBg="1"/>
      <p:bldP spid="12" grpId="0"/>
      <p:bldP spid="13" grpId="0" animBg="1"/>
      <p:bldP spid="14" grpId="0"/>
      <p:bldP spid="15" grpId="0" animBg="1"/>
      <p:bldP spid="16" grpId="0"/>
      <p:bldP spid="17" grpId="0" animBg="1"/>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1712014" y="1558572"/>
            <a:ext cx="2106749" cy="942385"/>
            <a:chOff x="3667126" y="1319213"/>
            <a:chExt cx="1657350" cy="741362"/>
          </a:xfrm>
          <a:solidFill>
            <a:srgbClr val="FF2B2A"/>
          </a:solidFill>
        </p:grpSpPr>
        <p:sp>
          <p:nvSpPr>
            <p:cNvPr id="7173" name="Freeform 5"/>
            <p:cNvSpPr>
              <a:spLocks/>
            </p:cNvSpPr>
            <p:nvPr/>
          </p:nvSpPr>
          <p:spPr bwMode="auto">
            <a:xfrm>
              <a:off x="3667126" y="1319213"/>
              <a:ext cx="1657350" cy="681037"/>
            </a:xfrm>
            <a:custGeom>
              <a:avLst/>
              <a:gdLst/>
              <a:ahLst/>
              <a:cxnLst>
                <a:cxn ang="0">
                  <a:pos x="1044" y="429"/>
                </a:cxn>
                <a:cxn ang="0">
                  <a:pos x="0" y="429"/>
                </a:cxn>
                <a:cxn ang="0">
                  <a:pos x="0" y="107"/>
                </a:cxn>
                <a:cxn ang="0">
                  <a:pos x="220" y="107"/>
                </a:cxn>
                <a:cxn ang="0">
                  <a:pos x="220" y="308"/>
                </a:cxn>
                <a:cxn ang="0">
                  <a:pos x="253" y="278"/>
                </a:cxn>
                <a:cxn ang="0">
                  <a:pos x="563" y="0"/>
                </a:cxn>
                <a:cxn ang="0">
                  <a:pos x="1044" y="426"/>
                </a:cxn>
                <a:cxn ang="0">
                  <a:pos x="1044" y="429"/>
                </a:cxn>
              </a:cxnLst>
              <a:rect l="0" t="0" r="r" b="b"/>
              <a:pathLst>
                <a:path w="1044" h="429">
                  <a:moveTo>
                    <a:pt x="1044" y="429"/>
                  </a:moveTo>
                  <a:lnTo>
                    <a:pt x="0" y="429"/>
                  </a:lnTo>
                  <a:lnTo>
                    <a:pt x="0" y="107"/>
                  </a:lnTo>
                  <a:lnTo>
                    <a:pt x="220" y="107"/>
                  </a:lnTo>
                  <a:lnTo>
                    <a:pt x="220" y="308"/>
                  </a:lnTo>
                  <a:lnTo>
                    <a:pt x="253" y="278"/>
                  </a:lnTo>
                  <a:lnTo>
                    <a:pt x="563" y="0"/>
                  </a:lnTo>
                  <a:lnTo>
                    <a:pt x="1044" y="426"/>
                  </a:lnTo>
                  <a:lnTo>
                    <a:pt x="1044" y="42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0" name="Group 19"/>
            <p:cNvGrpSpPr/>
            <p:nvPr/>
          </p:nvGrpSpPr>
          <p:grpSpPr>
            <a:xfrm>
              <a:off x="3667126" y="1489075"/>
              <a:ext cx="1657350" cy="571500"/>
              <a:chOff x="3667126" y="1489075"/>
              <a:chExt cx="1657350" cy="571500"/>
            </a:xfrm>
            <a:grpFill/>
          </p:grpSpPr>
          <p:sp>
            <p:nvSpPr>
              <p:cNvPr id="7174" name="Freeform 6"/>
              <p:cNvSpPr>
                <a:spLocks/>
              </p:cNvSpPr>
              <p:nvPr/>
            </p:nvSpPr>
            <p:spPr bwMode="auto">
              <a:xfrm>
                <a:off x="4016376" y="1489075"/>
                <a:ext cx="52388" cy="319087"/>
              </a:xfrm>
              <a:custGeom>
                <a:avLst/>
                <a:gdLst/>
                <a:ahLst/>
                <a:cxnLst>
                  <a:cxn ang="0">
                    <a:pos x="33" y="171"/>
                  </a:cxn>
                  <a:cxn ang="0">
                    <a:pos x="0" y="201"/>
                  </a:cxn>
                  <a:cxn ang="0">
                    <a:pos x="0" y="0"/>
                  </a:cxn>
                  <a:cxn ang="0">
                    <a:pos x="2" y="0"/>
                  </a:cxn>
                  <a:cxn ang="0">
                    <a:pos x="33" y="77"/>
                  </a:cxn>
                  <a:cxn ang="0">
                    <a:pos x="33" y="171"/>
                  </a:cxn>
                </a:cxnLst>
                <a:rect l="0" t="0" r="r" b="b"/>
                <a:pathLst>
                  <a:path w="33" h="201">
                    <a:moveTo>
                      <a:pt x="33" y="171"/>
                    </a:moveTo>
                    <a:lnTo>
                      <a:pt x="0" y="201"/>
                    </a:lnTo>
                    <a:lnTo>
                      <a:pt x="0" y="0"/>
                    </a:lnTo>
                    <a:lnTo>
                      <a:pt x="2" y="0"/>
                    </a:lnTo>
                    <a:lnTo>
                      <a:pt x="33" y="77"/>
                    </a:lnTo>
                    <a:lnTo>
                      <a:pt x="33" y="17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5" name="Freeform 7"/>
              <p:cNvSpPr>
                <a:spLocks/>
              </p:cNvSpPr>
              <p:nvPr/>
            </p:nvSpPr>
            <p:spPr bwMode="auto">
              <a:xfrm>
                <a:off x="3667126" y="2000250"/>
                <a:ext cx="1657350" cy="60325"/>
              </a:xfrm>
              <a:custGeom>
                <a:avLst/>
                <a:gdLst/>
                <a:ahLst/>
                <a:cxnLst>
                  <a:cxn ang="0">
                    <a:pos x="1016" y="38"/>
                  </a:cxn>
                  <a:cxn ang="0">
                    <a:pos x="55" y="38"/>
                  </a:cxn>
                  <a:cxn ang="0">
                    <a:pos x="41" y="38"/>
                  </a:cxn>
                  <a:cxn ang="0">
                    <a:pos x="0" y="0"/>
                  </a:cxn>
                  <a:cxn ang="0">
                    <a:pos x="1044" y="0"/>
                  </a:cxn>
                  <a:cxn ang="0">
                    <a:pos x="1016" y="38"/>
                  </a:cxn>
                </a:cxnLst>
                <a:rect l="0" t="0" r="r" b="b"/>
                <a:pathLst>
                  <a:path w="1044" h="38">
                    <a:moveTo>
                      <a:pt x="1016" y="38"/>
                    </a:moveTo>
                    <a:lnTo>
                      <a:pt x="55" y="38"/>
                    </a:lnTo>
                    <a:lnTo>
                      <a:pt x="41" y="38"/>
                    </a:lnTo>
                    <a:lnTo>
                      <a:pt x="0" y="0"/>
                    </a:lnTo>
                    <a:lnTo>
                      <a:pt x="1044" y="0"/>
                    </a:lnTo>
                    <a:lnTo>
                      <a:pt x="1016" y="38"/>
                    </a:lnTo>
                    <a:close/>
                  </a:path>
                </a:pathLst>
              </a:custGeom>
              <a:solidFill>
                <a:srgbClr val="D7030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5" name="Group 24"/>
          <p:cNvGrpSpPr/>
          <p:nvPr/>
        </p:nvGrpSpPr>
        <p:grpSpPr>
          <a:xfrm>
            <a:off x="779717" y="2500957"/>
            <a:ext cx="4152959" cy="992836"/>
            <a:chOff x="2933701" y="2060575"/>
            <a:chExt cx="3267075" cy="781050"/>
          </a:xfrm>
          <a:solidFill>
            <a:srgbClr val="85C401"/>
          </a:solidFill>
        </p:grpSpPr>
        <p:sp>
          <p:nvSpPr>
            <p:cNvPr id="7176" name="Freeform 8"/>
            <p:cNvSpPr>
              <a:spLocks/>
            </p:cNvSpPr>
            <p:nvPr/>
          </p:nvSpPr>
          <p:spPr bwMode="auto">
            <a:xfrm>
              <a:off x="2933701" y="2060575"/>
              <a:ext cx="3267075" cy="711200"/>
            </a:xfrm>
            <a:custGeom>
              <a:avLst/>
              <a:gdLst/>
              <a:ahLst/>
              <a:cxnLst>
                <a:cxn ang="0">
                  <a:pos x="2058" y="448"/>
                </a:cxn>
                <a:cxn ang="0">
                  <a:pos x="0" y="448"/>
                </a:cxn>
                <a:cxn ang="0">
                  <a:pos x="0" y="448"/>
                </a:cxn>
                <a:cxn ang="0">
                  <a:pos x="503" y="0"/>
                </a:cxn>
                <a:cxn ang="0">
                  <a:pos x="517" y="0"/>
                </a:cxn>
                <a:cxn ang="0">
                  <a:pos x="1478" y="0"/>
                </a:cxn>
                <a:cxn ang="0">
                  <a:pos x="1553" y="0"/>
                </a:cxn>
                <a:cxn ang="0">
                  <a:pos x="2058" y="448"/>
                </a:cxn>
              </a:cxnLst>
              <a:rect l="0" t="0" r="r" b="b"/>
              <a:pathLst>
                <a:path w="2058" h="448">
                  <a:moveTo>
                    <a:pt x="2058" y="448"/>
                  </a:moveTo>
                  <a:lnTo>
                    <a:pt x="0" y="448"/>
                  </a:lnTo>
                  <a:lnTo>
                    <a:pt x="0" y="448"/>
                  </a:lnTo>
                  <a:lnTo>
                    <a:pt x="503" y="0"/>
                  </a:lnTo>
                  <a:lnTo>
                    <a:pt x="517" y="0"/>
                  </a:lnTo>
                  <a:lnTo>
                    <a:pt x="1478" y="0"/>
                  </a:lnTo>
                  <a:lnTo>
                    <a:pt x="1553" y="0"/>
                  </a:lnTo>
                  <a:lnTo>
                    <a:pt x="2058" y="44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933701" y="2771775"/>
              <a:ext cx="3267075" cy="69850"/>
            </a:xfrm>
            <a:custGeom>
              <a:avLst/>
              <a:gdLst/>
              <a:ahLst/>
              <a:cxnLst>
                <a:cxn ang="0">
                  <a:pos x="2006" y="44"/>
                </a:cxn>
                <a:cxn ang="0">
                  <a:pos x="55" y="44"/>
                </a:cxn>
                <a:cxn ang="0">
                  <a:pos x="0" y="0"/>
                </a:cxn>
                <a:cxn ang="0">
                  <a:pos x="2058" y="0"/>
                </a:cxn>
                <a:cxn ang="0">
                  <a:pos x="2006" y="44"/>
                </a:cxn>
              </a:cxnLst>
              <a:rect l="0" t="0" r="r" b="b"/>
              <a:pathLst>
                <a:path w="2058" h="44">
                  <a:moveTo>
                    <a:pt x="2006" y="44"/>
                  </a:moveTo>
                  <a:lnTo>
                    <a:pt x="55" y="44"/>
                  </a:lnTo>
                  <a:lnTo>
                    <a:pt x="0" y="0"/>
                  </a:lnTo>
                  <a:lnTo>
                    <a:pt x="2058" y="0"/>
                  </a:lnTo>
                  <a:lnTo>
                    <a:pt x="2006" y="44"/>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585993" y="3493792"/>
            <a:ext cx="4540407" cy="1043285"/>
            <a:chOff x="2781301" y="2841625"/>
            <a:chExt cx="3571875" cy="820738"/>
          </a:xfrm>
          <a:solidFill>
            <a:srgbClr val="3EB8CD"/>
          </a:solidFill>
        </p:grpSpPr>
        <p:sp>
          <p:nvSpPr>
            <p:cNvPr id="7178" name="Freeform 10"/>
            <p:cNvSpPr>
              <a:spLocks/>
            </p:cNvSpPr>
            <p:nvPr/>
          </p:nvSpPr>
          <p:spPr bwMode="auto">
            <a:xfrm>
              <a:off x="2781301" y="2841625"/>
              <a:ext cx="3571875" cy="741362"/>
            </a:xfrm>
            <a:custGeom>
              <a:avLst/>
              <a:gdLst/>
              <a:ahLst/>
              <a:cxnLst>
                <a:cxn ang="0">
                  <a:pos x="151" y="0"/>
                </a:cxn>
                <a:cxn ang="0">
                  <a:pos x="2102" y="0"/>
                </a:cxn>
                <a:cxn ang="0">
                  <a:pos x="2204" y="0"/>
                </a:cxn>
                <a:cxn ang="0">
                  <a:pos x="2250" y="44"/>
                </a:cxn>
                <a:cxn ang="0">
                  <a:pos x="1833" y="44"/>
                </a:cxn>
                <a:cxn ang="0">
                  <a:pos x="1833" y="143"/>
                </a:cxn>
                <a:cxn ang="0">
                  <a:pos x="1833" y="467"/>
                </a:cxn>
                <a:cxn ang="0">
                  <a:pos x="415" y="467"/>
                </a:cxn>
                <a:cxn ang="0">
                  <a:pos x="415" y="143"/>
                </a:cxn>
                <a:cxn ang="0">
                  <a:pos x="415" y="44"/>
                </a:cxn>
                <a:cxn ang="0">
                  <a:pos x="0" y="44"/>
                </a:cxn>
                <a:cxn ang="0">
                  <a:pos x="50" y="0"/>
                </a:cxn>
                <a:cxn ang="0">
                  <a:pos x="151" y="0"/>
                </a:cxn>
              </a:cxnLst>
              <a:rect l="0" t="0" r="r" b="b"/>
              <a:pathLst>
                <a:path w="2250" h="467">
                  <a:moveTo>
                    <a:pt x="151" y="0"/>
                  </a:moveTo>
                  <a:lnTo>
                    <a:pt x="2102" y="0"/>
                  </a:lnTo>
                  <a:lnTo>
                    <a:pt x="2204" y="0"/>
                  </a:lnTo>
                  <a:lnTo>
                    <a:pt x="2250" y="44"/>
                  </a:lnTo>
                  <a:lnTo>
                    <a:pt x="1833" y="44"/>
                  </a:lnTo>
                  <a:lnTo>
                    <a:pt x="1833" y="143"/>
                  </a:lnTo>
                  <a:lnTo>
                    <a:pt x="1833" y="467"/>
                  </a:lnTo>
                  <a:lnTo>
                    <a:pt x="415" y="467"/>
                  </a:lnTo>
                  <a:lnTo>
                    <a:pt x="415" y="143"/>
                  </a:lnTo>
                  <a:lnTo>
                    <a:pt x="415" y="44"/>
                  </a:lnTo>
                  <a:lnTo>
                    <a:pt x="0" y="44"/>
                  </a:lnTo>
                  <a:lnTo>
                    <a:pt x="50" y="0"/>
                  </a:lnTo>
                  <a:lnTo>
                    <a:pt x="15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781301" y="2911475"/>
              <a:ext cx="3571875" cy="750888"/>
              <a:chOff x="2781301" y="2911475"/>
              <a:chExt cx="3571875" cy="750888"/>
            </a:xfrm>
            <a:grpFill/>
          </p:grpSpPr>
          <p:sp>
            <p:nvSpPr>
              <p:cNvPr id="7179" name="Freeform 11"/>
              <p:cNvSpPr>
                <a:spLocks/>
              </p:cNvSpPr>
              <p:nvPr/>
            </p:nvSpPr>
            <p:spPr bwMode="auto">
              <a:xfrm>
                <a:off x="2781301" y="2911475"/>
                <a:ext cx="658813" cy="157162"/>
              </a:xfrm>
              <a:custGeom>
                <a:avLst/>
                <a:gdLst/>
                <a:ahLst/>
                <a:cxnLst>
                  <a:cxn ang="0">
                    <a:pos x="415" y="99"/>
                  </a:cxn>
                  <a:cxn ang="0">
                    <a:pos x="132" y="99"/>
                  </a:cxn>
                  <a:cxn ang="0">
                    <a:pos x="0" y="0"/>
                  </a:cxn>
                  <a:cxn ang="0">
                    <a:pos x="415" y="0"/>
                  </a:cxn>
                  <a:cxn ang="0">
                    <a:pos x="415" y="99"/>
                  </a:cxn>
                </a:cxnLst>
                <a:rect l="0" t="0" r="r" b="b"/>
                <a:pathLst>
                  <a:path w="415" h="99">
                    <a:moveTo>
                      <a:pt x="415" y="99"/>
                    </a:moveTo>
                    <a:lnTo>
                      <a:pt x="132" y="99"/>
                    </a:lnTo>
                    <a:lnTo>
                      <a:pt x="0" y="0"/>
                    </a:lnTo>
                    <a:lnTo>
                      <a:pt x="415" y="0"/>
                    </a:lnTo>
                    <a:lnTo>
                      <a:pt x="415" y="99"/>
                    </a:lnTo>
                    <a:close/>
                  </a:path>
                </a:pathLst>
              </a:cu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0" name="Freeform 12"/>
              <p:cNvSpPr>
                <a:spLocks/>
              </p:cNvSpPr>
              <p:nvPr/>
            </p:nvSpPr>
            <p:spPr bwMode="auto">
              <a:xfrm>
                <a:off x="5691188" y="2911475"/>
                <a:ext cx="661988" cy="157162"/>
              </a:xfrm>
              <a:custGeom>
                <a:avLst/>
                <a:gdLst/>
                <a:ahLst/>
                <a:cxnLst>
                  <a:cxn ang="0">
                    <a:pos x="0" y="99"/>
                  </a:cxn>
                  <a:cxn ang="0">
                    <a:pos x="0" y="0"/>
                  </a:cxn>
                  <a:cxn ang="0">
                    <a:pos x="417" y="0"/>
                  </a:cxn>
                  <a:cxn ang="0">
                    <a:pos x="263" y="99"/>
                  </a:cxn>
                  <a:cxn ang="0">
                    <a:pos x="0" y="99"/>
                  </a:cxn>
                </a:cxnLst>
                <a:rect l="0" t="0" r="r" b="b"/>
                <a:pathLst>
                  <a:path w="417" h="99">
                    <a:moveTo>
                      <a:pt x="0" y="99"/>
                    </a:moveTo>
                    <a:lnTo>
                      <a:pt x="0" y="0"/>
                    </a:lnTo>
                    <a:lnTo>
                      <a:pt x="417" y="0"/>
                    </a:lnTo>
                    <a:lnTo>
                      <a:pt x="263" y="99"/>
                    </a:lnTo>
                    <a:lnTo>
                      <a:pt x="0" y="99"/>
                    </a:lnTo>
                    <a:close/>
                  </a:path>
                </a:pathLst>
              </a:cu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1" name="Freeform 13"/>
              <p:cNvSpPr>
                <a:spLocks/>
              </p:cNvSpPr>
              <p:nvPr/>
            </p:nvSpPr>
            <p:spPr bwMode="auto">
              <a:xfrm>
                <a:off x="3440113" y="3582988"/>
                <a:ext cx="2251075" cy="79375"/>
              </a:xfrm>
              <a:custGeom>
                <a:avLst/>
                <a:gdLst/>
                <a:ahLst/>
                <a:cxnLst>
                  <a:cxn ang="0">
                    <a:pos x="1313" y="50"/>
                  </a:cxn>
                  <a:cxn ang="0">
                    <a:pos x="93" y="50"/>
                  </a:cxn>
                  <a:cxn ang="0">
                    <a:pos x="0" y="0"/>
                  </a:cxn>
                  <a:cxn ang="0">
                    <a:pos x="1418" y="0"/>
                  </a:cxn>
                  <a:cxn ang="0">
                    <a:pos x="1313" y="50"/>
                  </a:cxn>
                </a:cxnLst>
                <a:rect l="0" t="0" r="r" b="b"/>
                <a:pathLst>
                  <a:path w="1418" h="50">
                    <a:moveTo>
                      <a:pt x="1313" y="50"/>
                    </a:moveTo>
                    <a:lnTo>
                      <a:pt x="93" y="50"/>
                    </a:lnTo>
                    <a:lnTo>
                      <a:pt x="0" y="0"/>
                    </a:lnTo>
                    <a:lnTo>
                      <a:pt x="1418" y="0"/>
                    </a:lnTo>
                    <a:lnTo>
                      <a:pt x="1313" y="50"/>
                    </a:lnTo>
                    <a:close/>
                  </a:path>
                </a:pathLst>
              </a:cu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3" name="Group 22"/>
          <p:cNvGrpSpPr/>
          <p:nvPr/>
        </p:nvGrpSpPr>
        <p:grpSpPr>
          <a:xfrm>
            <a:off x="1423446" y="4537078"/>
            <a:ext cx="2861465" cy="1021087"/>
            <a:chOff x="3440113" y="3662363"/>
            <a:chExt cx="2251075" cy="803275"/>
          </a:xfrm>
          <a:solidFill>
            <a:srgbClr val="FFA803"/>
          </a:solidFill>
        </p:grpSpPr>
        <p:sp>
          <p:nvSpPr>
            <p:cNvPr id="7182" name="Freeform 14"/>
            <p:cNvSpPr>
              <a:spLocks/>
            </p:cNvSpPr>
            <p:nvPr/>
          </p:nvSpPr>
          <p:spPr bwMode="auto">
            <a:xfrm>
              <a:off x="3440113" y="3662363"/>
              <a:ext cx="2251075" cy="803275"/>
            </a:xfrm>
            <a:custGeom>
              <a:avLst/>
              <a:gdLst/>
              <a:ahLst/>
              <a:cxnLst>
                <a:cxn ang="0">
                  <a:pos x="569" y="506"/>
                </a:cxn>
                <a:cxn ang="0">
                  <a:pos x="0" y="506"/>
                </a:cxn>
                <a:cxn ang="0">
                  <a:pos x="0" y="0"/>
                </a:cxn>
                <a:cxn ang="0">
                  <a:pos x="93" y="0"/>
                </a:cxn>
                <a:cxn ang="0">
                  <a:pos x="1313" y="0"/>
                </a:cxn>
                <a:cxn ang="0">
                  <a:pos x="1418" y="0"/>
                </a:cxn>
                <a:cxn ang="0">
                  <a:pos x="1418" y="506"/>
                </a:cxn>
                <a:cxn ang="0">
                  <a:pos x="857" y="506"/>
                </a:cxn>
                <a:cxn ang="0">
                  <a:pos x="857" y="88"/>
                </a:cxn>
                <a:cxn ang="0">
                  <a:pos x="816" y="88"/>
                </a:cxn>
                <a:cxn ang="0">
                  <a:pos x="613" y="88"/>
                </a:cxn>
                <a:cxn ang="0">
                  <a:pos x="569" y="88"/>
                </a:cxn>
                <a:cxn ang="0">
                  <a:pos x="569" y="506"/>
                </a:cxn>
              </a:cxnLst>
              <a:rect l="0" t="0" r="r" b="b"/>
              <a:pathLst>
                <a:path w="1418" h="506">
                  <a:moveTo>
                    <a:pt x="569" y="506"/>
                  </a:moveTo>
                  <a:lnTo>
                    <a:pt x="0" y="506"/>
                  </a:lnTo>
                  <a:lnTo>
                    <a:pt x="0" y="0"/>
                  </a:lnTo>
                  <a:lnTo>
                    <a:pt x="93" y="0"/>
                  </a:lnTo>
                  <a:lnTo>
                    <a:pt x="1313" y="0"/>
                  </a:lnTo>
                  <a:lnTo>
                    <a:pt x="1418" y="0"/>
                  </a:lnTo>
                  <a:lnTo>
                    <a:pt x="1418" y="506"/>
                  </a:lnTo>
                  <a:lnTo>
                    <a:pt x="857" y="506"/>
                  </a:lnTo>
                  <a:lnTo>
                    <a:pt x="857" y="88"/>
                  </a:lnTo>
                  <a:lnTo>
                    <a:pt x="816" y="88"/>
                  </a:lnTo>
                  <a:lnTo>
                    <a:pt x="613" y="88"/>
                  </a:lnTo>
                  <a:lnTo>
                    <a:pt x="569" y="88"/>
                  </a:lnTo>
                  <a:lnTo>
                    <a:pt x="569" y="50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4343401" y="3802063"/>
              <a:ext cx="457200" cy="663575"/>
              <a:chOff x="4343401" y="3802063"/>
              <a:chExt cx="457200" cy="663575"/>
            </a:xfrm>
            <a:grpFill/>
          </p:grpSpPr>
          <p:sp>
            <p:nvSpPr>
              <p:cNvPr id="7183" name="Freeform 15"/>
              <p:cNvSpPr>
                <a:spLocks/>
              </p:cNvSpPr>
              <p:nvPr/>
            </p:nvSpPr>
            <p:spPr bwMode="auto">
              <a:xfrm>
                <a:off x="4735513" y="3802063"/>
                <a:ext cx="65088" cy="663575"/>
              </a:xfrm>
              <a:custGeom>
                <a:avLst/>
                <a:gdLst/>
                <a:ahLst/>
                <a:cxnLst>
                  <a:cxn ang="0">
                    <a:pos x="41" y="418"/>
                  </a:cxn>
                  <a:cxn ang="0">
                    <a:pos x="0" y="365"/>
                  </a:cxn>
                  <a:cxn ang="0">
                    <a:pos x="0" y="0"/>
                  </a:cxn>
                  <a:cxn ang="0">
                    <a:pos x="41" y="0"/>
                  </a:cxn>
                  <a:cxn ang="0">
                    <a:pos x="41" y="418"/>
                  </a:cxn>
                </a:cxnLst>
                <a:rect l="0" t="0" r="r" b="b"/>
                <a:pathLst>
                  <a:path w="41" h="418">
                    <a:moveTo>
                      <a:pt x="41" y="418"/>
                    </a:moveTo>
                    <a:lnTo>
                      <a:pt x="0" y="365"/>
                    </a:lnTo>
                    <a:lnTo>
                      <a:pt x="0" y="0"/>
                    </a:lnTo>
                    <a:lnTo>
                      <a:pt x="41" y="0"/>
                    </a:lnTo>
                    <a:lnTo>
                      <a:pt x="41" y="418"/>
                    </a:lnTo>
                    <a:close/>
                  </a:path>
                </a:pathLst>
              </a:custGeom>
              <a:solidFill>
                <a:srgbClr val="CD80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4" name="Freeform 16"/>
              <p:cNvSpPr>
                <a:spLocks/>
              </p:cNvSpPr>
              <p:nvPr/>
            </p:nvSpPr>
            <p:spPr bwMode="auto">
              <a:xfrm>
                <a:off x="4343401" y="3802063"/>
                <a:ext cx="69850" cy="663575"/>
              </a:xfrm>
              <a:custGeom>
                <a:avLst/>
                <a:gdLst/>
                <a:ahLst/>
                <a:cxnLst>
                  <a:cxn ang="0">
                    <a:pos x="0" y="418"/>
                  </a:cxn>
                  <a:cxn ang="0">
                    <a:pos x="0" y="0"/>
                  </a:cxn>
                  <a:cxn ang="0">
                    <a:pos x="44" y="0"/>
                  </a:cxn>
                  <a:cxn ang="0">
                    <a:pos x="44" y="360"/>
                  </a:cxn>
                  <a:cxn ang="0">
                    <a:pos x="0" y="418"/>
                  </a:cxn>
                </a:cxnLst>
                <a:rect l="0" t="0" r="r" b="b"/>
                <a:pathLst>
                  <a:path w="44" h="418">
                    <a:moveTo>
                      <a:pt x="0" y="418"/>
                    </a:moveTo>
                    <a:lnTo>
                      <a:pt x="0" y="0"/>
                    </a:lnTo>
                    <a:lnTo>
                      <a:pt x="44" y="0"/>
                    </a:lnTo>
                    <a:lnTo>
                      <a:pt x="44" y="360"/>
                    </a:lnTo>
                    <a:lnTo>
                      <a:pt x="0" y="418"/>
                    </a:lnTo>
                    <a:close/>
                  </a:path>
                </a:pathLst>
              </a:custGeom>
              <a:solidFill>
                <a:srgbClr val="CD80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6" name="Group 55"/>
          <p:cNvGrpSpPr/>
          <p:nvPr/>
        </p:nvGrpSpPr>
        <p:grpSpPr>
          <a:xfrm>
            <a:off x="5744122" y="1208553"/>
            <a:ext cx="5943602" cy="914400"/>
            <a:chOff x="2879034" y="5745833"/>
            <a:chExt cx="6050735" cy="813644"/>
          </a:xfrm>
          <a:effectLst>
            <a:outerShdw blurRad="50800" dist="38100" dir="2700000" algn="tl" rotWithShape="0">
              <a:prstClr val="black">
                <a:alpha val="40000"/>
              </a:prstClr>
            </a:outerShdw>
          </a:effectLst>
        </p:grpSpPr>
        <p:grpSp>
          <p:nvGrpSpPr>
            <p:cNvPr id="57" name="Group 12"/>
            <p:cNvGrpSpPr/>
            <p:nvPr/>
          </p:nvGrpSpPr>
          <p:grpSpPr>
            <a:xfrm>
              <a:off x="2879034" y="5745833"/>
              <a:ext cx="6050735" cy="813644"/>
              <a:chOff x="323619" y="3562350"/>
              <a:chExt cx="3907855" cy="739677"/>
            </a:xfrm>
          </p:grpSpPr>
          <p:sp>
            <p:nvSpPr>
              <p:cNvPr id="60" name="Rectangle 59"/>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Rectangle 60"/>
              <p:cNvSpPr/>
              <p:nvPr/>
            </p:nvSpPr>
            <p:spPr>
              <a:xfrm>
                <a:off x="323619" y="3562350"/>
                <a:ext cx="541087" cy="739677"/>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58" name="TextBox 57"/>
            <p:cNvSpPr txBox="1"/>
            <p:nvPr/>
          </p:nvSpPr>
          <p:spPr>
            <a:xfrm>
              <a:off x="3782602" y="5796541"/>
              <a:ext cx="4740443" cy="712045"/>
            </a:xfrm>
            <a:prstGeom prst="rect">
              <a:avLst/>
            </a:prstGeom>
            <a:noFill/>
          </p:spPr>
          <p:txBody>
            <a:bodyPr wrap="square" rtlCol="0">
              <a:spAutoFit/>
            </a:bodyPr>
            <a:lstStyle/>
            <a:p>
              <a:r>
                <a:rPr lang="en-US" b="1" dirty="0">
                  <a:solidFill>
                    <a:srgbClr val="FF2B2A"/>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59" name="TextBox 58"/>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23%</a:t>
              </a:r>
            </a:p>
          </p:txBody>
        </p:sp>
      </p:grpSp>
      <p:grpSp>
        <p:nvGrpSpPr>
          <p:cNvPr id="62" name="Group 61"/>
          <p:cNvGrpSpPr/>
          <p:nvPr/>
        </p:nvGrpSpPr>
        <p:grpSpPr>
          <a:xfrm>
            <a:off x="5744122" y="2441485"/>
            <a:ext cx="5943602" cy="914400"/>
            <a:chOff x="2879034" y="5745833"/>
            <a:chExt cx="6050735" cy="813644"/>
          </a:xfrm>
          <a:effectLst>
            <a:outerShdw blurRad="50800" dist="38100" dir="2700000" algn="tl" rotWithShape="0">
              <a:prstClr val="black">
                <a:alpha val="40000"/>
              </a:prstClr>
            </a:outerShdw>
          </a:effectLst>
        </p:grpSpPr>
        <p:grpSp>
          <p:nvGrpSpPr>
            <p:cNvPr id="63" name="Group 12"/>
            <p:cNvGrpSpPr/>
            <p:nvPr/>
          </p:nvGrpSpPr>
          <p:grpSpPr>
            <a:xfrm>
              <a:off x="2879034" y="5745833"/>
              <a:ext cx="6050735" cy="813644"/>
              <a:chOff x="323619" y="3562350"/>
              <a:chExt cx="3907855" cy="739677"/>
            </a:xfrm>
          </p:grpSpPr>
          <p:sp>
            <p:nvSpPr>
              <p:cNvPr id="66" name="Rectangle 65"/>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7" name="Rectangle 66"/>
              <p:cNvSpPr/>
              <p:nvPr/>
            </p:nvSpPr>
            <p:spPr>
              <a:xfrm>
                <a:off x="323619" y="3562350"/>
                <a:ext cx="541087" cy="739677"/>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4" name="TextBox 63"/>
            <p:cNvSpPr txBox="1"/>
            <p:nvPr/>
          </p:nvSpPr>
          <p:spPr>
            <a:xfrm>
              <a:off x="3782602" y="5796541"/>
              <a:ext cx="4740443" cy="712045"/>
            </a:xfrm>
            <a:prstGeom prst="rect">
              <a:avLst/>
            </a:prstGeom>
            <a:noFill/>
          </p:spPr>
          <p:txBody>
            <a:bodyPr wrap="square" rtlCol="0">
              <a:spAutoFit/>
            </a:bodyPr>
            <a:lstStyle/>
            <a:p>
              <a:r>
                <a:rPr lang="en-US" b="1" dirty="0">
                  <a:solidFill>
                    <a:srgbClr val="85C401"/>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65" name="TextBox 64"/>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78%</a:t>
              </a:r>
            </a:p>
          </p:txBody>
        </p:sp>
      </p:grpSp>
      <p:grpSp>
        <p:nvGrpSpPr>
          <p:cNvPr id="68" name="Group 67"/>
          <p:cNvGrpSpPr/>
          <p:nvPr/>
        </p:nvGrpSpPr>
        <p:grpSpPr>
          <a:xfrm>
            <a:off x="5744520" y="3674416"/>
            <a:ext cx="5943602" cy="914400"/>
            <a:chOff x="2879034" y="5745833"/>
            <a:chExt cx="6050735" cy="813644"/>
          </a:xfrm>
          <a:effectLst>
            <a:outerShdw blurRad="50800" dist="38100" dir="2700000" algn="tl" rotWithShape="0">
              <a:prstClr val="black">
                <a:alpha val="40000"/>
              </a:prstClr>
            </a:outerShdw>
          </a:effectLst>
        </p:grpSpPr>
        <p:grpSp>
          <p:nvGrpSpPr>
            <p:cNvPr id="69" name="Group 12"/>
            <p:cNvGrpSpPr/>
            <p:nvPr/>
          </p:nvGrpSpPr>
          <p:grpSpPr>
            <a:xfrm>
              <a:off x="2879034" y="5745833"/>
              <a:ext cx="6050735" cy="813644"/>
              <a:chOff x="323619" y="3562350"/>
              <a:chExt cx="3907855" cy="739677"/>
            </a:xfrm>
          </p:grpSpPr>
          <p:sp>
            <p:nvSpPr>
              <p:cNvPr id="72" name="Rectangle 71"/>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739677"/>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2" y="5796541"/>
              <a:ext cx="4740443" cy="712045"/>
            </a:xfrm>
            <a:prstGeom prst="rect">
              <a:avLst/>
            </a:prstGeom>
            <a:noFill/>
          </p:spPr>
          <p:txBody>
            <a:bodyPr wrap="square" rtlCol="0">
              <a:spAutoFit/>
            </a:bodyPr>
            <a:lstStyle/>
            <a:p>
              <a:r>
                <a:rPr lang="en-US" b="1" dirty="0">
                  <a:solidFill>
                    <a:srgbClr val="3EB8CD"/>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1" name="TextBox 70"/>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54%</a:t>
              </a:r>
            </a:p>
          </p:txBody>
        </p:sp>
      </p:grpSp>
      <p:grpSp>
        <p:nvGrpSpPr>
          <p:cNvPr id="74" name="Group 73"/>
          <p:cNvGrpSpPr/>
          <p:nvPr/>
        </p:nvGrpSpPr>
        <p:grpSpPr>
          <a:xfrm>
            <a:off x="5744122" y="4907346"/>
            <a:ext cx="5943602" cy="914400"/>
            <a:chOff x="2879034" y="5745833"/>
            <a:chExt cx="6050735" cy="813644"/>
          </a:xfrm>
          <a:effectLst>
            <a:outerShdw blurRad="50800" dist="38100" dir="2700000" algn="tl" rotWithShape="0">
              <a:prstClr val="black">
                <a:alpha val="40000"/>
              </a:prstClr>
            </a:outerShdw>
          </a:effectLst>
        </p:grpSpPr>
        <p:grpSp>
          <p:nvGrpSpPr>
            <p:cNvPr id="75" name="Group 12"/>
            <p:cNvGrpSpPr/>
            <p:nvPr/>
          </p:nvGrpSpPr>
          <p:grpSpPr>
            <a:xfrm>
              <a:off x="2879034" y="5745833"/>
              <a:ext cx="6050735" cy="813644"/>
              <a:chOff x="323619" y="3562350"/>
              <a:chExt cx="3907855" cy="739677"/>
            </a:xfrm>
          </p:grpSpPr>
          <p:sp>
            <p:nvSpPr>
              <p:cNvPr id="78" name="Rectangle 77"/>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p:cNvSpPr/>
              <p:nvPr/>
            </p:nvSpPr>
            <p:spPr>
              <a:xfrm>
                <a:off x="323619" y="3562350"/>
                <a:ext cx="541087" cy="739677"/>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6" name="TextBox 75"/>
            <p:cNvSpPr txBox="1"/>
            <p:nvPr/>
          </p:nvSpPr>
          <p:spPr>
            <a:xfrm>
              <a:off x="3782602" y="5796541"/>
              <a:ext cx="4740443" cy="712045"/>
            </a:xfrm>
            <a:prstGeom prst="rect">
              <a:avLst/>
            </a:prstGeom>
            <a:noFill/>
          </p:spPr>
          <p:txBody>
            <a:bodyPr wrap="square" rtlCol="0">
              <a:spAutoFit/>
            </a:bodyPr>
            <a:lstStyle/>
            <a:p>
              <a:r>
                <a:rPr lang="en-US" b="1" dirty="0">
                  <a:solidFill>
                    <a:srgbClr val="FFA803"/>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7" name="TextBox 76"/>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81%</a:t>
              </a:r>
            </a:p>
          </p:txBody>
        </p:sp>
      </p:grpSp>
      <p:grpSp>
        <p:nvGrpSpPr>
          <p:cNvPr id="80" name="Group 79"/>
          <p:cNvGrpSpPr/>
          <p:nvPr/>
        </p:nvGrpSpPr>
        <p:grpSpPr>
          <a:xfrm>
            <a:off x="84668" y="408174"/>
            <a:ext cx="5508978" cy="954108"/>
            <a:chOff x="3341511" y="258228"/>
            <a:chExt cx="5508978" cy="954108"/>
          </a:xfrm>
        </p:grpSpPr>
        <p:sp>
          <p:nvSpPr>
            <p:cNvPr id="81" name="TextBox 8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2" name="TextBox 8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749592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anim calcmode="lin" valueType="num">
                                      <p:cBhvr>
                                        <p:cTn id="14" dur="500" fill="hold"/>
                                        <p:tgtEl>
                                          <p:spTgt spid="26"/>
                                        </p:tgtEl>
                                        <p:attrNameLst>
                                          <p:attrName>ppt_x</p:attrName>
                                        </p:attrNameLst>
                                      </p:cBhvr>
                                      <p:tavLst>
                                        <p:tav tm="0">
                                          <p:val>
                                            <p:fltVal val="0.5"/>
                                          </p:val>
                                        </p:tav>
                                        <p:tav tm="100000">
                                          <p:val>
                                            <p:strVal val="#ppt_x"/>
                                          </p:val>
                                        </p:tav>
                                      </p:tavLst>
                                    </p:anim>
                                    <p:anim calcmode="lin" valueType="num">
                                      <p:cBhvr>
                                        <p:cTn id="15" dur="500" fill="hold"/>
                                        <p:tgtEl>
                                          <p:spTgt spid="2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56"/>
                                        </p:tgtEl>
                                        <p:attrNameLst>
                                          <p:attrName>style.visibility</p:attrName>
                                        </p:attrNameLst>
                                      </p:cBhvr>
                                      <p:to>
                                        <p:strVal val="visible"/>
                                      </p:to>
                                    </p:set>
                                    <p:anim calcmode="lin" valueType="num">
                                      <p:cBhvr>
                                        <p:cTn id="19" dur="500" fill="hold"/>
                                        <p:tgtEl>
                                          <p:spTgt spid="56"/>
                                        </p:tgtEl>
                                        <p:attrNameLst>
                                          <p:attrName>ppt_w</p:attrName>
                                        </p:attrNameLst>
                                      </p:cBhvr>
                                      <p:tavLst>
                                        <p:tav tm="0">
                                          <p:val>
                                            <p:fltVal val="0"/>
                                          </p:val>
                                        </p:tav>
                                        <p:tav tm="100000">
                                          <p:val>
                                            <p:strVal val="#ppt_w"/>
                                          </p:val>
                                        </p:tav>
                                      </p:tavLst>
                                    </p:anim>
                                    <p:anim calcmode="lin" valueType="num">
                                      <p:cBhvr>
                                        <p:cTn id="20" dur="500" fill="hold"/>
                                        <p:tgtEl>
                                          <p:spTgt spid="56"/>
                                        </p:tgtEl>
                                        <p:attrNameLst>
                                          <p:attrName>ppt_h</p:attrName>
                                        </p:attrNameLst>
                                      </p:cBhvr>
                                      <p:tavLst>
                                        <p:tav tm="0">
                                          <p:val>
                                            <p:fltVal val="0"/>
                                          </p:val>
                                        </p:tav>
                                        <p:tav tm="100000">
                                          <p:val>
                                            <p:strVal val="#ppt_h"/>
                                          </p:val>
                                        </p:tav>
                                      </p:tavLst>
                                    </p:anim>
                                    <p:animEffect transition="in" filter="fade">
                                      <p:cBhvr>
                                        <p:cTn id="21" dur="500"/>
                                        <p:tgtEl>
                                          <p:spTgt spid="56"/>
                                        </p:tgtEl>
                                      </p:cBhvr>
                                    </p:animEffect>
                                    <p:anim calcmode="lin" valueType="num">
                                      <p:cBhvr>
                                        <p:cTn id="22" dur="500" fill="hold"/>
                                        <p:tgtEl>
                                          <p:spTgt spid="56"/>
                                        </p:tgtEl>
                                        <p:attrNameLst>
                                          <p:attrName>ppt_x</p:attrName>
                                        </p:attrNameLst>
                                      </p:cBhvr>
                                      <p:tavLst>
                                        <p:tav tm="0">
                                          <p:val>
                                            <p:fltVal val="0.5"/>
                                          </p:val>
                                        </p:tav>
                                        <p:tav tm="100000">
                                          <p:val>
                                            <p:strVal val="#ppt_x"/>
                                          </p:val>
                                        </p:tav>
                                      </p:tavLst>
                                    </p:anim>
                                    <p:anim calcmode="lin" valueType="num">
                                      <p:cBhvr>
                                        <p:cTn id="23" dur="500" fill="hold"/>
                                        <p:tgtEl>
                                          <p:spTgt spid="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p:cTn id="27" dur="500" fill="hold"/>
                                        <p:tgtEl>
                                          <p:spTgt spid="25"/>
                                        </p:tgtEl>
                                        <p:attrNameLst>
                                          <p:attrName>ppt_w</p:attrName>
                                        </p:attrNameLst>
                                      </p:cBhvr>
                                      <p:tavLst>
                                        <p:tav tm="0">
                                          <p:val>
                                            <p:fltVal val="0"/>
                                          </p:val>
                                        </p:tav>
                                        <p:tav tm="100000">
                                          <p:val>
                                            <p:strVal val="#ppt_w"/>
                                          </p:val>
                                        </p:tav>
                                      </p:tavLst>
                                    </p:anim>
                                    <p:anim calcmode="lin" valueType="num">
                                      <p:cBhvr>
                                        <p:cTn id="28" dur="500" fill="hold"/>
                                        <p:tgtEl>
                                          <p:spTgt spid="25"/>
                                        </p:tgtEl>
                                        <p:attrNameLst>
                                          <p:attrName>ppt_h</p:attrName>
                                        </p:attrNameLst>
                                      </p:cBhvr>
                                      <p:tavLst>
                                        <p:tav tm="0">
                                          <p:val>
                                            <p:fltVal val="0"/>
                                          </p:val>
                                        </p:tav>
                                        <p:tav tm="100000">
                                          <p:val>
                                            <p:strVal val="#ppt_h"/>
                                          </p:val>
                                        </p:tav>
                                      </p:tavLst>
                                    </p:anim>
                                    <p:animEffect transition="in" filter="fade">
                                      <p:cBhvr>
                                        <p:cTn id="29" dur="500"/>
                                        <p:tgtEl>
                                          <p:spTgt spid="25"/>
                                        </p:tgtEl>
                                      </p:cBhvr>
                                    </p:animEffect>
                                    <p:anim calcmode="lin" valueType="num">
                                      <p:cBhvr>
                                        <p:cTn id="30" dur="500" fill="hold"/>
                                        <p:tgtEl>
                                          <p:spTgt spid="25"/>
                                        </p:tgtEl>
                                        <p:attrNameLst>
                                          <p:attrName>ppt_x</p:attrName>
                                        </p:attrNameLst>
                                      </p:cBhvr>
                                      <p:tavLst>
                                        <p:tav tm="0">
                                          <p:val>
                                            <p:fltVal val="0.5"/>
                                          </p:val>
                                        </p:tav>
                                        <p:tav tm="100000">
                                          <p:val>
                                            <p:strVal val="#ppt_x"/>
                                          </p:val>
                                        </p:tav>
                                      </p:tavLst>
                                    </p:anim>
                                    <p:anim calcmode="lin" valueType="num">
                                      <p:cBhvr>
                                        <p:cTn id="31" dur="500" fill="hold"/>
                                        <p:tgtEl>
                                          <p:spTgt spid="25"/>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62"/>
                                        </p:tgtEl>
                                        <p:attrNameLst>
                                          <p:attrName>style.visibility</p:attrName>
                                        </p:attrNameLst>
                                      </p:cBhvr>
                                      <p:to>
                                        <p:strVal val="visible"/>
                                      </p:to>
                                    </p:set>
                                    <p:anim calcmode="lin" valueType="num">
                                      <p:cBhvr>
                                        <p:cTn id="35" dur="500" fill="hold"/>
                                        <p:tgtEl>
                                          <p:spTgt spid="62"/>
                                        </p:tgtEl>
                                        <p:attrNameLst>
                                          <p:attrName>ppt_w</p:attrName>
                                        </p:attrNameLst>
                                      </p:cBhvr>
                                      <p:tavLst>
                                        <p:tav tm="0">
                                          <p:val>
                                            <p:fltVal val="0"/>
                                          </p:val>
                                        </p:tav>
                                        <p:tav tm="100000">
                                          <p:val>
                                            <p:strVal val="#ppt_w"/>
                                          </p:val>
                                        </p:tav>
                                      </p:tavLst>
                                    </p:anim>
                                    <p:anim calcmode="lin" valueType="num">
                                      <p:cBhvr>
                                        <p:cTn id="36" dur="500" fill="hold"/>
                                        <p:tgtEl>
                                          <p:spTgt spid="62"/>
                                        </p:tgtEl>
                                        <p:attrNameLst>
                                          <p:attrName>ppt_h</p:attrName>
                                        </p:attrNameLst>
                                      </p:cBhvr>
                                      <p:tavLst>
                                        <p:tav tm="0">
                                          <p:val>
                                            <p:fltVal val="0"/>
                                          </p:val>
                                        </p:tav>
                                        <p:tav tm="100000">
                                          <p:val>
                                            <p:strVal val="#ppt_h"/>
                                          </p:val>
                                        </p:tav>
                                      </p:tavLst>
                                    </p:anim>
                                    <p:animEffect transition="in" filter="fade">
                                      <p:cBhvr>
                                        <p:cTn id="37" dur="500"/>
                                        <p:tgtEl>
                                          <p:spTgt spid="62"/>
                                        </p:tgtEl>
                                      </p:cBhvr>
                                    </p:animEffect>
                                    <p:anim calcmode="lin" valueType="num">
                                      <p:cBhvr>
                                        <p:cTn id="38" dur="500" fill="hold"/>
                                        <p:tgtEl>
                                          <p:spTgt spid="62"/>
                                        </p:tgtEl>
                                        <p:attrNameLst>
                                          <p:attrName>ppt_x</p:attrName>
                                        </p:attrNameLst>
                                      </p:cBhvr>
                                      <p:tavLst>
                                        <p:tav tm="0">
                                          <p:val>
                                            <p:fltVal val="0.5"/>
                                          </p:val>
                                        </p:tav>
                                        <p:tav tm="100000">
                                          <p:val>
                                            <p:strVal val="#ppt_x"/>
                                          </p:val>
                                        </p:tav>
                                      </p:tavLst>
                                    </p:anim>
                                    <p:anim calcmode="lin" valueType="num">
                                      <p:cBhvr>
                                        <p:cTn id="39" dur="500" fill="hold"/>
                                        <p:tgtEl>
                                          <p:spTgt spid="6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anim calcmode="lin" valueType="num">
                                      <p:cBhvr>
                                        <p:cTn id="46" dur="500" fill="hold"/>
                                        <p:tgtEl>
                                          <p:spTgt spid="24"/>
                                        </p:tgtEl>
                                        <p:attrNameLst>
                                          <p:attrName>ppt_x</p:attrName>
                                        </p:attrNameLst>
                                      </p:cBhvr>
                                      <p:tavLst>
                                        <p:tav tm="0">
                                          <p:val>
                                            <p:fltVal val="0.5"/>
                                          </p:val>
                                        </p:tav>
                                        <p:tav tm="100000">
                                          <p:val>
                                            <p:strVal val="#ppt_x"/>
                                          </p:val>
                                        </p:tav>
                                      </p:tavLst>
                                    </p:anim>
                                    <p:anim calcmode="lin" valueType="num">
                                      <p:cBhvr>
                                        <p:cTn id="47" dur="500" fill="hold"/>
                                        <p:tgtEl>
                                          <p:spTgt spid="24"/>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500" fill="hold"/>
                                        <p:tgtEl>
                                          <p:spTgt spid="23"/>
                                        </p:tgtEl>
                                        <p:attrNameLst>
                                          <p:attrName>ppt_w</p:attrName>
                                        </p:attrNameLst>
                                      </p:cBhvr>
                                      <p:tavLst>
                                        <p:tav tm="0">
                                          <p:val>
                                            <p:fltVal val="0"/>
                                          </p:val>
                                        </p:tav>
                                        <p:tav tm="100000">
                                          <p:val>
                                            <p:strVal val="#ppt_w"/>
                                          </p:val>
                                        </p:tav>
                                      </p:tavLst>
                                    </p:anim>
                                    <p:anim calcmode="lin" valueType="num">
                                      <p:cBhvr>
                                        <p:cTn id="60" dur="500" fill="hold"/>
                                        <p:tgtEl>
                                          <p:spTgt spid="23"/>
                                        </p:tgtEl>
                                        <p:attrNameLst>
                                          <p:attrName>ppt_h</p:attrName>
                                        </p:attrNameLst>
                                      </p:cBhvr>
                                      <p:tavLst>
                                        <p:tav tm="0">
                                          <p:val>
                                            <p:fltVal val="0"/>
                                          </p:val>
                                        </p:tav>
                                        <p:tav tm="100000">
                                          <p:val>
                                            <p:strVal val="#ppt_h"/>
                                          </p:val>
                                        </p:tav>
                                      </p:tavLst>
                                    </p:anim>
                                    <p:animEffect transition="in" filter="fade">
                                      <p:cBhvr>
                                        <p:cTn id="61" dur="500"/>
                                        <p:tgtEl>
                                          <p:spTgt spid="23"/>
                                        </p:tgtEl>
                                      </p:cBhvr>
                                    </p:animEffect>
                                    <p:anim calcmode="lin" valueType="num">
                                      <p:cBhvr>
                                        <p:cTn id="62" dur="500" fill="hold"/>
                                        <p:tgtEl>
                                          <p:spTgt spid="23"/>
                                        </p:tgtEl>
                                        <p:attrNameLst>
                                          <p:attrName>ppt_x</p:attrName>
                                        </p:attrNameLst>
                                      </p:cBhvr>
                                      <p:tavLst>
                                        <p:tav tm="0">
                                          <p:val>
                                            <p:fltVal val="0.5"/>
                                          </p:val>
                                        </p:tav>
                                        <p:tav tm="100000">
                                          <p:val>
                                            <p:strVal val="#ppt_x"/>
                                          </p:val>
                                        </p:tav>
                                      </p:tavLst>
                                    </p:anim>
                                    <p:anim calcmode="lin" valueType="num">
                                      <p:cBhvr>
                                        <p:cTn id="63" dur="500" fill="hold"/>
                                        <p:tgtEl>
                                          <p:spTgt spid="23"/>
                                        </p:tgtEl>
                                        <p:attrNameLst>
                                          <p:attrName>ppt_y</p:attrName>
                                        </p:attrNameLst>
                                      </p:cBhvr>
                                      <p:tavLst>
                                        <p:tav tm="0">
                                          <p:val>
                                            <p:fltVal val="0.5"/>
                                          </p:val>
                                        </p:tav>
                                        <p:tav tm="100000">
                                          <p:val>
                                            <p:strVal val="#ppt_y"/>
                                          </p:val>
                                        </p:tav>
                                      </p:tavLst>
                                    </p:anim>
                                  </p:childTnLst>
                                </p:cTn>
                              </p:par>
                            </p:childTnLst>
                          </p:cTn>
                        </p:par>
                        <p:par>
                          <p:cTn id="64" fill="hold">
                            <p:stCondLst>
                              <p:cond delay="4250"/>
                            </p:stCondLst>
                            <p:childTnLst>
                              <p:par>
                                <p:cTn id="65" presetID="53" presetClass="entr" presetSubtype="528" fill="hold" nodeType="afterEffect">
                                  <p:stCondLst>
                                    <p:cond delay="0"/>
                                  </p:stCondLst>
                                  <p:childTnLst>
                                    <p:set>
                                      <p:cBhvr>
                                        <p:cTn id="66" dur="1" fill="hold">
                                          <p:stCondLst>
                                            <p:cond delay="0"/>
                                          </p:stCondLst>
                                        </p:cTn>
                                        <p:tgtEl>
                                          <p:spTgt spid="74"/>
                                        </p:tgtEl>
                                        <p:attrNameLst>
                                          <p:attrName>style.visibility</p:attrName>
                                        </p:attrNameLst>
                                      </p:cBhvr>
                                      <p:to>
                                        <p:strVal val="visible"/>
                                      </p:to>
                                    </p:set>
                                    <p:anim calcmode="lin" valueType="num">
                                      <p:cBhvr>
                                        <p:cTn id="67" dur="500" fill="hold"/>
                                        <p:tgtEl>
                                          <p:spTgt spid="74"/>
                                        </p:tgtEl>
                                        <p:attrNameLst>
                                          <p:attrName>ppt_w</p:attrName>
                                        </p:attrNameLst>
                                      </p:cBhvr>
                                      <p:tavLst>
                                        <p:tav tm="0">
                                          <p:val>
                                            <p:fltVal val="0"/>
                                          </p:val>
                                        </p:tav>
                                        <p:tav tm="100000">
                                          <p:val>
                                            <p:strVal val="#ppt_w"/>
                                          </p:val>
                                        </p:tav>
                                      </p:tavLst>
                                    </p:anim>
                                    <p:anim calcmode="lin" valueType="num">
                                      <p:cBhvr>
                                        <p:cTn id="68" dur="500" fill="hold"/>
                                        <p:tgtEl>
                                          <p:spTgt spid="74"/>
                                        </p:tgtEl>
                                        <p:attrNameLst>
                                          <p:attrName>ppt_h</p:attrName>
                                        </p:attrNameLst>
                                      </p:cBhvr>
                                      <p:tavLst>
                                        <p:tav tm="0">
                                          <p:val>
                                            <p:fltVal val="0"/>
                                          </p:val>
                                        </p:tav>
                                        <p:tav tm="100000">
                                          <p:val>
                                            <p:strVal val="#ppt_h"/>
                                          </p:val>
                                        </p:tav>
                                      </p:tavLst>
                                    </p:anim>
                                    <p:animEffect transition="in" filter="fade">
                                      <p:cBhvr>
                                        <p:cTn id="69" dur="500"/>
                                        <p:tgtEl>
                                          <p:spTgt spid="74"/>
                                        </p:tgtEl>
                                      </p:cBhvr>
                                    </p:animEffect>
                                    <p:anim calcmode="lin" valueType="num">
                                      <p:cBhvr>
                                        <p:cTn id="70" dur="500" fill="hold"/>
                                        <p:tgtEl>
                                          <p:spTgt spid="74"/>
                                        </p:tgtEl>
                                        <p:attrNameLst>
                                          <p:attrName>ppt_x</p:attrName>
                                        </p:attrNameLst>
                                      </p:cBhvr>
                                      <p:tavLst>
                                        <p:tav tm="0">
                                          <p:val>
                                            <p:fltVal val="0.5"/>
                                          </p:val>
                                        </p:tav>
                                        <p:tav tm="100000">
                                          <p:val>
                                            <p:strVal val="#ppt_x"/>
                                          </p:val>
                                        </p:tav>
                                      </p:tavLst>
                                    </p:anim>
                                    <p:anim calcmode="lin" valueType="num">
                                      <p:cBhvr>
                                        <p:cTn id="71"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6"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5352"/>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5352"/>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85C401"/>
              </a:gs>
              <a:gs pos="90000">
                <a:srgbClr val="85C401"/>
              </a:gs>
              <a:gs pos="100000">
                <a:srgbClr val="A3E21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85C401"/>
              </a:gs>
              <a:gs pos="90000">
                <a:srgbClr val="85C401"/>
              </a:gs>
              <a:gs pos="100000">
                <a:srgbClr val="A3E21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4136543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EB171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EB171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10456"/>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5352"/>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5352"/>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700976"/>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spTree>
    <p:extLst>
      <p:ext uri="{BB962C8B-B14F-4D97-AF65-F5344CB8AC3E}">
        <p14:creationId xmlns:p14="http://schemas.microsoft.com/office/powerpoint/2010/main" val="3119169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2725850"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2725850"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5" name="Freeform 114"/>
          <p:cNvSpPr>
            <a:spLocks/>
          </p:cNvSpPr>
          <p:nvPr/>
        </p:nvSpPr>
        <p:spPr bwMode="auto">
          <a:xfrm>
            <a:off x="2725850"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6" name="Rectangle 15"/>
          <p:cNvSpPr/>
          <p:nvPr/>
        </p:nvSpPr>
        <p:spPr bwMode="auto">
          <a:xfrm>
            <a:off x="454665"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445896"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494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445897"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494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2" name="Freeform 10"/>
          <p:cNvSpPr>
            <a:spLocks/>
          </p:cNvSpPr>
          <p:nvPr/>
        </p:nvSpPr>
        <p:spPr bwMode="auto">
          <a:xfrm>
            <a:off x="445897"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494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Text Box 10"/>
          <p:cNvSpPr txBox="1">
            <a:spLocks noChangeArrowheads="1"/>
          </p:cNvSpPr>
          <p:nvPr/>
        </p:nvSpPr>
        <p:spPr bwMode="auto">
          <a:xfrm>
            <a:off x="652321"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97" name="Oval 96"/>
          <p:cNvSpPr/>
          <p:nvPr/>
        </p:nvSpPr>
        <p:spPr bwMode="auto">
          <a:xfrm>
            <a:off x="1278508"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9" name="Freeform 37"/>
          <p:cNvSpPr>
            <a:spLocks noEditPoints="1"/>
          </p:cNvSpPr>
          <p:nvPr/>
        </p:nvSpPr>
        <p:spPr bwMode="auto">
          <a:xfrm>
            <a:off x="1465803" y="238824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6" name="Freeform 115"/>
          <p:cNvSpPr>
            <a:spLocks/>
          </p:cNvSpPr>
          <p:nvPr/>
        </p:nvSpPr>
        <p:spPr bwMode="auto">
          <a:xfrm>
            <a:off x="5642461"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E1800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7" name="Freeform 116"/>
          <p:cNvSpPr>
            <a:spLocks/>
          </p:cNvSpPr>
          <p:nvPr/>
        </p:nvSpPr>
        <p:spPr bwMode="auto">
          <a:xfrm>
            <a:off x="5642461"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E1800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8" name="Freeform 117"/>
          <p:cNvSpPr>
            <a:spLocks/>
          </p:cNvSpPr>
          <p:nvPr/>
        </p:nvSpPr>
        <p:spPr bwMode="auto">
          <a:xfrm>
            <a:off x="5642461"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E1800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9" name="Rectangle 118"/>
          <p:cNvSpPr/>
          <p:nvPr/>
        </p:nvSpPr>
        <p:spPr bwMode="auto">
          <a:xfrm>
            <a:off x="3371276"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0" name="Freeform 6"/>
          <p:cNvSpPr>
            <a:spLocks/>
          </p:cNvSpPr>
          <p:nvPr/>
        </p:nvSpPr>
        <p:spPr bwMode="auto">
          <a:xfrm>
            <a:off x="3362507"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FA803"/>
              </a:gs>
              <a:gs pos="90000">
                <a:srgbClr val="FFA803"/>
              </a:gs>
              <a:gs pos="100000">
                <a:srgbClr val="FFC62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8"/>
          <p:cNvSpPr>
            <a:spLocks/>
          </p:cNvSpPr>
          <p:nvPr/>
        </p:nvSpPr>
        <p:spPr bwMode="auto">
          <a:xfrm>
            <a:off x="3362508"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A803"/>
              </a:gs>
              <a:gs pos="90000">
                <a:srgbClr val="FFA803"/>
              </a:gs>
              <a:gs pos="100000">
                <a:srgbClr val="FFC62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10"/>
          <p:cNvSpPr>
            <a:spLocks/>
          </p:cNvSpPr>
          <p:nvPr/>
        </p:nvSpPr>
        <p:spPr bwMode="auto">
          <a:xfrm>
            <a:off x="3362508"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A803"/>
              </a:gs>
              <a:gs pos="90000">
                <a:srgbClr val="FFA803"/>
              </a:gs>
              <a:gs pos="100000">
                <a:srgbClr val="FFC62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Text Box 10"/>
          <p:cNvSpPr txBox="1">
            <a:spLocks noChangeArrowheads="1"/>
          </p:cNvSpPr>
          <p:nvPr/>
        </p:nvSpPr>
        <p:spPr bwMode="auto">
          <a:xfrm>
            <a:off x="3568932"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24" name="Oval 123"/>
          <p:cNvSpPr/>
          <p:nvPr/>
        </p:nvSpPr>
        <p:spPr bwMode="auto">
          <a:xfrm>
            <a:off x="4195119"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Freeform 125"/>
          <p:cNvSpPr>
            <a:spLocks/>
          </p:cNvSpPr>
          <p:nvPr/>
        </p:nvSpPr>
        <p:spPr bwMode="auto">
          <a:xfrm>
            <a:off x="8582726"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7" name="Freeform 126"/>
          <p:cNvSpPr>
            <a:spLocks/>
          </p:cNvSpPr>
          <p:nvPr/>
        </p:nvSpPr>
        <p:spPr bwMode="auto">
          <a:xfrm>
            <a:off x="8582726"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8" name="Freeform 127"/>
          <p:cNvSpPr>
            <a:spLocks/>
          </p:cNvSpPr>
          <p:nvPr/>
        </p:nvSpPr>
        <p:spPr bwMode="auto">
          <a:xfrm>
            <a:off x="8582726"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9" name="Rectangle 128"/>
          <p:cNvSpPr/>
          <p:nvPr/>
        </p:nvSpPr>
        <p:spPr bwMode="auto">
          <a:xfrm>
            <a:off x="6311541"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0" name="Freeform 6"/>
          <p:cNvSpPr>
            <a:spLocks/>
          </p:cNvSpPr>
          <p:nvPr/>
        </p:nvSpPr>
        <p:spPr bwMode="auto">
          <a:xfrm>
            <a:off x="6302772"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85C401"/>
              </a:gs>
              <a:gs pos="90000">
                <a:srgbClr val="85C401"/>
              </a:gs>
              <a:gs pos="100000">
                <a:srgbClr val="A3E21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8"/>
          <p:cNvSpPr>
            <a:spLocks/>
          </p:cNvSpPr>
          <p:nvPr/>
        </p:nvSpPr>
        <p:spPr bwMode="auto">
          <a:xfrm>
            <a:off x="6302773"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85C401"/>
              </a:gs>
              <a:gs pos="90000">
                <a:srgbClr val="85C401"/>
              </a:gs>
              <a:gs pos="100000">
                <a:srgbClr val="A3E21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302773"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85C401"/>
              </a:gs>
              <a:gs pos="90000">
                <a:srgbClr val="85C401"/>
              </a:gs>
              <a:gs pos="100000">
                <a:srgbClr val="A3E21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Text Box 10"/>
          <p:cNvSpPr txBox="1">
            <a:spLocks noChangeArrowheads="1"/>
          </p:cNvSpPr>
          <p:nvPr/>
        </p:nvSpPr>
        <p:spPr bwMode="auto">
          <a:xfrm>
            <a:off x="6509197"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4" name="Oval 133"/>
          <p:cNvSpPr/>
          <p:nvPr/>
        </p:nvSpPr>
        <p:spPr bwMode="auto">
          <a:xfrm>
            <a:off x="7135384"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6" name="Freeform 145"/>
          <p:cNvSpPr>
            <a:spLocks/>
          </p:cNvSpPr>
          <p:nvPr/>
        </p:nvSpPr>
        <p:spPr bwMode="auto">
          <a:xfrm>
            <a:off x="11531759"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7" name="Freeform 146"/>
          <p:cNvSpPr>
            <a:spLocks/>
          </p:cNvSpPr>
          <p:nvPr/>
        </p:nvSpPr>
        <p:spPr bwMode="auto">
          <a:xfrm>
            <a:off x="11531759"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8" name="Freeform 147"/>
          <p:cNvSpPr>
            <a:spLocks/>
          </p:cNvSpPr>
          <p:nvPr/>
        </p:nvSpPr>
        <p:spPr bwMode="auto">
          <a:xfrm>
            <a:off x="11531759"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9" name="Rectangle 148"/>
          <p:cNvSpPr/>
          <p:nvPr/>
        </p:nvSpPr>
        <p:spPr bwMode="auto">
          <a:xfrm>
            <a:off x="9260574"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Freeform 6"/>
          <p:cNvSpPr>
            <a:spLocks/>
          </p:cNvSpPr>
          <p:nvPr/>
        </p:nvSpPr>
        <p:spPr bwMode="auto">
          <a:xfrm>
            <a:off x="9251805"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8"/>
          <p:cNvSpPr>
            <a:spLocks/>
          </p:cNvSpPr>
          <p:nvPr/>
        </p:nvSpPr>
        <p:spPr bwMode="auto">
          <a:xfrm>
            <a:off x="9251806"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10"/>
          <p:cNvSpPr>
            <a:spLocks/>
          </p:cNvSpPr>
          <p:nvPr/>
        </p:nvSpPr>
        <p:spPr bwMode="auto">
          <a:xfrm>
            <a:off x="9251806"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Text Box 10"/>
          <p:cNvSpPr txBox="1">
            <a:spLocks noChangeArrowheads="1"/>
          </p:cNvSpPr>
          <p:nvPr/>
        </p:nvSpPr>
        <p:spPr bwMode="auto">
          <a:xfrm>
            <a:off x="9458230"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4" name="Oval 153"/>
          <p:cNvSpPr/>
          <p:nvPr/>
        </p:nvSpPr>
        <p:spPr bwMode="auto">
          <a:xfrm>
            <a:off x="10084417"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6" name="Freeform 172"/>
          <p:cNvSpPr>
            <a:spLocks noEditPoints="1"/>
          </p:cNvSpPr>
          <p:nvPr/>
        </p:nvSpPr>
        <p:spPr bwMode="auto">
          <a:xfrm>
            <a:off x="10315533" y="2369309"/>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57" name="Group 156"/>
          <p:cNvGrpSpPr/>
          <p:nvPr/>
        </p:nvGrpSpPr>
        <p:grpSpPr>
          <a:xfrm>
            <a:off x="4344343" y="236930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5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6" name="Group 165"/>
          <p:cNvGrpSpPr/>
          <p:nvPr/>
        </p:nvGrpSpPr>
        <p:grpSpPr>
          <a:xfrm>
            <a:off x="7401208" y="237355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6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17100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8198"/>
                                        </p:tgtEl>
                                        <p:attrNameLst>
                                          <p:attrName>style.visibility</p:attrName>
                                        </p:attrNameLst>
                                      </p:cBhvr>
                                      <p:to>
                                        <p:strVal val="visible"/>
                                      </p:to>
                                    </p:set>
                                    <p:animEffect transition="in" filter="wipe(left)">
                                      <p:cBhvr>
                                        <p:cTn id="11" dur="500"/>
                                        <p:tgtEl>
                                          <p:spTgt spid="819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wipe(right)">
                                      <p:cBhvr>
                                        <p:cTn id="15" dur="500"/>
                                        <p:tgtEl>
                                          <p:spTgt spid="111"/>
                                        </p:tgtEl>
                                      </p:cBhvr>
                                    </p:animEffect>
                                  </p:childTnLst>
                                </p:cTn>
                              </p:par>
                            </p:childTnLst>
                          </p:cTn>
                        </p:par>
                        <p:par>
                          <p:cTn id="16" fill="hold">
                            <p:stCondLst>
                              <p:cond delay="1750"/>
                            </p:stCondLst>
                            <p:childTnLst>
                              <p:par>
                                <p:cTn id="17" presetID="53" presetClass="entr" presetSubtype="16" fill="hold" grpId="0" nodeType="afterEffect">
                                  <p:stCondLst>
                                    <p:cond delay="0"/>
                                  </p:stCondLst>
                                  <p:childTnLst>
                                    <p:set>
                                      <p:cBhvr>
                                        <p:cTn id="18" dur="1" fill="hold">
                                          <p:stCondLst>
                                            <p:cond delay="0"/>
                                          </p:stCondLst>
                                        </p:cTn>
                                        <p:tgtEl>
                                          <p:spTgt spid="109"/>
                                        </p:tgtEl>
                                        <p:attrNameLst>
                                          <p:attrName>style.visibility</p:attrName>
                                        </p:attrNameLst>
                                      </p:cBhvr>
                                      <p:to>
                                        <p:strVal val="visible"/>
                                      </p:to>
                                    </p:set>
                                    <p:anim calcmode="lin" valueType="num">
                                      <p:cBhvr>
                                        <p:cTn id="19" dur="500" fill="hold"/>
                                        <p:tgtEl>
                                          <p:spTgt spid="109"/>
                                        </p:tgtEl>
                                        <p:attrNameLst>
                                          <p:attrName>ppt_w</p:attrName>
                                        </p:attrNameLst>
                                      </p:cBhvr>
                                      <p:tavLst>
                                        <p:tav tm="0">
                                          <p:val>
                                            <p:fltVal val="0"/>
                                          </p:val>
                                        </p:tav>
                                        <p:tav tm="100000">
                                          <p:val>
                                            <p:strVal val="#ppt_w"/>
                                          </p:val>
                                        </p:tav>
                                      </p:tavLst>
                                    </p:anim>
                                    <p:anim calcmode="lin" valueType="num">
                                      <p:cBhvr>
                                        <p:cTn id="20" dur="500" fill="hold"/>
                                        <p:tgtEl>
                                          <p:spTgt spid="109"/>
                                        </p:tgtEl>
                                        <p:attrNameLst>
                                          <p:attrName>ppt_h</p:attrName>
                                        </p:attrNameLst>
                                      </p:cBhvr>
                                      <p:tavLst>
                                        <p:tav tm="0">
                                          <p:val>
                                            <p:fltVal val="0"/>
                                          </p:val>
                                        </p:tav>
                                        <p:tav tm="100000">
                                          <p:val>
                                            <p:strVal val="#ppt_h"/>
                                          </p:val>
                                        </p:tav>
                                      </p:tavLst>
                                    </p:anim>
                                    <p:animEffect transition="in" filter="fade">
                                      <p:cBhvr>
                                        <p:cTn id="21" dur="500"/>
                                        <p:tgtEl>
                                          <p:spTgt spid="109"/>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7"/>
                                        </p:tgtEl>
                                        <p:attrNameLst>
                                          <p:attrName>style.visibility</p:attrName>
                                        </p:attrNameLst>
                                      </p:cBhvr>
                                      <p:to>
                                        <p:strVal val="visible"/>
                                      </p:to>
                                    </p:set>
                                    <p:anim calcmode="lin" valueType="num">
                                      <p:cBhvr>
                                        <p:cTn id="24" dur="500" fill="hold"/>
                                        <p:tgtEl>
                                          <p:spTgt spid="97"/>
                                        </p:tgtEl>
                                        <p:attrNameLst>
                                          <p:attrName>ppt_w</p:attrName>
                                        </p:attrNameLst>
                                      </p:cBhvr>
                                      <p:tavLst>
                                        <p:tav tm="0">
                                          <p:val>
                                            <p:fltVal val="0"/>
                                          </p:val>
                                        </p:tav>
                                        <p:tav tm="100000">
                                          <p:val>
                                            <p:strVal val="#ppt_w"/>
                                          </p:val>
                                        </p:tav>
                                      </p:tavLst>
                                    </p:anim>
                                    <p:anim calcmode="lin" valueType="num">
                                      <p:cBhvr>
                                        <p:cTn id="25" dur="500" fill="hold"/>
                                        <p:tgtEl>
                                          <p:spTgt spid="97"/>
                                        </p:tgtEl>
                                        <p:attrNameLst>
                                          <p:attrName>ppt_h</p:attrName>
                                        </p:attrNameLst>
                                      </p:cBhvr>
                                      <p:tavLst>
                                        <p:tav tm="0">
                                          <p:val>
                                            <p:fltVal val="0"/>
                                          </p:val>
                                        </p:tav>
                                        <p:tav tm="100000">
                                          <p:val>
                                            <p:strVal val="#ppt_h"/>
                                          </p:val>
                                        </p:tav>
                                      </p:tavLst>
                                    </p:anim>
                                    <p:animEffect transition="in" filter="fade">
                                      <p:cBhvr>
                                        <p:cTn id="26" dur="500"/>
                                        <p:tgtEl>
                                          <p:spTgt spid="97"/>
                                        </p:tgtEl>
                                      </p:cBhvr>
                                    </p:animEffect>
                                  </p:childTnLst>
                                </p:cTn>
                              </p:par>
                            </p:childTnLst>
                          </p:cTn>
                        </p:par>
                        <p:par>
                          <p:cTn id="27" fill="hold">
                            <p:stCondLst>
                              <p:cond delay="2250"/>
                            </p:stCondLst>
                            <p:childTnLst>
                              <p:par>
                                <p:cTn id="28" presetID="2" presetClass="entr" presetSubtype="4"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additive="base">
                                        <p:cTn id="30" dur="500" fill="hold"/>
                                        <p:tgtEl>
                                          <p:spTgt spid="16"/>
                                        </p:tgtEl>
                                        <p:attrNameLst>
                                          <p:attrName>ppt_x</p:attrName>
                                        </p:attrNameLst>
                                      </p:cBhvr>
                                      <p:tavLst>
                                        <p:tav tm="0">
                                          <p:val>
                                            <p:strVal val="#ppt_x"/>
                                          </p:val>
                                        </p:tav>
                                        <p:tav tm="100000">
                                          <p:val>
                                            <p:strVal val="#ppt_x"/>
                                          </p:val>
                                        </p:tav>
                                      </p:tavLst>
                                    </p:anim>
                                    <p:anim calcmode="lin" valueType="num">
                                      <p:cBhvr additive="base">
                                        <p:cTn id="31" dur="500" fill="hold"/>
                                        <p:tgtEl>
                                          <p:spTgt spid="1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Effect transition="in" filter="wipe(left)">
                                      <p:cBhvr>
                                        <p:cTn id="35" dur="500"/>
                                        <p:tgtEl>
                                          <p:spTgt spid="105"/>
                                        </p:tgtEl>
                                      </p:cBhvr>
                                    </p:animEffect>
                                  </p:childTnLst>
                                </p:cTn>
                              </p:par>
                            </p:childTnLst>
                          </p:cTn>
                        </p:par>
                        <p:par>
                          <p:cTn id="36" fill="hold">
                            <p:stCondLst>
                              <p:cond delay="3250"/>
                            </p:stCondLst>
                            <p:childTnLst>
                              <p:par>
                                <p:cTn id="37" presetID="22" presetClass="entr" presetSubtype="8" fill="hold" grpId="0" nodeType="afterEffect">
                                  <p:stCondLst>
                                    <p:cond delay="0"/>
                                  </p:stCondLst>
                                  <p:childTnLst>
                                    <p:set>
                                      <p:cBhvr>
                                        <p:cTn id="38" dur="1" fill="hold">
                                          <p:stCondLst>
                                            <p:cond delay="0"/>
                                          </p:stCondLst>
                                        </p:cTn>
                                        <p:tgtEl>
                                          <p:spTgt spid="8200"/>
                                        </p:tgtEl>
                                        <p:attrNameLst>
                                          <p:attrName>style.visibility</p:attrName>
                                        </p:attrNameLst>
                                      </p:cBhvr>
                                      <p:to>
                                        <p:strVal val="visible"/>
                                      </p:to>
                                    </p:set>
                                    <p:animEffect transition="in" filter="wipe(left)">
                                      <p:cBhvr>
                                        <p:cTn id="39" dur="500"/>
                                        <p:tgtEl>
                                          <p:spTgt spid="8200"/>
                                        </p:tgtEl>
                                      </p:cBhvr>
                                    </p:animEffect>
                                  </p:childTnLst>
                                </p:cTn>
                              </p:par>
                            </p:childTnLst>
                          </p:cTn>
                        </p:par>
                        <p:par>
                          <p:cTn id="40" fill="hold">
                            <p:stCondLst>
                              <p:cond delay="3750"/>
                            </p:stCondLst>
                            <p:childTnLst>
                              <p:par>
                                <p:cTn id="41" presetID="22" presetClass="entr" presetSubtype="2" fill="hold" grpId="0" nodeType="afterEffect">
                                  <p:stCondLst>
                                    <p:cond delay="0"/>
                                  </p:stCondLst>
                                  <p:childTnLst>
                                    <p:set>
                                      <p:cBhvr>
                                        <p:cTn id="42" dur="1" fill="hold">
                                          <p:stCondLst>
                                            <p:cond delay="0"/>
                                          </p:stCondLst>
                                        </p:cTn>
                                        <p:tgtEl>
                                          <p:spTgt spid="114"/>
                                        </p:tgtEl>
                                        <p:attrNameLst>
                                          <p:attrName>style.visibility</p:attrName>
                                        </p:attrNameLst>
                                      </p:cBhvr>
                                      <p:to>
                                        <p:strVal val="visible"/>
                                      </p:to>
                                    </p:set>
                                    <p:animEffect transition="in" filter="wipe(right)">
                                      <p:cBhvr>
                                        <p:cTn id="43" dur="500"/>
                                        <p:tgtEl>
                                          <p:spTgt spid="114"/>
                                        </p:tgtEl>
                                      </p:cBhvr>
                                    </p:animEffect>
                                  </p:childTnLst>
                                </p:cTn>
                              </p:par>
                            </p:childTnLst>
                          </p:cTn>
                        </p:par>
                        <p:par>
                          <p:cTn id="44" fill="hold">
                            <p:stCondLst>
                              <p:cond delay="4250"/>
                            </p:stCondLst>
                            <p:childTnLst>
                              <p:par>
                                <p:cTn id="45" presetID="22" presetClass="entr" presetSubtype="8" fill="hold" grpId="0" nodeType="afterEffect">
                                  <p:stCondLst>
                                    <p:cond delay="0"/>
                                  </p:stCondLst>
                                  <p:childTnLst>
                                    <p:set>
                                      <p:cBhvr>
                                        <p:cTn id="46" dur="1" fill="hold">
                                          <p:stCondLst>
                                            <p:cond delay="0"/>
                                          </p:stCondLst>
                                        </p:cTn>
                                        <p:tgtEl>
                                          <p:spTgt spid="8202"/>
                                        </p:tgtEl>
                                        <p:attrNameLst>
                                          <p:attrName>style.visibility</p:attrName>
                                        </p:attrNameLst>
                                      </p:cBhvr>
                                      <p:to>
                                        <p:strVal val="visible"/>
                                      </p:to>
                                    </p:set>
                                    <p:animEffect transition="in" filter="wipe(left)">
                                      <p:cBhvr>
                                        <p:cTn id="47" dur="500"/>
                                        <p:tgtEl>
                                          <p:spTgt spid="8202"/>
                                        </p:tgtEl>
                                      </p:cBhvr>
                                    </p:animEffect>
                                  </p:childTnLst>
                                </p:cTn>
                              </p:par>
                            </p:childTnLst>
                          </p:cTn>
                        </p:par>
                        <p:par>
                          <p:cTn id="48" fill="hold">
                            <p:stCondLst>
                              <p:cond delay="4750"/>
                            </p:stCondLst>
                            <p:childTnLst>
                              <p:par>
                                <p:cTn id="49" presetID="22" presetClass="entr" presetSubtype="2" fill="hold" grpId="0" nodeType="afterEffect">
                                  <p:stCondLst>
                                    <p:cond delay="0"/>
                                  </p:stCondLst>
                                  <p:childTnLst>
                                    <p:set>
                                      <p:cBhvr>
                                        <p:cTn id="50" dur="1" fill="hold">
                                          <p:stCondLst>
                                            <p:cond delay="0"/>
                                          </p:stCondLst>
                                        </p:cTn>
                                        <p:tgtEl>
                                          <p:spTgt spid="115"/>
                                        </p:tgtEl>
                                        <p:attrNameLst>
                                          <p:attrName>style.visibility</p:attrName>
                                        </p:attrNameLst>
                                      </p:cBhvr>
                                      <p:to>
                                        <p:strVal val="visible"/>
                                      </p:to>
                                    </p:set>
                                    <p:animEffect transition="in" filter="wipe(right)">
                                      <p:cBhvr>
                                        <p:cTn id="51" dur="500"/>
                                        <p:tgtEl>
                                          <p:spTgt spid="115"/>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120"/>
                                        </p:tgtEl>
                                        <p:attrNameLst>
                                          <p:attrName>style.visibility</p:attrName>
                                        </p:attrNameLst>
                                      </p:cBhvr>
                                      <p:to>
                                        <p:strVal val="visible"/>
                                      </p:to>
                                    </p:set>
                                    <p:animEffect transition="in" filter="wipe(left)">
                                      <p:cBhvr>
                                        <p:cTn id="55" dur="500"/>
                                        <p:tgtEl>
                                          <p:spTgt spid="120"/>
                                        </p:tgtEl>
                                      </p:cBhvr>
                                    </p:animEffect>
                                  </p:childTnLst>
                                </p:cTn>
                              </p:par>
                            </p:childTnLst>
                          </p:cTn>
                        </p:par>
                        <p:par>
                          <p:cTn id="56" fill="hold">
                            <p:stCondLst>
                              <p:cond delay="5750"/>
                            </p:stCondLst>
                            <p:childTnLst>
                              <p:par>
                                <p:cTn id="57" presetID="22" presetClass="entr" presetSubtype="2" fill="hold" grpId="0" nodeType="afterEffect">
                                  <p:stCondLst>
                                    <p:cond delay="0"/>
                                  </p:stCondLst>
                                  <p:childTnLst>
                                    <p:set>
                                      <p:cBhvr>
                                        <p:cTn id="58" dur="1" fill="hold">
                                          <p:stCondLst>
                                            <p:cond delay="0"/>
                                          </p:stCondLst>
                                        </p:cTn>
                                        <p:tgtEl>
                                          <p:spTgt spid="116"/>
                                        </p:tgtEl>
                                        <p:attrNameLst>
                                          <p:attrName>style.visibility</p:attrName>
                                        </p:attrNameLst>
                                      </p:cBhvr>
                                      <p:to>
                                        <p:strVal val="visible"/>
                                      </p:to>
                                    </p:set>
                                    <p:animEffect transition="in" filter="wipe(right)">
                                      <p:cBhvr>
                                        <p:cTn id="59" dur="500"/>
                                        <p:tgtEl>
                                          <p:spTgt spid="116"/>
                                        </p:tgtEl>
                                      </p:cBhvr>
                                    </p:animEffect>
                                  </p:childTnLst>
                                </p:cTn>
                              </p:par>
                              <p:par>
                                <p:cTn id="60" presetID="23" presetClass="entr" presetSubtype="16" fill="hold" nodeType="withEffect">
                                  <p:stCondLst>
                                    <p:cond delay="0"/>
                                  </p:stCondLst>
                                  <p:childTnLst>
                                    <p:set>
                                      <p:cBhvr>
                                        <p:cTn id="61" dur="1" fill="hold">
                                          <p:stCondLst>
                                            <p:cond delay="0"/>
                                          </p:stCondLst>
                                        </p:cTn>
                                        <p:tgtEl>
                                          <p:spTgt spid="157"/>
                                        </p:tgtEl>
                                        <p:attrNameLst>
                                          <p:attrName>style.visibility</p:attrName>
                                        </p:attrNameLst>
                                      </p:cBhvr>
                                      <p:to>
                                        <p:strVal val="visible"/>
                                      </p:to>
                                    </p:set>
                                    <p:anim calcmode="lin" valueType="num">
                                      <p:cBhvr>
                                        <p:cTn id="62" dur="500" fill="hold"/>
                                        <p:tgtEl>
                                          <p:spTgt spid="157"/>
                                        </p:tgtEl>
                                        <p:attrNameLst>
                                          <p:attrName>ppt_w</p:attrName>
                                        </p:attrNameLst>
                                      </p:cBhvr>
                                      <p:tavLst>
                                        <p:tav tm="0">
                                          <p:val>
                                            <p:fltVal val="0"/>
                                          </p:val>
                                        </p:tav>
                                        <p:tav tm="100000">
                                          <p:val>
                                            <p:strVal val="#ppt_w"/>
                                          </p:val>
                                        </p:tav>
                                      </p:tavLst>
                                    </p:anim>
                                    <p:anim calcmode="lin" valueType="num">
                                      <p:cBhvr>
                                        <p:cTn id="63" dur="500" fill="hold"/>
                                        <p:tgtEl>
                                          <p:spTgt spid="157"/>
                                        </p:tgtEl>
                                        <p:attrNameLst>
                                          <p:attrName>ppt_h</p:attrName>
                                        </p:attrNameLst>
                                      </p:cBhvr>
                                      <p:tavLst>
                                        <p:tav tm="0">
                                          <p:val>
                                            <p:fltVal val="0"/>
                                          </p:val>
                                        </p:tav>
                                        <p:tav tm="100000">
                                          <p:val>
                                            <p:strVal val="#ppt_h"/>
                                          </p:val>
                                        </p:tav>
                                      </p:tavLst>
                                    </p:anim>
                                  </p:childTnLst>
                                </p:cTn>
                              </p:par>
                              <p:par>
                                <p:cTn id="64" presetID="53" presetClass="entr" presetSubtype="16" fill="hold" grpId="0" nodeType="withEffect">
                                  <p:stCondLst>
                                    <p:cond delay="0"/>
                                  </p:stCondLst>
                                  <p:childTnLst>
                                    <p:set>
                                      <p:cBhvr>
                                        <p:cTn id="65" dur="1" fill="hold">
                                          <p:stCondLst>
                                            <p:cond delay="0"/>
                                          </p:stCondLst>
                                        </p:cTn>
                                        <p:tgtEl>
                                          <p:spTgt spid="124"/>
                                        </p:tgtEl>
                                        <p:attrNameLst>
                                          <p:attrName>style.visibility</p:attrName>
                                        </p:attrNameLst>
                                      </p:cBhvr>
                                      <p:to>
                                        <p:strVal val="visible"/>
                                      </p:to>
                                    </p:set>
                                    <p:anim calcmode="lin" valueType="num">
                                      <p:cBhvr>
                                        <p:cTn id="66" dur="500" fill="hold"/>
                                        <p:tgtEl>
                                          <p:spTgt spid="124"/>
                                        </p:tgtEl>
                                        <p:attrNameLst>
                                          <p:attrName>ppt_w</p:attrName>
                                        </p:attrNameLst>
                                      </p:cBhvr>
                                      <p:tavLst>
                                        <p:tav tm="0">
                                          <p:val>
                                            <p:fltVal val="0"/>
                                          </p:val>
                                        </p:tav>
                                        <p:tav tm="100000">
                                          <p:val>
                                            <p:strVal val="#ppt_w"/>
                                          </p:val>
                                        </p:tav>
                                      </p:tavLst>
                                    </p:anim>
                                    <p:anim calcmode="lin" valueType="num">
                                      <p:cBhvr>
                                        <p:cTn id="67" dur="500" fill="hold"/>
                                        <p:tgtEl>
                                          <p:spTgt spid="124"/>
                                        </p:tgtEl>
                                        <p:attrNameLst>
                                          <p:attrName>ppt_h</p:attrName>
                                        </p:attrNameLst>
                                      </p:cBhvr>
                                      <p:tavLst>
                                        <p:tav tm="0">
                                          <p:val>
                                            <p:fltVal val="0"/>
                                          </p:val>
                                        </p:tav>
                                        <p:tav tm="100000">
                                          <p:val>
                                            <p:strVal val="#ppt_h"/>
                                          </p:val>
                                        </p:tav>
                                      </p:tavLst>
                                    </p:anim>
                                    <p:animEffect transition="in" filter="fade">
                                      <p:cBhvr>
                                        <p:cTn id="68" dur="500"/>
                                        <p:tgtEl>
                                          <p:spTgt spid="124"/>
                                        </p:tgtEl>
                                      </p:cBhvr>
                                    </p:animEffect>
                                  </p:childTnLst>
                                </p:cTn>
                              </p:par>
                            </p:childTnLst>
                          </p:cTn>
                        </p:par>
                        <p:par>
                          <p:cTn id="69" fill="hold">
                            <p:stCondLst>
                              <p:cond delay="6250"/>
                            </p:stCondLst>
                            <p:childTnLst>
                              <p:par>
                                <p:cTn id="70" presetID="2" presetClass="entr" presetSubtype="4" fill="hold" grpId="0" nodeType="afterEffect">
                                  <p:stCondLst>
                                    <p:cond delay="0"/>
                                  </p:stCondLst>
                                  <p:childTnLst>
                                    <p:set>
                                      <p:cBhvr>
                                        <p:cTn id="71" dur="1" fill="hold">
                                          <p:stCondLst>
                                            <p:cond delay="0"/>
                                          </p:stCondLst>
                                        </p:cTn>
                                        <p:tgtEl>
                                          <p:spTgt spid="119"/>
                                        </p:tgtEl>
                                        <p:attrNameLst>
                                          <p:attrName>style.visibility</p:attrName>
                                        </p:attrNameLst>
                                      </p:cBhvr>
                                      <p:to>
                                        <p:strVal val="visible"/>
                                      </p:to>
                                    </p:set>
                                    <p:anim calcmode="lin" valueType="num">
                                      <p:cBhvr additive="base">
                                        <p:cTn id="72" dur="500" fill="hold"/>
                                        <p:tgtEl>
                                          <p:spTgt spid="119"/>
                                        </p:tgtEl>
                                        <p:attrNameLst>
                                          <p:attrName>ppt_x</p:attrName>
                                        </p:attrNameLst>
                                      </p:cBhvr>
                                      <p:tavLst>
                                        <p:tav tm="0">
                                          <p:val>
                                            <p:strVal val="#ppt_x"/>
                                          </p:val>
                                        </p:tav>
                                        <p:tav tm="100000">
                                          <p:val>
                                            <p:strVal val="#ppt_x"/>
                                          </p:val>
                                        </p:tav>
                                      </p:tavLst>
                                    </p:anim>
                                    <p:anim calcmode="lin" valueType="num">
                                      <p:cBhvr additive="base">
                                        <p:cTn id="73" dur="500" fill="hold"/>
                                        <p:tgtEl>
                                          <p:spTgt spid="119"/>
                                        </p:tgtEl>
                                        <p:attrNameLst>
                                          <p:attrName>ppt_y</p:attrName>
                                        </p:attrNameLst>
                                      </p:cBhvr>
                                      <p:tavLst>
                                        <p:tav tm="0">
                                          <p:val>
                                            <p:strVal val="1+#ppt_h/2"/>
                                          </p:val>
                                        </p:tav>
                                        <p:tav tm="100000">
                                          <p:val>
                                            <p:strVal val="#ppt_y"/>
                                          </p:val>
                                        </p:tav>
                                      </p:tavLst>
                                    </p:anim>
                                  </p:childTnLst>
                                </p:cTn>
                              </p:par>
                            </p:childTnLst>
                          </p:cTn>
                        </p:par>
                        <p:par>
                          <p:cTn id="74" fill="hold">
                            <p:stCondLst>
                              <p:cond delay="6750"/>
                            </p:stCondLst>
                            <p:childTnLst>
                              <p:par>
                                <p:cTn id="75" presetID="22" presetClass="entr" presetSubtype="8" fill="hold" grpId="0" nodeType="afterEffect">
                                  <p:stCondLst>
                                    <p:cond delay="0"/>
                                  </p:stCondLst>
                                  <p:childTnLst>
                                    <p:set>
                                      <p:cBhvr>
                                        <p:cTn id="76" dur="1" fill="hold">
                                          <p:stCondLst>
                                            <p:cond delay="0"/>
                                          </p:stCondLst>
                                        </p:cTn>
                                        <p:tgtEl>
                                          <p:spTgt spid="123"/>
                                        </p:tgtEl>
                                        <p:attrNameLst>
                                          <p:attrName>style.visibility</p:attrName>
                                        </p:attrNameLst>
                                      </p:cBhvr>
                                      <p:to>
                                        <p:strVal val="visible"/>
                                      </p:to>
                                    </p:set>
                                    <p:animEffect transition="in" filter="wipe(left)">
                                      <p:cBhvr>
                                        <p:cTn id="77" dur="500"/>
                                        <p:tgtEl>
                                          <p:spTgt spid="123"/>
                                        </p:tgtEl>
                                      </p:cBhvr>
                                    </p:animEffect>
                                  </p:childTnLst>
                                </p:cTn>
                              </p:par>
                            </p:childTnLst>
                          </p:cTn>
                        </p:par>
                        <p:par>
                          <p:cTn id="78" fill="hold">
                            <p:stCondLst>
                              <p:cond delay="7250"/>
                            </p:stCondLst>
                            <p:childTnLst>
                              <p:par>
                                <p:cTn id="79" presetID="22" presetClass="entr" presetSubtype="8" fill="hold" grpId="0" nodeType="afterEffect">
                                  <p:stCondLst>
                                    <p:cond delay="0"/>
                                  </p:stCondLst>
                                  <p:childTnLst>
                                    <p:set>
                                      <p:cBhvr>
                                        <p:cTn id="80" dur="1" fill="hold">
                                          <p:stCondLst>
                                            <p:cond delay="0"/>
                                          </p:stCondLst>
                                        </p:cTn>
                                        <p:tgtEl>
                                          <p:spTgt spid="121"/>
                                        </p:tgtEl>
                                        <p:attrNameLst>
                                          <p:attrName>style.visibility</p:attrName>
                                        </p:attrNameLst>
                                      </p:cBhvr>
                                      <p:to>
                                        <p:strVal val="visible"/>
                                      </p:to>
                                    </p:set>
                                    <p:animEffect transition="in" filter="wipe(left)">
                                      <p:cBhvr>
                                        <p:cTn id="81" dur="500"/>
                                        <p:tgtEl>
                                          <p:spTgt spid="121"/>
                                        </p:tgtEl>
                                      </p:cBhvr>
                                    </p:animEffect>
                                  </p:childTnLst>
                                </p:cTn>
                              </p:par>
                            </p:childTnLst>
                          </p:cTn>
                        </p:par>
                        <p:par>
                          <p:cTn id="82" fill="hold">
                            <p:stCondLst>
                              <p:cond delay="7750"/>
                            </p:stCondLst>
                            <p:childTnLst>
                              <p:par>
                                <p:cTn id="83" presetID="22" presetClass="entr" presetSubtype="2" fill="hold" grpId="0"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wipe(right)">
                                      <p:cBhvr>
                                        <p:cTn id="85" dur="500"/>
                                        <p:tgtEl>
                                          <p:spTgt spid="117"/>
                                        </p:tgtEl>
                                      </p:cBhvr>
                                    </p:animEffect>
                                  </p:childTnLst>
                                </p:cTn>
                              </p:par>
                            </p:childTnLst>
                          </p:cTn>
                        </p:par>
                        <p:par>
                          <p:cTn id="86" fill="hold">
                            <p:stCondLst>
                              <p:cond delay="8250"/>
                            </p:stCondLst>
                            <p:childTnLst>
                              <p:par>
                                <p:cTn id="87" presetID="22" presetClass="entr" presetSubtype="8" fill="hold" grpId="0" nodeType="afterEffect">
                                  <p:stCondLst>
                                    <p:cond delay="0"/>
                                  </p:stCondLst>
                                  <p:childTnLst>
                                    <p:set>
                                      <p:cBhvr>
                                        <p:cTn id="88" dur="1" fill="hold">
                                          <p:stCondLst>
                                            <p:cond delay="0"/>
                                          </p:stCondLst>
                                        </p:cTn>
                                        <p:tgtEl>
                                          <p:spTgt spid="122"/>
                                        </p:tgtEl>
                                        <p:attrNameLst>
                                          <p:attrName>style.visibility</p:attrName>
                                        </p:attrNameLst>
                                      </p:cBhvr>
                                      <p:to>
                                        <p:strVal val="visible"/>
                                      </p:to>
                                    </p:set>
                                    <p:animEffect transition="in" filter="wipe(left)">
                                      <p:cBhvr>
                                        <p:cTn id="89" dur="500"/>
                                        <p:tgtEl>
                                          <p:spTgt spid="122"/>
                                        </p:tgtEl>
                                      </p:cBhvr>
                                    </p:animEffect>
                                  </p:childTnLst>
                                </p:cTn>
                              </p:par>
                            </p:childTnLst>
                          </p:cTn>
                        </p:par>
                        <p:par>
                          <p:cTn id="90" fill="hold">
                            <p:stCondLst>
                              <p:cond delay="8750"/>
                            </p:stCondLst>
                            <p:childTnLst>
                              <p:par>
                                <p:cTn id="91" presetID="22" presetClass="entr" presetSubtype="2" fill="hold" grpId="0" nodeType="afterEffect">
                                  <p:stCondLst>
                                    <p:cond delay="0"/>
                                  </p:stCondLst>
                                  <p:childTnLst>
                                    <p:set>
                                      <p:cBhvr>
                                        <p:cTn id="92" dur="1" fill="hold">
                                          <p:stCondLst>
                                            <p:cond delay="0"/>
                                          </p:stCondLst>
                                        </p:cTn>
                                        <p:tgtEl>
                                          <p:spTgt spid="118"/>
                                        </p:tgtEl>
                                        <p:attrNameLst>
                                          <p:attrName>style.visibility</p:attrName>
                                        </p:attrNameLst>
                                      </p:cBhvr>
                                      <p:to>
                                        <p:strVal val="visible"/>
                                      </p:to>
                                    </p:set>
                                    <p:animEffect transition="in" filter="wipe(right)">
                                      <p:cBhvr>
                                        <p:cTn id="93" dur="500"/>
                                        <p:tgtEl>
                                          <p:spTgt spid="118"/>
                                        </p:tgtEl>
                                      </p:cBhvr>
                                    </p:animEffect>
                                  </p:childTnLst>
                                </p:cTn>
                              </p:par>
                            </p:childTnLst>
                          </p:cTn>
                        </p:par>
                        <p:par>
                          <p:cTn id="94" fill="hold">
                            <p:stCondLst>
                              <p:cond delay="9250"/>
                            </p:stCondLst>
                            <p:childTnLst>
                              <p:par>
                                <p:cTn id="95" presetID="22" presetClass="entr" presetSubtype="8" fill="hold" grpId="0" nodeType="afterEffect">
                                  <p:stCondLst>
                                    <p:cond delay="0"/>
                                  </p:stCondLst>
                                  <p:childTnLst>
                                    <p:set>
                                      <p:cBhvr>
                                        <p:cTn id="96" dur="1" fill="hold">
                                          <p:stCondLst>
                                            <p:cond delay="0"/>
                                          </p:stCondLst>
                                        </p:cTn>
                                        <p:tgtEl>
                                          <p:spTgt spid="130"/>
                                        </p:tgtEl>
                                        <p:attrNameLst>
                                          <p:attrName>style.visibility</p:attrName>
                                        </p:attrNameLst>
                                      </p:cBhvr>
                                      <p:to>
                                        <p:strVal val="visible"/>
                                      </p:to>
                                    </p:set>
                                    <p:animEffect transition="in" filter="wipe(left)">
                                      <p:cBhvr>
                                        <p:cTn id="97" dur="500"/>
                                        <p:tgtEl>
                                          <p:spTgt spid="130"/>
                                        </p:tgtEl>
                                      </p:cBhvr>
                                    </p:animEffect>
                                  </p:childTnLst>
                                </p:cTn>
                              </p:par>
                            </p:childTnLst>
                          </p:cTn>
                        </p:par>
                        <p:par>
                          <p:cTn id="98" fill="hold">
                            <p:stCondLst>
                              <p:cond delay="9750"/>
                            </p:stCondLst>
                            <p:childTnLst>
                              <p:par>
                                <p:cTn id="99" presetID="22" presetClass="entr" presetSubtype="2" fill="hold" grpId="0" nodeType="afterEffect">
                                  <p:stCondLst>
                                    <p:cond delay="0"/>
                                  </p:stCondLst>
                                  <p:childTnLst>
                                    <p:set>
                                      <p:cBhvr>
                                        <p:cTn id="100" dur="1" fill="hold">
                                          <p:stCondLst>
                                            <p:cond delay="0"/>
                                          </p:stCondLst>
                                        </p:cTn>
                                        <p:tgtEl>
                                          <p:spTgt spid="126"/>
                                        </p:tgtEl>
                                        <p:attrNameLst>
                                          <p:attrName>style.visibility</p:attrName>
                                        </p:attrNameLst>
                                      </p:cBhvr>
                                      <p:to>
                                        <p:strVal val="visible"/>
                                      </p:to>
                                    </p:set>
                                    <p:animEffect transition="in" filter="wipe(right)">
                                      <p:cBhvr>
                                        <p:cTn id="101" dur="500"/>
                                        <p:tgtEl>
                                          <p:spTgt spid="126"/>
                                        </p:tgtEl>
                                      </p:cBhvr>
                                    </p:animEffect>
                                  </p:childTnLst>
                                </p:cTn>
                              </p:par>
                              <p:par>
                                <p:cTn id="102" presetID="23" presetClass="entr" presetSubtype="16" fill="hold" nodeType="withEffect">
                                  <p:stCondLst>
                                    <p:cond delay="0"/>
                                  </p:stCondLst>
                                  <p:childTnLst>
                                    <p:set>
                                      <p:cBhvr>
                                        <p:cTn id="103" dur="1" fill="hold">
                                          <p:stCondLst>
                                            <p:cond delay="0"/>
                                          </p:stCondLst>
                                        </p:cTn>
                                        <p:tgtEl>
                                          <p:spTgt spid="166"/>
                                        </p:tgtEl>
                                        <p:attrNameLst>
                                          <p:attrName>style.visibility</p:attrName>
                                        </p:attrNameLst>
                                      </p:cBhvr>
                                      <p:to>
                                        <p:strVal val="visible"/>
                                      </p:to>
                                    </p:set>
                                    <p:anim calcmode="lin" valueType="num">
                                      <p:cBhvr>
                                        <p:cTn id="104" dur="500" fill="hold"/>
                                        <p:tgtEl>
                                          <p:spTgt spid="166"/>
                                        </p:tgtEl>
                                        <p:attrNameLst>
                                          <p:attrName>ppt_w</p:attrName>
                                        </p:attrNameLst>
                                      </p:cBhvr>
                                      <p:tavLst>
                                        <p:tav tm="0">
                                          <p:val>
                                            <p:fltVal val="0"/>
                                          </p:val>
                                        </p:tav>
                                        <p:tav tm="100000">
                                          <p:val>
                                            <p:strVal val="#ppt_w"/>
                                          </p:val>
                                        </p:tav>
                                      </p:tavLst>
                                    </p:anim>
                                    <p:anim calcmode="lin" valueType="num">
                                      <p:cBhvr>
                                        <p:cTn id="105" dur="500" fill="hold"/>
                                        <p:tgtEl>
                                          <p:spTgt spid="166"/>
                                        </p:tgtEl>
                                        <p:attrNameLst>
                                          <p:attrName>ppt_h</p:attrName>
                                        </p:attrNameLst>
                                      </p:cBhvr>
                                      <p:tavLst>
                                        <p:tav tm="0">
                                          <p:val>
                                            <p:fltVal val="0"/>
                                          </p:val>
                                        </p:tav>
                                        <p:tav tm="100000">
                                          <p:val>
                                            <p:strVal val="#ppt_h"/>
                                          </p:val>
                                        </p:tav>
                                      </p:tavLst>
                                    </p:anim>
                                  </p:childTnLst>
                                </p:cTn>
                              </p:par>
                              <p:par>
                                <p:cTn id="106" presetID="53" presetClass="entr" presetSubtype="16" fill="hold" grpId="0" nodeType="withEffect">
                                  <p:stCondLst>
                                    <p:cond delay="0"/>
                                  </p:stCondLst>
                                  <p:childTnLst>
                                    <p:set>
                                      <p:cBhvr>
                                        <p:cTn id="107" dur="1" fill="hold">
                                          <p:stCondLst>
                                            <p:cond delay="0"/>
                                          </p:stCondLst>
                                        </p:cTn>
                                        <p:tgtEl>
                                          <p:spTgt spid="134"/>
                                        </p:tgtEl>
                                        <p:attrNameLst>
                                          <p:attrName>style.visibility</p:attrName>
                                        </p:attrNameLst>
                                      </p:cBhvr>
                                      <p:to>
                                        <p:strVal val="visible"/>
                                      </p:to>
                                    </p:set>
                                    <p:anim calcmode="lin" valueType="num">
                                      <p:cBhvr>
                                        <p:cTn id="108" dur="500" fill="hold"/>
                                        <p:tgtEl>
                                          <p:spTgt spid="134"/>
                                        </p:tgtEl>
                                        <p:attrNameLst>
                                          <p:attrName>ppt_w</p:attrName>
                                        </p:attrNameLst>
                                      </p:cBhvr>
                                      <p:tavLst>
                                        <p:tav tm="0">
                                          <p:val>
                                            <p:fltVal val="0"/>
                                          </p:val>
                                        </p:tav>
                                        <p:tav tm="100000">
                                          <p:val>
                                            <p:strVal val="#ppt_w"/>
                                          </p:val>
                                        </p:tav>
                                      </p:tavLst>
                                    </p:anim>
                                    <p:anim calcmode="lin" valueType="num">
                                      <p:cBhvr>
                                        <p:cTn id="109" dur="500" fill="hold"/>
                                        <p:tgtEl>
                                          <p:spTgt spid="134"/>
                                        </p:tgtEl>
                                        <p:attrNameLst>
                                          <p:attrName>ppt_h</p:attrName>
                                        </p:attrNameLst>
                                      </p:cBhvr>
                                      <p:tavLst>
                                        <p:tav tm="0">
                                          <p:val>
                                            <p:fltVal val="0"/>
                                          </p:val>
                                        </p:tav>
                                        <p:tav tm="100000">
                                          <p:val>
                                            <p:strVal val="#ppt_h"/>
                                          </p:val>
                                        </p:tav>
                                      </p:tavLst>
                                    </p:anim>
                                    <p:animEffect transition="in" filter="fade">
                                      <p:cBhvr>
                                        <p:cTn id="110" dur="500"/>
                                        <p:tgtEl>
                                          <p:spTgt spid="134"/>
                                        </p:tgtEl>
                                      </p:cBhvr>
                                    </p:animEffect>
                                  </p:childTnLst>
                                </p:cTn>
                              </p:par>
                            </p:childTnLst>
                          </p:cTn>
                        </p:par>
                        <p:par>
                          <p:cTn id="111" fill="hold">
                            <p:stCondLst>
                              <p:cond delay="10250"/>
                            </p:stCondLst>
                            <p:childTnLst>
                              <p:par>
                                <p:cTn id="112" presetID="2" presetClass="entr" presetSubtype="4" fill="hold" grpId="0" nodeType="afterEffect">
                                  <p:stCondLst>
                                    <p:cond delay="0"/>
                                  </p:stCondLst>
                                  <p:childTnLst>
                                    <p:set>
                                      <p:cBhvr>
                                        <p:cTn id="113" dur="1" fill="hold">
                                          <p:stCondLst>
                                            <p:cond delay="0"/>
                                          </p:stCondLst>
                                        </p:cTn>
                                        <p:tgtEl>
                                          <p:spTgt spid="129"/>
                                        </p:tgtEl>
                                        <p:attrNameLst>
                                          <p:attrName>style.visibility</p:attrName>
                                        </p:attrNameLst>
                                      </p:cBhvr>
                                      <p:to>
                                        <p:strVal val="visible"/>
                                      </p:to>
                                    </p:set>
                                    <p:anim calcmode="lin" valueType="num">
                                      <p:cBhvr additive="base">
                                        <p:cTn id="114" dur="500" fill="hold"/>
                                        <p:tgtEl>
                                          <p:spTgt spid="129"/>
                                        </p:tgtEl>
                                        <p:attrNameLst>
                                          <p:attrName>ppt_x</p:attrName>
                                        </p:attrNameLst>
                                      </p:cBhvr>
                                      <p:tavLst>
                                        <p:tav tm="0">
                                          <p:val>
                                            <p:strVal val="#ppt_x"/>
                                          </p:val>
                                        </p:tav>
                                        <p:tav tm="100000">
                                          <p:val>
                                            <p:strVal val="#ppt_x"/>
                                          </p:val>
                                        </p:tav>
                                      </p:tavLst>
                                    </p:anim>
                                    <p:anim calcmode="lin" valueType="num">
                                      <p:cBhvr additive="base">
                                        <p:cTn id="115" dur="500" fill="hold"/>
                                        <p:tgtEl>
                                          <p:spTgt spid="129"/>
                                        </p:tgtEl>
                                        <p:attrNameLst>
                                          <p:attrName>ppt_y</p:attrName>
                                        </p:attrNameLst>
                                      </p:cBhvr>
                                      <p:tavLst>
                                        <p:tav tm="0">
                                          <p:val>
                                            <p:strVal val="1+#ppt_h/2"/>
                                          </p:val>
                                        </p:tav>
                                        <p:tav tm="100000">
                                          <p:val>
                                            <p:strVal val="#ppt_y"/>
                                          </p:val>
                                        </p:tav>
                                      </p:tavLst>
                                    </p:anim>
                                  </p:childTnLst>
                                </p:cTn>
                              </p:par>
                            </p:childTnLst>
                          </p:cTn>
                        </p:par>
                        <p:par>
                          <p:cTn id="116" fill="hold">
                            <p:stCondLst>
                              <p:cond delay="10750"/>
                            </p:stCondLst>
                            <p:childTnLst>
                              <p:par>
                                <p:cTn id="117" presetID="22" presetClass="entr" presetSubtype="8" fill="hold" grpId="0" nodeType="afterEffect">
                                  <p:stCondLst>
                                    <p:cond delay="0"/>
                                  </p:stCondLst>
                                  <p:childTnLst>
                                    <p:set>
                                      <p:cBhvr>
                                        <p:cTn id="118" dur="1" fill="hold">
                                          <p:stCondLst>
                                            <p:cond delay="0"/>
                                          </p:stCondLst>
                                        </p:cTn>
                                        <p:tgtEl>
                                          <p:spTgt spid="133"/>
                                        </p:tgtEl>
                                        <p:attrNameLst>
                                          <p:attrName>style.visibility</p:attrName>
                                        </p:attrNameLst>
                                      </p:cBhvr>
                                      <p:to>
                                        <p:strVal val="visible"/>
                                      </p:to>
                                    </p:set>
                                    <p:animEffect transition="in" filter="wipe(left)">
                                      <p:cBhvr>
                                        <p:cTn id="119" dur="500"/>
                                        <p:tgtEl>
                                          <p:spTgt spid="133"/>
                                        </p:tgtEl>
                                      </p:cBhvr>
                                    </p:animEffect>
                                  </p:childTnLst>
                                </p:cTn>
                              </p:par>
                            </p:childTnLst>
                          </p:cTn>
                        </p:par>
                        <p:par>
                          <p:cTn id="120" fill="hold">
                            <p:stCondLst>
                              <p:cond delay="11250"/>
                            </p:stCondLst>
                            <p:childTnLst>
                              <p:par>
                                <p:cTn id="121" presetID="22" presetClass="entr" presetSubtype="8" fill="hold" grpId="0" nodeType="afterEffect">
                                  <p:stCondLst>
                                    <p:cond delay="0"/>
                                  </p:stCondLst>
                                  <p:childTnLst>
                                    <p:set>
                                      <p:cBhvr>
                                        <p:cTn id="122" dur="1" fill="hold">
                                          <p:stCondLst>
                                            <p:cond delay="0"/>
                                          </p:stCondLst>
                                        </p:cTn>
                                        <p:tgtEl>
                                          <p:spTgt spid="131"/>
                                        </p:tgtEl>
                                        <p:attrNameLst>
                                          <p:attrName>style.visibility</p:attrName>
                                        </p:attrNameLst>
                                      </p:cBhvr>
                                      <p:to>
                                        <p:strVal val="visible"/>
                                      </p:to>
                                    </p:set>
                                    <p:animEffect transition="in" filter="wipe(left)">
                                      <p:cBhvr>
                                        <p:cTn id="123" dur="500"/>
                                        <p:tgtEl>
                                          <p:spTgt spid="131"/>
                                        </p:tgtEl>
                                      </p:cBhvr>
                                    </p:animEffect>
                                  </p:childTnLst>
                                </p:cTn>
                              </p:par>
                            </p:childTnLst>
                          </p:cTn>
                        </p:par>
                        <p:par>
                          <p:cTn id="124" fill="hold">
                            <p:stCondLst>
                              <p:cond delay="11750"/>
                            </p:stCondLst>
                            <p:childTnLst>
                              <p:par>
                                <p:cTn id="125" presetID="22" presetClass="entr" presetSubtype="2" fill="hold" grpId="0" nodeType="afterEffect">
                                  <p:stCondLst>
                                    <p:cond delay="0"/>
                                  </p:stCondLst>
                                  <p:childTnLst>
                                    <p:set>
                                      <p:cBhvr>
                                        <p:cTn id="126" dur="1" fill="hold">
                                          <p:stCondLst>
                                            <p:cond delay="0"/>
                                          </p:stCondLst>
                                        </p:cTn>
                                        <p:tgtEl>
                                          <p:spTgt spid="127"/>
                                        </p:tgtEl>
                                        <p:attrNameLst>
                                          <p:attrName>style.visibility</p:attrName>
                                        </p:attrNameLst>
                                      </p:cBhvr>
                                      <p:to>
                                        <p:strVal val="visible"/>
                                      </p:to>
                                    </p:set>
                                    <p:animEffect transition="in" filter="wipe(right)">
                                      <p:cBhvr>
                                        <p:cTn id="127" dur="500"/>
                                        <p:tgtEl>
                                          <p:spTgt spid="127"/>
                                        </p:tgtEl>
                                      </p:cBhvr>
                                    </p:animEffect>
                                  </p:childTnLst>
                                </p:cTn>
                              </p:par>
                            </p:childTnLst>
                          </p:cTn>
                        </p:par>
                        <p:par>
                          <p:cTn id="128" fill="hold">
                            <p:stCondLst>
                              <p:cond delay="12250"/>
                            </p:stCondLst>
                            <p:childTnLst>
                              <p:par>
                                <p:cTn id="129" presetID="22" presetClass="entr" presetSubtype="8" fill="hold" grpId="0" nodeType="afterEffect">
                                  <p:stCondLst>
                                    <p:cond delay="0"/>
                                  </p:stCondLst>
                                  <p:childTnLst>
                                    <p:set>
                                      <p:cBhvr>
                                        <p:cTn id="130" dur="1" fill="hold">
                                          <p:stCondLst>
                                            <p:cond delay="0"/>
                                          </p:stCondLst>
                                        </p:cTn>
                                        <p:tgtEl>
                                          <p:spTgt spid="132"/>
                                        </p:tgtEl>
                                        <p:attrNameLst>
                                          <p:attrName>style.visibility</p:attrName>
                                        </p:attrNameLst>
                                      </p:cBhvr>
                                      <p:to>
                                        <p:strVal val="visible"/>
                                      </p:to>
                                    </p:set>
                                    <p:animEffect transition="in" filter="wipe(left)">
                                      <p:cBhvr>
                                        <p:cTn id="131" dur="500"/>
                                        <p:tgtEl>
                                          <p:spTgt spid="132"/>
                                        </p:tgtEl>
                                      </p:cBhvr>
                                    </p:animEffect>
                                  </p:childTnLst>
                                </p:cTn>
                              </p:par>
                            </p:childTnLst>
                          </p:cTn>
                        </p:par>
                        <p:par>
                          <p:cTn id="132" fill="hold">
                            <p:stCondLst>
                              <p:cond delay="12750"/>
                            </p:stCondLst>
                            <p:childTnLst>
                              <p:par>
                                <p:cTn id="133" presetID="22" presetClass="entr" presetSubtype="2" fill="hold" grpId="0" nodeType="afterEffect">
                                  <p:stCondLst>
                                    <p:cond delay="0"/>
                                  </p:stCondLst>
                                  <p:childTnLst>
                                    <p:set>
                                      <p:cBhvr>
                                        <p:cTn id="134" dur="1" fill="hold">
                                          <p:stCondLst>
                                            <p:cond delay="0"/>
                                          </p:stCondLst>
                                        </p:cTn>
                                        <p:tgtEl>
                                          <p:spTgt spid="128"/>
                                        </p:tgtEl>
                                        <p:attrNameLst>
                                          <p:attrName>style.visibility</p:attrName>
                                        </p:attrNameLst>
                                      </p:cBhvr>
                                      <p:to>
                                        <p:strVal val="visible"/>
                                      </p:to>
                                    </p:set>
                                    <p:animEffect transition="in" filter="wipe(right)">
                                      <p:cBhvr>
                                        <p:cTn id="135" dur="500"/>
                                        <p:tgtEl>
                                          <p:spTgt spid="128"/>
                                        </p:tgtEl>
                                      </p:cBhvr>
                                    </p:animEffect>
                                  </p:childTnLst>
                                </p:cTn>
                              </p:par>
                            </p:childTnLst>
                          </p:cTn>
                        </p:par>
                        <p:par>
                          <p:cTn id="136" fill="hold">
                            <p:stCondLst>
                              <p:cond delay="13250"/>
                            </p:stCondLst>
                            <p:childTnLst>
                              <p:par>
                                <p:cTn id="137" presetID="22" presetClass="entr" presetSubtype="8" fill="hold" grpId="0" nodeType="afterEffect">
                                  <p:stCondLst>
                                    <p:cond delay="0"/>
                                  </p:stCondLst>
                                  <p:childTnLst>
                                    <p:set>
                                      <p:cBhvr>
                                        <p:cTn id="138" dur="1" fill="hold">
                                          <p:stCondLst>
                                            <p:cond delay="0"/>
                                          </p:stCondLst>
                                        </p:cTn>
                                        <p:tgtEl>
                                          <p:spTgt spid="150"/>
                                        </p:tgtEl>
                                        <p:attrNameLst>
                                          <p:attrName>style.visibility</p:attrName>
                                        </p:attrNameLst>
                                      </p:cBhvr>
                                      <p:to>
                                        <p:strVal val="visible"/>
                                      </p:to>
                                    </p:set>
                                    <p:animEffect transition="in" filter="wipe(left)">
                                      <p:cBhvr>
                                        <p:cTn id="139" dur="500"/>
                                        <p:tgtEl>
                                          <p:spTgt spid="150"/>
                                        </p:tgtEl>
                                      </p:cBhvr>
                                    </p:animEffect>
                                  </p:childTnLst>
                                </p:cTn>
                              </p:par>
                            </p:childTnLst>
                          </p:cTn>
                        </p:par>
                        <p:par>
                          <p:cTn id="140" fill="hold">
                            <p:stCondLst>
                              <p:cond delay="13750"/>
                            </p:stCondLst>
                            <p:childTnLst>
                              <p:par>
                                <p:cTn id="141" presetID="22" presetClass="entr" presetSubtype="2" fill="hold" grpId="0" nodeType="afterEffect">
                                  <p:stCondLst>
                                    <p:cond delay="0"/>
                                  </p:stCondLst>
                                  <p:childTnLst>
                                    <p:set>
                                      <p:cBhvr>
                                        <p:cTn id="142" dur="1" fill="hold">
                                          <p:stCondLst>
                                            <p:cond delay="0"/>
                                          </p:stCondLst>
                                        </p:cTn>
                                        <p:tgtEl>
                                          <p:spTgt spid="146"/>
                                        </p:tgtEl>
                                        <p:attrNameLst>
                                          <p:attrName>style.visibility</p:attrName>
                                        </p:attrNameLst>
                                      </p:cBhvr>
                                      <p:to>
                                        <p:strVal val="visible"/>
                                      </p:to>
                                    </p:set>
                                    <p:animEffect transition="in" filter="wipe(right)">
                                      <p:cBhvr>
                                        <p:cTn id="143" dur="500"/>
                                        <p:tgtEl>
                                          <p:spTgt spid="146"/>
                                        </p:tgtEl>
                                      </p:cBhvr>
                                    </p:animEffect>
                                  </p:childTnLst>
                                </p:cTn>
                              </p:par>
                            </p:childTnLst>
                          </p:cTn>
                        </p:par>
                        <p:par>
                          <p:cTn id="144" fill="hold">
                            <p:stCondLst>
                              <p:cond delay="14250"/>
                            </p:stCondLst>
                            <p:childTnLst>
                              <p:par>
                                <p:cTn id="145" presetID="53" presetClass="entr" presetSubtype="16" fill="hold" grpId="0" nodeType="afterEffect">
                                  <p:stCondLst>
                                    <p:cond delay="0"/>
                                  </p:stCondLst>
                                  <p:childTnLst>
                                    <p:set>
                                      <p:cBhvr>
                                        <p:cTn id="146" dur="1" fill="hold">
                                          <p:stCondLst>
                                            <p:cond delay="0"/>
                                          </p:stCondLst>
                                        </p:cTn>
                                        <p:tgtEl>
                                          <p:spTgt spid="156"/>
                                        </p:tgtEl>
                                        <p:attrNameLst>
                                          <p:attrName>style.visibility</p:attrName>
                                        </p:attrNameLst>
                                      </p:cBhvr>
                                      <p:to>
                                        <p:strVal val="visible"/>
                                      </p:to>
                                    </p:set>
                                    <p:anim calcmode="lin" valueType="num">
                                      <p:cBhvr>
                                        <p:cTn id="147" dur="500" fill="hold"/>
                                        <p:tgtEl>
                                          <p:spTgt spid="156"/>
                                        </p:tgtEl>
                                        <p:attrNameLst>
                                          <p:attrName>ppt_w</p:attrName>
                                        </p:attrNameLst>
                                      </p:cBhvr>
                                      <p:tavLst>
                                        <p:tav tm="0">
                                          <p:val>
                                            <p:fltVal val="0"/>
                                          </p:val>
                                        </p:tav>
                                        <p:tav tm="100000">
                                          <p:val>
                                            <p:strVal val="#ppt_w"/>
                                          </p:val>
                                        </p:tav>
                                      </p:tavLst>
                                    </p:anim>
                                    <p:anim calcmode="lin" valueType="num">
                                      <p:cBhvr>
                                        <p:cTn id="148" dur="500" fill="hold"/>
                                        <p:tgtEl>
                                          <p:spTgt spid="156"/>
                                        </p:tgtEl>
                                        <p:attrNameLst>
                                          <p:attrName>ppt_h</p:attrName>
                                        </p:attrNameLst>
                                      </p:cBhvr>
                                      <p:tavLst>
                                        <p:tav tm="0">
                                          <p:val>
                                            <p:fltVal val="0"/>
                                          </p:val>
                                        </p:tav>
                                        <p:tav tm="100000">
                                          <p:val>
                                            <p:strVal val="#ppt_h"/>
                                          </p:val>
                                        </p:tav>
                                      </p:tavLst>
                                    </p:anim>
                                    <p:animEffect transition="in" filter="fade">
                                      <p:cBhvr>
                                        <p:cTn id="149" dur="500"/>
                                        <p:tgtEl>
                                          <p:spTgt spid="15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154"/>
                                        </p:tgtEl>
                                        <p:attrNameLst>
                                          <p:attrName>style.visibility</p:attrName>
                                        </p:attrNameLst>
                                      </p:cBhvr>
                                      <p:to>
                                        <p:strVal val="visible"/>
                                      </p:to>
                                    </p:set>
                                    <p:anim calcmode="lin" valueType="num">
                                      <p:cBhvr>
                                        <p:cTn id="152" dur="500" fill="hold"/>
                                        <p:tgtEl>
                                          <p:spTgt spid="154"/>
                                        </p:tgtEl>
                                        <p:attrNameLst>
                                          <p:attrName>ppt_w</p:attrName>
                                        </p:attrNameLst>
                                      </p:cBhvr>
                                      <p:tavLst>
                                        <p:tav tm="0">
                                          <p:val>
                                            <p:fltVal val="0"/>
                                          </p:val>
                                        </p:tav>
                                        <p:tav tm="100000">
                                          <p:val>
                                            <p:strVal val="#ppt_w"/>
                                          </p:val>
                                        </p:tav>
                                      </p:tavLst>
                                    </p:anim>
                                    <p:anim calcmode="lin" valueType="num">
                                      <p:cBhvr>
                                        <p:cTn id="153" dur="500" fill="hold"/>
                                        <p:tgtEl>
                                          <p:spTgt spid="154"/>
                                        </p:tgtEl>
                                        <p:attrNameLst>
                                          <p:attrName>ppt_h</p:attrName>
                                        </p:attrNameLst>
                                      </p:cBhvr>
                                      <p:tavLst>
                                        <p:tav tm="0">
                                          <p:val>
                                            <p:fltVal val="0"/>
                                          </p:val>
                                        </p:tav>
                                        <p:tav tm="100000">
                                          <p:val>
                                            <p:strVal val="#ppt_h"/>
                                          </p:val>
                                        </p:tav>
                                      </p:tavLst>
                                    </p:anim>
                                    <p:animEffect transition="in" filter="fade">
                                      <p:cBhvr>
                                        <p:cTn id="154" dur="500"/>
                                        <p:tgtEl>
                                          <p:spTgt spid="154"/>
                                        </p:tgtEl>
                                      </p:cBhvr>
                                    </p:animEffect>
                                  </p:childTnLst>
                                </p:cTn>
                              </p:par>
                            </p:childTnLst>
                          </p:cTn>
                        </p:par>
                        <p:par>
                          <p:cTn id="155" fill="hold">
                            <p:stCondLst>
                              <p:cond delay="14750"/>
                            </p:stCondLst>
                            <p:childTnLst>
                              <p:par>
                                <p:cTn id="156" presetID="2" presetClass="entr" presetSubtype="4" fill="hold" grpId="0" nodeType="afterEffect">
                                  <p:stCondLst>
                                    <p:cond delay="0"/>
                                  </p:stCondLst>
                                  <p:childTnLst>
                                    <p:set>
                                      <p:cBhvr>
                                        <p:cTn id="157" dur="1" fill="hold">
                                          <p:stCondLst>
                                            <p:cond delay="0"/>
                                          </p:stCondLst>
                                        </p:cTn>
                                        <p:tgtEl>
                                          <p:spTgt spid="149"/>
                                        </p:tgtEl>
                                        <p:attrNameLst>
                                          <p:attrName>style.visibility</p:attrName>
                                        </p:attrNameLst>
                                      </p:cBhvr>
                                      <p:to>
                                        <p:strVal val="visible"/>
                                      </p:to>
                                    </p:set>
                                    <p:anim calcmode="lin" valueType="num">
                                      <p:cBhvr additive="base">
                                        <p:cTn id="158" dur="500" fill="hold"/>
                                        <p:tgtEl>
                                          <p:spTgt spid="149"/>
                                        </p:tgtEl>
                                        <p:attrNameLst>
                                          <p:attrName>ppt_x</p:attrName>
                                        </p:attrNameLst>
                                      </p:cBhvr>
                                      <p:tavLst>
                                        <p:tav tm="0">
                                          <p:val>
                                            <p:strVal val="#ppt_x"/>
                                          </p:val>
                                        </p:tav>
                                        <p:tav tm="100000">
                                          <p:val>
                                            <p:strVal val="#ppt_x"/>
                                          </p:val>
                                        </p:tav>
                                      </p:tavLst>
                                    </p:anim>
                                    <p:anim calcmode="lin" valueType="num">
                                      <p:cBhvr additive="base">
                                        <p:cTn id="159" dur="500" fill="hold"/>
                                        <p:tgtEl>
                                          <p:spTgt spid="149"/>
                                        </p:tgtEl>
                                        <p:attrNameLst>
                                          <p:attrName>ppt_y</p:attrName>
                                        </p:attrNameLst>
                                      </p:cBhvr>
                                      <p:tavLst>
                                        <p:tav tm="0">
                                          <p:val>
                                            <p:strVal val="1+#ppt_h/2"/>
                                          </p:val>
                                        </p:tav>
                                        <p:tav tm="100000">
                                          <p:val>
                                            <p:strVal val="#ppt_y"/>
                                          </p:val>
                                        </p:tav>
                                      </p:tavLst>
                                    </p:anim>
                                  </p:childTnLst>
                                </p:cTn>
                              </p:par>
                            </p:childTnLst>
                          </p:cTn>
                        </p:par>
                        <p:par>
                          <p:cTn id="160" fill="hold">
                            <p:stCondLst>
                              <p:cond delay="15250"/>
                            </p:stCondLst>
                            <p:childTnLst>
                              <p:par>
                                <p:cTn id="161" presetID="22" presetClass="entr" presetSubtype="8" fill="hold" grpId="0" nodeType="afterEffect">
                                  <p:stCondLst>
                                    <p:cond delay="0"/>
                                  </p:stCondLst>
                                  <p:childTnLst>
                                    <p:set>
                                      <p:cBhvr>
                                        <p:cTn id="162" dur="1" fill="hold">
                                          <p:stCondLst>
                                            <p:cond delay="0"/>
                                          </p:stCondLst>
                                        </p:cTn>
                                        <p:tgtEl>
                                          <p:spTgt spid="153"/>
                                        </p:tgtEl>
                                        <p:attrNameLst>
                                          <p:attrName>style.visibility</p:attrName>
                                        </p:attrNameLst>
                                      </p:cBhvr>
                                      <p:to>
                                        <p:strVal val="visible"/>
                                      </p:to>
                                    </p:set>
                                    <p:animEffect transition="in" filter="wipe(left)">
                                      <p:cBhvr>
                                        <p:cTn id="163" dur="500"/>
                                        <p:tgtEl>
                                          <p:spTgt spid="153"/>
                                        </p:tgtEl>
                                      </p:cBhvr>
                                    </p:animEffect>
                                  </p:childTnLst>
                                </p:cTn>
                              </p:par>
                            </p:childTnLst>
                          </p:cTn>
                        </p:par>
                        <p:par>
                          <p:cTn id="164" fill="hold">
                            <p:stCondLst>
                              <p:cond delay="15750"/>
                            </p:stCondLst>
                            <p:childTnLst>
                              <p:par>
                                <p:cTn id="165" presetID="22" presetClass="entr" presetSubtype="8" fill="hold" grpId="0" nodeType="afterEffect">
                                  <p:stCondLst>
                                    <p:cond delay="0"/>
                                  </p:stCondLst>
                                  <p:childTnLst>
                                    <p:set>
                                      <p:cBhvr>
                                        <p:cTn id="166" dur="1" fill="hold">
                                          <p:stCondLst>
                                            <p:cond delay="0"/>
                                          </p:stCondLst>
                                        </p:cTn>
                                        <p:tgtEl>
                                          <p:spTgt spid="151"/>
                                        </p:tgtEl>
                                        <p:attrNameLst>
                                          <p:attrName>style.visibility</p:attrName>
                                        </p:attrNameLst>
                                      </p:cBhvr>
                                      <p:to>
                                        <p:strVal val="visible"/>
                                      </p:to>
                                    </p:set>
                                    <p:animEffect transition="in" filter="wipe(left)">
                                      <p:cBhvr>
                                        <p:cTn id="167" dur="500"/>
                                        <p:tgtEl>
                                          <p:spTgt spid="151"/>
                                        </p:tgtEl>
                                      </p:cBhvr>
                                    </p:animEffect>
                                  </p:childTnLst>
                                </p:cTn>
                              </p:par>
                            </p:childTnLst>
                          </p:cTn>
                        </p:par>
                        <p:par>
                          <p:cTn id="168" fill="hold">
                            <p:stCondLst>
                              <p:cond delay="16250"/>
                            </p:stCondLst>
                            <p:childTnLst>
                              <p:par>
                                <p:cTn id="169" presetID="22" presetClass="entr" presetSubtype="2" fill="hold" grpId="0" nodeType="afterEffect">
                                  <p:stCondLst>
                                    <p:cond delay="0"/>
                                  </p:stCondLst>
                                  <p:childTnLst>
                                    <p:set>
                                      <p:cBhvr>
                                        <p:cTn id="170" dur="1" fill="hold">
                                          <p:stCondLst>
                                            <p:cond delay="0"/>
                                          </p:stCondLst>
                                        </p:cTn>
                                        <p:tgtEl>
                                          <p:spTgt spid="147"/>
                                        </p:tgtEl>
                                        <p:attrNameLst>
                                          <p:attrName>style.visibility</p:attrName>
                                        </p:attrNameLst>
                                      </p:cBhvr>
                                      <p:to>
                                        <p:strVal val="visible"/>
                                      </p:to>
                                    </p:set>
                                    <p:animEffect transition="in" filter="wipe(right)">
                                      <p:cBhvr>
                                        <p:cTn id="171" dur="500"/>
                                        <p:tgtEl>
                                          <p:spTgt spid="147"/>
                                        </p:tgtEl>
                                      </p:cBhvr>
                                    </p:animEffect>
                                  </p:childTnLst>
                                </p:cTn>
                              </p:par>
                            </p:childTnLst>
                          </p:cTn>
                        </p:par>
                        <p:par>
                          <p:cTn id="172" fill="hold">
                            <p:stCondLst>
                              <p:cond delay="16750"/>
                            </p:stCondLst>
                            <p:childTnLst>
                              <p:par>
                                <p:cTn id="173" presetID="22" presetClass="entr" presetSubtype="8" fill="hold" grpId="0" nodeType="afterEffect">
                                  <p:stCondLst>
                                    <p:cond delay="0"/>
                                  </p:stCondLst>
                                  <p:childTnLst>
                                    <p:set>
                                      <p:cBhvr>
                                        <p:cTn id="174" dur="1" fill="hold">
                                          <p:stCondLst>
                                            <p:cond delay="0"/>
                                          </p:stCondLst>
                                        </p:cTn>
                                        <p:tgtEl>
                                          <p:spTgt spid="152"/>
                                        </p:tgtEl>
                                        <p:attrNameLst>
                                          <p:attrName>style.visibility</p:attrName>
                                        </p:attrNameLst>
                                      </p:cBhvr>
                                      <p:to>
                                        <p:strVal val="visible"/>
                                      </p:to>
                                    </p:set>
                                    <p:animEffect transition="in" filter="wipe(left)">
                                      <p:cBhvr>
                                        <p:cTn id="175" dur="500"/>
                                        <p:tgtEl>
                                          <p:spTgt spid="152"/>
                                        </p:tgtEl>
                                      </p:cBhvr>
                                    </p:animEffect>
                                  </p:childTnLst>
                                </p:cTn>
                              </p:par>
                            </p:childTnLst>
                          </p:cTn>
                        </p:par>
                        <p:par>
                          <p:cTn id="176" fill="hold">
                            <p:stCondLst>
                              <p:cond delay="17250"/>
                            </p:stCondLst>
                            <p:childTnLst>
                              <p:par>
                                <p:cTn id="177" presetID="22" presetClass="entr" presetSubtype="2" fill="hold" grpId="0" nodeType="afterEffect">
                                  <p:stCondLst>
                                    <p:cond delay="0"/>
                                  </p:stCondLst>
                                  <p:childTnLst>
                                    <p:set>
                                      <p:cBhvr>
                                        <p:cTn id="178" dur="1" fill="hold">
                                          <p:stCondLst>
                                            <p:cond delay="0"/>
                                          </p:stCondLst>
                                        </p:cTn>
                                        <p:tgtEl>
                                          <p:spTgt spid="148"/>
                                        </p:tgtEl>
                                        <p:attrNameLst>
                                          <p:attrName>style.visibility</p:attrName>
                                        </p:attrNameLst>
                                      </p:cBhvr>
                                      <p:to>
                                        <p:strVal val="visible"/>
                                      </p:to>
                                    </p:set>
                                    <p:animEffect transition="in" filter="wipe(right)">
                                      <p:cBhvr>
                                        <p:cTn id="179"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15" grpId="0" animBg="1"/>
      <p:bldP spid="16" grpId="0" animBg="1"/>
      <p:bldP spid="8198" grpId="0" animBg="1"/>
      <p:bldP spid="8200" grpId="0" animBg="1"/>
      <p:bldP spid="8202" grpId="0" animBg="1"/>
      <p:bldP spid="105" grpId="0"/>
      <p:bldP spid="97" grpId="0" animBg="1"/>
      <p:bldP spid="109" grpId="0" animBg="1"/>
      <p:bldP spid="116" grpId="0" animBg="1"/>
      <p:bldP spid="117" grpId="0" animBg="1"/>
      <p:bldP spid="118" grpId="0" animBg="1"/>
      <p:bldP spid="119" grpId="0" animBg="1"/>
      <p:bldP spid="120" grpId="0" animBg="1"/>
      <p:bldP spid="121" grpId="0" animBg="1"/>
      <p:bldP spid="122" grpId="0" animBg="1"/>
      <p:bldP spid="123" grpId="0"/>
      <p:bldP spid="124" grpId="0" animBg="1"/>
      <p:bldP spid="126" grpId="0" animBg="1"/>
      <p:bldP spid="127" grpId="0" animBg="1"/>
      <p:bldP spid="128" grpId="0" animBg="1"/>
      <p:bldP spid="129" grpId="0" animBg="1"/>
      <p:bldP spid="130" grpId="0" animBg="1"/>
      <p:bldP spid="131" grpId="0" animBg="1"/>
      <p:bldP spid="132" grpId="0" animBg="1"/>
      <p:bldP spid="133" grpId="0"/>
      <p:bldP spid="134" grpId="0" animBg="1"/>
      <p:bldP spid="146" grpId="0" animBg="1"/>
      <p:bldP spid="147" grpId="0" animBg="1"/>
      <p:bldP spid="148" grpId="0" animBg="1"/>
      <p:bldP spid="149" grpId="0" animBg="1"/>
      <p:bldP spid="150" grpId="0" animBg="1"/>
      <p:bldP spid="151" grpId="0" animBg="1"/>
      <p:bldP spid="152" grpId="0" animBg="1"/>
      <p:bldP spid="153" grpId="0"/>
      <p:bldP spid="154" grpId="0" animBg="1"/>
      <p:bldP spid="15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9" name="Freeform 48"/>
          <p:cNvSpPr>
            <a:spLocks noChangeAspect="1"/>
          </p:cNvSpPr>
          <p:nvPr/>
        </p:nvSpPr>
        <p:spPr>
          <a:xfrm>
            <a:off x="1869287" y="2367617"/>
            <a:ext cx="2772959" cy="2651760"/>
          </a:xfrm>
          <a:custGeom>
            <a:avLst/>
            <a:gdLst>
              <a:gd name="connsiteX0" fmla="*/ 1290889 w 2621513"/>
              <a:gd name="connsiteY0" fmla="*/ 0 h 2506933"/>
              <a:gd name="connsiteX1" fmla="*/ 1313066 w 2621513"/>
              <a:gd name="connsiteY1" fmla="*/ 0 h 2506933"/>
              <a:gd name="connsiteX2" fmla="*/ 1337092 w 2621513"/>
              <a:gd name="connsiteY2" fmla="*/ 6468 h 2506933"/>
              <a:gd name="connsiteX3" fmla="*/ 1362041 w 2621513"/>
              <a:gd name="connsiteY3" fmla="*/ 19405 h 2506933"/>
              <a:gd name="connsiteX4" fmla="*/ 1387576 w 2621513"/>
              <a:gd name="connsiteY4" fmla="*/ 38557 h 2506933"/>
              <a:gd name="connsiteX5" fmla="*/ 1395307 w 2621513"/>
              <a:gd name="connsiteY5" fmla="*/ 48976 h 2506933"/>
              <a:gd name="connsiteX6" fmla="*/ 1435041 w 2621513"/>
              <a:gd name="connsiteY6" fmla="*/ 109039 h 2506933"/>
              <a:gd name="connsiteX7" fmla="*/ 1472927 w 2621513"/>
              <a:gd name="connsiteY7" fmla="*/ 170950 h 2506933"/>
              <a:gd name="connsiteX8" fmla="*/ 1508041 w 2621513"/>
              <a:gd name="connsiteY8" fmla="*/ 235633 h 2506933"/>
              <a:gd name="connsiteX9" fmla="*/ 1539458 w 2621513"/>
              <a:gd name="connsiteY9" fmla="*/ 301241 h 2506933"/>
              <a:gd name="connsiteX10" fmla="*/ 1569027 w 2621513"/>
              <a:gd name="connsiteY10" fmla="*/ 367772 h 2506933"/>
              <a:gd name="connsiteX11" fmla="*/ 1595825 w 2621513"/>
              <a:gd name="connsiteY11" fmla="*/ 434303 h 2506933"/>
              <a:gd name="connsiteX12" fmla="*/ 1618002 w 2621513"/>
              <a:gd name="connsiteY12" fmla="*/ 487897 h 2506933"/>
              <a:gd name="connsiteX13" fmla="*/ 1644799 w 2621513"/>
              <a:gd name="connsiteY13" fmla="*/ 535948 h 2506933"/>
              <a:gd name="connsiteX14" fmla="*/ 1675293 w 2621513"/>
              <a:gd name="connsiteY14" fmla="*/ 579378 h 2506933"/>
              <a:gd name="connsiteX15" fmla="*/ 1709482 w 2621513"/>
              <a:gd name="connsiteY15" fmla="*/ 618188 h 2506933"/>
              <a:gd name="connsiteX16" fmla="*/ 1745520 w 2621513"/>
              <a:gd name="connsiteY16" fmla="*/ 653301 h 2506933"/>
              <a:gd name="connsiteX17" fmla="*/ 1783406 w 2621513"/>
              <a:gd name="connsiteY17" fmla="*/ 684719 h 2506933"/>
              <a:gd name="connsiteX18" fmla="*/ 1824063 w 2621513"/>
              <a:gd name="connsiteY18" fmla="*/ 713364 h 2506933"/>
              <a:gd name="connsiteX19" fmla="*/ 1865645 w 2621513"/>
              <a:gd name="connsiteY19" fmla="*/ 737389 h 2506933"/>
              <a:gd name="connsiteX20" fmla="*/ 1909076 w 2621513"/>
              <a:gd name="connsiteY20" fmla="*/ 757718 h 2506933"/>
              <a:gd name="connsiteX21" fmla="*/ 1954354 w 2621513"/>
              <a:gd name="connsiteY21" fmla="*/ 776199 h 2506933"/>
              <a:gd name="connsiteX22" fmla="*/ 1997784 w 2621513"/>
              <a:gd name="connsiteY22" fmla="*/ 791908 h 2506933"/>
              <a:gd name="connsiteX23" fmla="*/ 2042138 w 2621513"/>
              <a:gd name="connsiteY23" fmla="*/ 804845 h 2506933"/>
              <a:gd name="connsiteX24" fmla="*/ 2087416 w 2621513"/>
              <a:gd name="connsiteY24" fmla="*/ 815933 h 2506933"/>
              <a:gd name="connsiteX25" fmla="*/ 2130846 w 2621513"/>
              <a:gd name="connsiteY25" fmla="*/ 824250 h 2506933"/>
              <a:gd name="connsiteX26" fmla="*/ 2173352 w 2621513"/>
              <a:gd name="connsiteY26" fmla="*/ 831642 h 2506933"/>
              <a:gd name="connsiteX27" fmla="*/ 2215858 w 2621513"/>
              <a:gd name="connsiteY27" fmla="*/ 838110 h 2506933"/>
              <a:gd name="connsiteX28" fmla="*/ 2255592 w 2621513"/>
              <a:gd name="connsiteY28" fmla="*/ 842730 h 2506933"/>
              <a:gd name="connsiteX29" fmla="*/ 2293478 w 2621513"/>
              <a:gd name="connsiteY29" fmla="*/ 847351 h 2506933"/>
              <a:gd name="connsiteX30" fmla="*/ 2328591 w 2621513"/>
              <a:gd name="connsiteY30" fmla="*/ 850123 h 2506933"/>
              <a:gd name="connsiteX31" fmla="*/ 2360009 w 2621513"/>
              <a:gd name="connsiteY31" fmla="*/ 853819 h 2506933"/>
              <a:gd name="connsiteX32" fmla="*/ 2388654 w 2621513"/>
              <a:gd name="connsiteY32" fmla="*/ 855667 h 2506933"/>
              <a:gd name="connsiteX33" fmla="*/ 2412679 w 2621513"/>
              <a:gd name="connsiteY33" fmla="*/ 855667 h 2506933"/>
              <a:gd name="connsiteX34" fmla="*/ 2438552 w 2621513"/>
              <a:gd name="connsiteY34" fmla="*/ 857515 h 2506933"/>
              <a:gd name="connsiteX35" fmla="*/ 2462578 w 2621513"/>
              <a:gd name="connsiteY35" fmla="*/ 859363 h 2506933"/>
              <a:gd name="connsiteX36" fmla="*/ 2488451 w 2621513"/>
              <a:gd name="connsiteY36" fmla="*/ 863059 h 2506933"/>
              <a:gd name="connsiteX37" fmla="*/ 2512476 w 2621513"/>
              <a:gd name="connsiteY37" fmla="*/ 869528 h 2506933"/>
              <a:gd name="connsiteX38" fmla="*/ 2535577 w 2621513"/>
              <a:gd name="connsiteY38" fmla="*/ 876920 h 2506933"/>
              <a:gd name="connsiteX39" fmla="*/ 2555906 w 2621513"/>
              <a:gd name="connsiteY39" fmla="*/ 886161 h 2506933"/>
              <a:gd name="connsiteX40" fmla="*/ 2575311 w 2621513"/>
              <a:gd name="connsiteY40" fmla="*/ 897249 h 2506933"/>
              <a:gd name="connsiteX41" fmla="*/ 2591944 w 2621513"/>
              <a:gd name="connsiteY41" fmla="*/ 910186 h 2506933"/>
              <a:gd name="connsiteX42" fmla="*/ 2605804 w 2621513"/>
              <a:gd name="connsiteY42" fmla="*/ 925894 h 2506933"/>
              <a:gd name="connsiteX43" fmla="*/ 2615045 w 2621513"/>
              <a:gd name="connsiteY43" fmla="*/ 943451 h 2506933"/>
              <a:gd name="connsiteX44" fmla="*/ 2620589 w 2621513"/>
              <a:gd name="connsiteY44" fmla="*/ 963780 h 2506933"/>
              <a:gd name="connsiteX45" fmla="*/ 2621513 w 2621513"/>
              <a:gd name="connsiteY45" fmla="*/ 985957 h 2506933"/>
              <a:gd name="connsiteX46" fmla="*/ 2616893 w 2621513"/>
              <a:gd name="connsiteY46" fmla="*/ 1009982 h 2506933"/>
              <a:gd name="connsiteX47" fmla="*/ 2606728 w 2621513"/>
              <a:gd name="connsiteY47" fmla="*/ 1037704 h 2506933"/>
              <a:gd name="connsiteX48" fmla="*/ 2603689 w 2621513"/>
              <a:gd name="connsiteY48" fmla="*/ 1043425 h 2506933"/>
              <a:gd name="connsiteX49" fmla="*/ 2599334 w 2621513"/>
              <a:gd name="connsiteY49" fmla="*/ 1049715 h 2506933"/>
              <a:gd name="connsiteX50" fmla="*/ 2593790 w 2621513"/>
              <a:gd name="connsiteY50" fmla="*/ 1057107 h 2506933"/>
              <a:gd name="connsiteX51" fmla="*/ 2591018 w 2621513"/>
              <a:gd name="connsiteY51" fmla="*/ 1059879 h 2506933"/>
              <a:gd name="connsiteX52" fmla="*/ 2588246 w 2621513"/>
              <a:gd name="connsiteY52" fmla="*/ 1061727 h 2506933"/>
              <a:gd name="connsiteX53" fmla="*/ 2581778 w 2621513"/>
              <a:gd name="connsiteY53" fmla="*/ 1068196 h 2506933"/>
              <a:gd name="connsiteX54" fmla="*/ 2570689 w 2621513"/>
              <a:gd name="connsiteY54" fmla="*/ 1079284 h 2506933"/>
              <a:gd name="connsiteX55" fmla="*/ 2554980 w 2621513"/>
              <a:gd name="connsiteY55" fmla="*/ 1092221 h 2506933"/>
              <a:gd name="connsiteX56" fmla="*/ 2536499 w 2621513"/>
              <a:gd name="connsiteY56" fmla="*/ 1110702 h 2506933"/>
              <a:gd name="connsiteX57" fmla="*/ 2514322 w 2621513"/>
              <a:gd name="connsiteY57" fmla="*/ 1131031 h 2506933"/>
              <a:gd name="connsiteX58" fmla="*/ 2492145 w 2621513"/>
              <a:gd name="connsiteY58" fmla="*/ 1154132 h 2506933"/>
              <a:gd name="connsiteX59" fmla="*/ 2465348 w 2621513"/>
              <a:gd name="connsiteY59" fmla="*/ 1180005 h 2506933"/>
              <a:gd name="connsiteX60" fmla="*/ 2437627 w 2621513"/>
              <a:gd name="connsiteY60" fmla="*/ 1207726 h 2506933"/>
              <a:gd name="connsiteX61" fmla="*/ 2408057 w 2621513"/>
              <a:gd name="connsiteY61" fmla="*/ 1238220 h 2506933"/>
              <a:gd name="connsiteX62" fmla="*/ 2379412 w 2621513"/>
              <a:gd name="connsiteY62" fmla="*/ 1269637 h 2506933"/>
              <a:gd name="connsiteX63" fmla="*/ 2348919 w 2621513"/>
              <a:gd name="connsiteY63" fmla="*/ 1301979 h 2506933"/>
              <a:gd name="connsiteX64" fmla="*/ 2318425 w 2621513"/>
              <a:gd name="connsiteY64" fmla="*/ 1336169 h 2506933"/>
              <a:gd name="connsiteX65" fmla="*/ 2287932 w 2621513"/>
              <a:gd name="connsiteY65" fmla="*/ 1370358 h 2506933"/>
              <a:gd name="connsiteX66" fmla="*/ 2260210 w 2621513"/>
              <a:gd name="connsiteY66" fmla="*/ 1405472 h 2506933"/>
              <a:gd name="connsiteX67" fmla="*/ 2232489 w 2621513"/>
              <a:gd name="connsiteY67" fmla="*/ 1438737 h 2506933"/>
              <a:gd name="connsiteX68" fmla="*/ 2205692 w 2621513"/>
              <a:gd name="connsiteY68" fmla="*/ 1473851 h 2506933"/>
              <a:gd name="connsiteX69" fmla="*/ 2182591 w 2621513"/>
              <a:gd name="connsiteY69" fmla="*/ 1508041 h 2506933"/>
              <a:gd name="connsiteX70" fmla="*/ 2161338 w 2621513"/>
              <a:gd name="connsiteY70" fmla="*/ 1541306 h 2506933"/>
              <a:gd name="connsiteX71" fmla="*/ 2142857 w 2621513"/>
              <a:gd name="connsiteY71" fmla="*/ 1573648 h 2506933"/>
              <a:gd name="connsiteX72" fmla="*/ 2128072 w 2621513"/>
              <a:gd name="connsiteY72" fmla="*/ 1604141 h 2506933"/>
              <a:gd name="connsiteX73" fmla="*/ 2117908 w 2621513"/>
              <a:gd name="connsiteY73" fmla="*/ 1632787 h 2506933"/>
              <a:gd name="connsiteX74" fmla="*/ 2104971 w 2621513"/>
              <a:gd name="connsiteY74" fmla="*/ 1676217 h 2506933"/>
              <a:gd name="connsiteX75" fmla="*/ 2098503 w 2621513"/>
              <a:gd name="connsiteY75" fmla="*/ 1722419 h 2506933"/>
              <a:gd name="connsiteX76" fmla="*/ 2094807 w 2621513"/>
              <a:gd name="connsiteY76" fmla="*/ 1771393 h 2506933"/>
              <a:gd name="connsiteX77" fmla="*/ 2092959 w 2621513"/>
              <a:gd name="connsiteY77" fmla="*/ 1821292 h 2506933"/>
              <a:gd name="connsiteX78" fmla="*/ 2092959 w 2621513"/>
              <a:gd name="connsiteY78" fmla="*/ 1872114 h 2506933"/>
              <a:gd name="connsiteX79" fmla="*/ 2096655 w 2621513"/>
              <a:gd name="connsiteY79" fmla="*/ 1923861 h 2506933"/>
              <a:gd name="connsiteX80" fmla="*/ 2101275 w 2621513"/>
              <a:gd name="connsiteY80" fmla="*/ 1973759 h 2506933"/>
              <a:gd name="connsiteX81" fmla="*/ 2107743 w 2621513"/>
              <a:gd name="connsiteY81" fmla="*/ 2023657 h 2506933"/>
              <a:gd name="connsiteX82" fmla="*/ 2114212 w 2621513"/>
              <a:gd name="connsiteY82" fmla="*/ 2070784 h 2506933"/>
              <a:gd name="connsiteX83" fmla="*/ 2120680 w 2621513"/>
              <a:gd name="connsiteY83" fmla="*/ 2114214 h 2506933"/>
              <a:gd name="connsiteX84" fmla="*/ 2128072 w 2621513"/>
              <a:gd name="connsiteY84" fmla="*/ 2155796 h 2506933"/>
              <a:gd name="connsiteX85" fmla="*/ 2134540 w 2621513"/>
              <a:gd name="connsiteY85" fmla="*/ 2191833 h 2506933"/>
              <a:gd name="connsiteX86" fmla="*/ 2139161 w 2621513"/>
              <a:gd name="connsiteY86" fmla="*/ 2222327 h 2506933"/>
              <a:gd name="connsiteX87" fmla="*/ 2143781 w 2621513"/>
              <a:gd name="connsiteY87" fmla="*/ 2247276 h 2506933"/>
              <a:gd name="connsiteX88" fmla="*/ 2146553 w 2621513"/>
              <a:gd name="connsiteY88" fmla="*/ 2265757 h 2506933"/>
              <a:gd name="connsiteX89" fmla="*/ 2153945 w 2621513"/>
              <a:gd name="connsiteY89" fmla="*/ 2305491 h 2506933"/>
              <a:gd name="connsiteX90" fmla="*/ 2157642 w 2621513"/>
              <a:gd name="connsiteY90" fmla="*/ 2340605 h 2506933"/>
              <a:gd name="connsiteX91" fmla="*/ 2157642 w 2621513"/>
              <a:gd name="connsiteY91" fmla="*/ 2372946 h 2506933"/>
              <a:gd name="connsiteX92" fmla="*/ 2153945 w 2621513"/>
              <a:gd name="connsiteY92" fmla="*/ 2400667 h 2506933"/>
              <a:gd name="connsiteX93" fmla="*/ 2149325 w 2621513"/>
              <a:gd name="connsiteY93" fmla="*/ 2423769 h 2506933"/>
              <a:gd name="connsiteX94" fmla="*/ 2140085 w 2621513"/>
              <a:gd name="connsiteY94" fmla="*/ 2443173 h 2506933"/>
              <a:gd name="connsiteX95" fmla="*/ 2130844 w 2621513"/>
              <a:gd name="connsiteY95" fmla="*/ 2458882 h 2506933"/>
              <a:gd name="connsiteX96" fmla="*/ 2118832 w 2621513"/>
              <a:gd name="connsiteY96" fmla="*/ 2471819 h 2506933"/>
              <a:gd name="connsiteX97" fmla="*/ 2104047 w 2621513"/>
              <a:gd name="connsiteY97" fmla="*/ 2482907 h 2506933"/>
              <a:gd name="connsiteX98" fmla="*/ 2089262 w 2621513"/>
              <a:gd name="connsiteY98" fmla="*/ 2491224 h 2506933"/>
              <a:gd name="connsiteX99" fmla="*/ 2073554 w 2621513"/>
              <a:gd name="connsiteY99" fmla="*/ 2495844 h 2506933"/>
              <a:gd name="connsiteX100" fmla="*/ 2057845 w 2621513"/>
              <a:gd name="connsiteY100" fmla="*/ 2499540 h 2506933"/>
              <a:gd name="connsiteX101" fmla="*/ 2041212 w 2621513"/>
              <a:gd name="connsiteY101" fmla="*/ 2502312 h 2506933"/>
              <a:gd name="connsiteX102" fmla="*/ 2025503 w 2621513"/>
              <a:gd name="connsiteY102" fmla="*/ 2503236 h 2506933"/>
              <a:gd name="connsiteX103" fmla="*/ 2009795 w 2621513"/>
              <a:gd name="connsiteY103" fmla="*/ 2502312 h 2506933"/>
              <a:gd name="connsiteX104" fmla="*/ 1994086 w 2621513"/>
              <a:gd name="connsiteY104" fmla="*/ 2501388 h 2506933"/>
              <a:gd name="connsiteX105" fmla="*/ 1979301 w 2621513"/>
              <a:gd name="connsiteY105" fmla="*/ 2498616 h 2506933"/>
              <a:gd name="connsiteX106" fmla="*/ 1967289 w 2621513"/>
              <a:gd name="connsiteY106" fmla="*/ 2495844 h 2506933"/>
              <a:gd name="connsiteX107" fmla="*/ 1956200 w 2621513"/>
              <a:gd name="connsiteY107" fmla="*/ 2492148 h 2506933"/>
              <a:gd name="connsiteX108" fmla="*/ 1950160 w 2621513"/>
              <a:gd name="connsiteY108" fmla="*/ 2490940 h 2506933"/>
              <a:gd name="connsiteX109" fmla="*/ 1874885 w 2621513"/>
              <a:gd name="connsiteY109" fmla="*/ 2447794 h 2506933"/>
              <a:gd name="connsiteX110" fmla="*/ 1804658 w 2621513"/>
              <a:gd name="connsiteY110" fmla="*/ 2408060 h 2506933"/>
              <a:gd name="connsiteX111" fmla="*/ 1738126 w 2621513"/>
              <a:gd name="connsiteY111" fmla="*/ 2372947 h 2506933"/>
              <a:gd name="connsiteX112" fmla="*/ 1675292 w 2621513"/>
              <a:gd name="connsiteY112" fmla="*/ 2342453 h 2506933"/>
              <a:gd name="connsiteX113" fmla="*/ 1616153 w 2621513"/>
              <a:gd name="connsiteY113" fmla="*/ 2315656 h 2506933"/>
              <a:gd name="connsiteX114" fmla="*/ 1558862 w 2621513"/>
              <a:gd name="connsiteY114" fmla="*/ 2292555 h 2506933"/>
              <a:gd name="connsiteX115" fmla="*/ 1504344 w 2621513"/>
              <a:gd name="connsiteY115" fmla="*/ 2275922 h 2506933"/>
              <a:gd name="connsiteX116" fmla="*/ 1452597 w 2621513"/>
              <a:gd name="connsiteY116" fmla="*/ 2261137 h 2506933"/>
              <a:gd name="connsiteX117" fmla="*/ 1401775 w 2621513"/>
              <a:gd name="connsiteY117" fmla="*/ 2250973 h 2506933"/>
              <a:gd name="connsiteX118" fmla="*/ 1352800 w 2621513"/>
              <a:gd name="connsiteY118" fmla="*/ 2243581 h 2506933"/>
              <a:gd name="connsiteX119" fmla="*/ 1305674 w 2621513"/>
              <a:gd name="connsiteY119" fmla="*/ 2241732 h 2506933"/>
              <a:gd name="connsiteX120" fmla="*/ 1259472 w 2621513"/>
              <a:gd name="connsiteY120" fmla="*/ 2242656 h 2506933"/>
              <a:gd name="connsiteX121" fmla="*/ 1214194 w 2621513"/>
              <a:gd name="connsiteY121" fmla="*/ 2246353 h 2506933"/>
              <a:gd name="connsiteX122" fmla="*/ 1168916 w 2621513"/>
              <a:gd name="connsiteY122" fmla="*/ 2253745 h 2506933"/>
              <a:gd name="connsiteX123" fmla="*/ 1124562 w 2621513"/>
              <a:gd name="connsiteY123" fmla="*/ 2264834 h 2506933"/>
              <a:gd name="connsiteX124" fmla="*/ 1078359 w 2621513"/>
              <a:gd name="connsiteY124" fmla="*/ 2278694 h 2506933"/>
              <a:gd name="connsiteX125" fmla="*/ 1032157 w 2621513"/>
              <a:gd name="connsiteY125" fmla="*/ 2296251 h 2506933"/>
              <a:gd name="connsiteX126" fmla="*/ 985031 w 2621513"/>
              <a:gd name="connsiteY126" fmla="*/ 2315656 h 2506933"/>
              <a:gd name="connsiteX127" fmla="*/ 937905 w 2621513"/>
              <a:gd name="connsiteY127" fmla="*/ 2336909 h 2506933"/>
              <a:gd name="connsiteX128" fmla="*/ 887082 w 2621513"/>
              <a:gd name="connsiteY128" fmla="*/ 2362782 h 2506933"/>
              <a:gd name="connsiteX129" fmla="*/ 836260 w 2621513"/>
              <a:gd name="connsiteY129" fmla="*/ 2390504 h 2506933"/>
              <a:gd name="connsiteX130" fmla="*/ 781741 w 2621513"/>
              <a:gd name="connsiteY130" fmla="*/ 2420997 h 2506933"/>
              <a:gd name="connsiteX131" fmla="*/ 724451 w 2621513"/>
              <a:gd name="connsiteY131" fmla="*/ 2453339 h 2506933"/>
              <a:gd name="connsiteX132" fmla="*/ 685641 w 2621513"/>
              <a:gd name="connsiteY132" fmla="*/ 2471819 h 2506933"/>
              <a:gd name="connsiteX133" fmla="*/ 650527 w 2621513"/>
              <a:gd name="connsiteY133" fmla="*/ 2486604 h 2506933"/>
              <a:gd name="connsiteX134" fmla="*/ 620034 w 2621513"/>
              <a:gd name="connsiteY134" fmla="*/ 2497693 h 2506933"/>
              <a:gd name="connsiteX135" fmla="*/ 592312 w 2621513"/>
              <a:gd name="connsiteY135" fmla="*/ 2503237 h 2506933"/>
              <a:gd name="connsiteX136" fmla="*/ 567363 w 2621513"/>
              <a:gd name="connsiteY136" fmla="*/ 2506933 h 2506933"/>
              <a:gd name="connsiteX137" fmla="*/ 546110 w 2621513"/>
              <a:gd name="connsiteY137" fmla="*/ 2506933 h 2506933"/>
              <a:gd name="connsiteX138" fmla="*/ 526705 w 2621513"/>
              <a:gd name="connsiteY138" fmla="*/ 2505085 h 2506933"/>
              <a:gd name="connsiteX139" fmla="*/ 510997 w 2621513"/>
              <a:gd name="connsiteY139" fmla="*/ 2499541 h 2506933"/>
              <a:gd name="connsiteX140" fmla="*/ 497136 w 2621513"/>
              <a:gd name="connsiteY140" fmla="*/ 2492148 h 2506933"/>
              <a:gd name="connsiteX141" fmla="*/ 486047 w 2621513"/>
              <a:gd name="connsiteY141" fmla="*/ 2483832 h 2506933"/>
              <a:gd name="connsiteX142" fmla="*/ 475883 w 2621513"/>
              <a:gd name="connsiteY142" fmla="*/ 2474592 h 2506933"/>
              <a:gd name="connsiteX143" fmla="*/ 467567 w 2621513"/>
              <a:gd name="connsiteY143" fmla="*/ 2464427 h 2506933"/>
              <a:gd name="connsiteX144" fmla="*/ 461098 w 2621513"/>
              <a:gd name="connsiteY144" fmla="*/ 2453339 h 2506933"/>
              <a:gd name="connsiteX145" fmla="*/ 456478 w 2621513"/>
              <a:gd name="connsiteY145" fmla="*/ 2441326 h 2506933"/>
              <a:gd name="connsiteX146" fmla="*/ 452782 w 2621513"/>
              <a:gd name="connsiteY146" fmla="*/ 2430237 h 2506933"/>
              <a:gd name="connsiteX147" fmla="*/ 449086 w 2621513"/>
              <a:gd name="connsiteY147" fmla="*/ 2420997 h 2506933"/>
              <a:gd name="connsiteX148" fmla="*/ 448162 w 2621513"/>
              <a:gd name="connsiteY148" fmla="*/ 2410833 h 2506933"/>
              <a:gd name="connsiteX149" fmla="*/ 445390 w 2621513"/>
              <a:gd name="connsiteY149" fmla="*/ 2402516 h 2506933"/>
              <a:gd name="connsiteX150" fmla="*/ 444466 w 2621513"/>
              <a:gd name="connsiteY150" fmla="*/ 2396972 h 2506933"/>
              <a:gd name="connsiteX151" fmla="*/ 444026 w 2621513"/>
              <a:gd name="connsiteY151" fmla="*/ 2395215 h 2506933"/>
              <a:gd name="connsiteX152" fmla="*/ 447237 w 2621513"/>
              <a:gd name="connsiteY152" fmla="*/ 2370175 h 2506933"/>
              <a:gd name="connsiteX153" fmla="*/ 454629 w 2621513"/>
              <a:gd name="connsiteY153" fmla="*/ 2330441 h 2506933"/>
              <a:gd name="connsiteX154" fmla="*/ 462945 w 2621513"/>
              <a:gd name="connsiteY154" fmla="*/ 2285163 h 2506933"/>
              <a:gd name="connsiteX155" fmla="*/ 472186 w 2621513"/>
              <a:gd name="connsiteY155" fmla="*/ 2237113 h 2506933"/>
              <a:gd name="connsiteX156" fmla="*/ 483274 w 2621513"/>
              <a:gd name="connsiteY156" fmla="*/ 2185366 h 2506933"/>
              <a:gd name="connsiteX157" fmla="*/ 494363 w 2621513"/>
              <a:gd name="connsiteY157" fmla="*/ 2133620 h 2506933"/>
              <a:gd name="connsiteX158" fmla="*/ 503603 w 2621513"/>
              <a:gd name="connsiteY158" fmla="*/ 2079101 h 2506933"/>
              <a:gd name="connsiteX159" fmla="*/ 513768 w 2621513"/>
              <a:gd name="connsiteY159" fmla="*/ 2023658 h 2506933"/>
              <a:gd name="connsiteX160" fmla="*/ 521160 w 2621513"/>
              <a:gd name="connsiteY160" fmla="*/ 1966368 h 2506933"/>
              <a:gd name="connsiteX161" fmla="*/ 526704 w 2621513"/>
              <a:gd name="connsiteY161" fmla="*/ 1909077 h 2506933"/>
              <a:gd name="connsiteX162" fmla="*/ 530400 w 2621513"/>
              <a:gd name="connsiteY162" fmla="*/ 1853634 h 2506933"/>
              <a:gd name="connsiteX163" fmla="*/ 529476 w 2621513"/>
              <a:gd name="connsiteY163" fmla="*/ 1799116 h 2506933"/>
              <a:gd name="connsiteX164" fmla="*/ 525780 w 2621513"/>
              <a:gd name="connsiteY164" fmla="*/ 1744597 h 2506933"/>
              <a:gd name="connsiteX165" fmla="*/ 517464 w 2621513"/>
              <a:gd name="connsiteY165" fmla="*/ 1693775 h 2506933"/>
              <a:gd name="connsiteX166" fmla="*/ 503603 w 2621513"/>
              <a:gd name="connsiteY166" fmla="*/ 1643876 h 2506933"/>
              <a:gd name="connsiteX167" fmla="*/ 487894 w 2621513"/>
              <a:gd name="connsiteY167" fmla="*/ 1596750 h 2506933"/>
              <a:gd name="connsiteX168" fmla="*/ 468490 w 2621513"/>
              <a:gd name="connsiteY168" fmla="*/ 1551472 h 2506933"/>
              <a:gd name="connsiteX169" fmla="*/ 444464 w 2621513"/>
              <a:gd name="connsiteY169" fmla="*/ 1508042 h 2506933"/>
              <a:gd name="connsiteX170" fmla="*/ 417667 w 2621513"/>
              <a:gd name="connsiteY170" fmla="*/ 1467384 h 2506933"/>
              <a:gd name="connsiteX171" fmla="*/ 389022 w 2621513"/>
              <a:gd name="connsiteY171" fmla="*/ 1426726 h 2506933"/>
              <a:gd name="connsiteX172" fmla="*/ 357604 w 2621513"/>
              <a:gd name="connsiteY172" fmla="*/ 1389764 h 2506933"/>
              <a:gd name="connsiteX173" fmla="*/ 324339 w 2621513"/>
              <a:gd name="connsiteY173" fmla="*/ 1352802 h 2506933"/>
              <a:gd name="connsiteX174" fmla="*/ 291073 w 2621513"/>
              <a:gd name="connsiteY174" fmla="*/ 1317689 h 2506933"/>
              <a:gd name="connsiteX175" fmla="*/ 255960 w 2621513"/>
              <a:gd name="connsiteY175" fmla="*/ 1285347 h 2506933"/>
              <a:gd name="connsiteX176" fmla="*/ 221770 w 2621513"/>
              <a:gd name="connsiteY176" fmla="*/ 1252081 h 2506933"/>
              <a:gd name="connsiteX177" fmla="*/ 187580 w 2621513"/>
              <a:gd name="connsiteY177" fmla="*/ 1222512 h 2506933"/>
              <a:gd name="connsiteX178" fmla="*/ 155239 w 2621513"/>
              <a:gd name="connsiteY178" fmla="*/ 1192943 h 2506933"/>
              <a:gd name="connsiteX179" fmla="*/ 124745 w 2621513"/>
              <a:gd name="connsiteY179" fmla="*/ 1165221 h 2506933"/>
              <a:gd name="connsiteX180" fmla="*/ 96100 w 2621513"/>
              <a:gd name="connsiteY180" fmla="*/ 1138424 h 2506933"/>
              <a:gd name="connsiteX181" fmla="*/ 70227 w 2621513"/>
              <a:gd name="connsiteY181" fmla="*/ 1111627 h 2506933"/>
              <a:gd name="connsiteX182" fmla="*/ 47126 w 2621513"/>
              <a:gd name="connsiteY182" fmla="*/ 1086677 h 2506933"/>
              <a:gd name="connsiteX183" fmla="*/ 27721 w 2621513"/>
              <a:gd name="connsiteY183" fmla="*/ 1063576 h 2506933"/>
              <a:gd name="connsiteX184" fmla="*/ 12936 w 2621513"/>
              <a:gd name="connsiteY184" fmla="*/ 1038627 h 2506933"/>
              <a:gd name="connsiteX185" fmla="*/ 4620 w 2621513"/>
              <a:gd name="connsiteY185" fmla="*/ 1016450 h 2506933"/>
              <a:gd name="connsiteX186" fmla="*/ 0 w 2621513"/>
              <a:gd name="connsiteY186" fmla="*/ 994273 h 2506933"/>
              <a:gd name="connsiteX187" fmla="*/ 924 w 2621513"/>
              <a:gd name="connsiteY187" fmla="*/ 972096 h 2506933"/>
              <a:gd name="connsiteX188" fmla="*/ 10164 w 2621513"/>
              <a:gd name="connsiteY188" fmla="*/ 951767 h 2506933"/>
              <a:gd name="connsiteX189" fmla="*/ 25873 w 2621513"/>
              <a:gd name="connsiteY189" fmla="*/ 931438 h 2506933"/>
              <a:gd name="connsiteX190" fmla="*/ 48050 w 2621513"/>
              <a:gd name="connsiteY190" fmla="*/ 910185 h 2506933"/>
              <a:gd name="connsiteX191" fmla="*/ 78543 w 2621513"/>
              <a:gd name="connsiteY191" fmla="*/ 890780 h 2506933"/>
              <a:gd name="connsiteX192" fmla="*/ 118413 w 2621513"/>
              <a:gd name="connsiteY192" fmla="*/ 870845 h 2506933"/>
              <a:gd name="connsiteX193" fmla="*/ 125670 w 2621513"/>
              <a:gd name="connsiteY193" fmla="*/ 869526 h 2506933"/>
              <a:gd name="connsiteX194" fmla="*/ 144151 w 2621513"/>
              <a:gd name="connsiteY194" fmla="*/ 865830 h 2506933"/>
              <a:gd name="connsiteX195" fmla="*/ 157088 w 2621513"/>
              <a:gd name="connsiteY195" fmla="*/ 863057 h 2506933"/>
              <a:gd name="connsiteX196" fmla="*/ 168176 w 2621513"/>
              <a:gd name="connsiteY196" fmla="*/ 862133 h 2506933"/>
              <a:gd name="connsiteX197" fmla="*/ 174645 w 2621513"/>
              <a:gd name="connsiteY197" fmla="*/ 861209 h 2506933"/>
              <a:gd name="connsiteX198" fmla="*/ 176493 w 2621513"/>
              <a:gd name="connsiteY198" fmla="*/ 861209 h 2506933"/>
              <a:gd name="connsiteX199" fmla="*/ 182037 w 2621513"/>
              <a:gd name="connsiteY199" fmla="*/ 861209 h 2506933"/>
              <a:gd name="connsiteX200" fmla="*/ 194974 w 2621513"/>
              <a:gd name="connsiteY200" fmla="*/ 859361 h 2506933"/>
              <a:gd name="connsiteX201" fmla="*/ 214379 w 2621513"/>
              <a:gd name="connsiteY201" fmla="*/ 858437 h 2506933"/>
              <a:gd name="connsiteX202" fmla="*/ 242100 w 2621513"/>
              <a:gd name="connsiteY202" fmla="*/ 855665 h 2506933"/>
              <a:gd name="connsiteX203" fmla="*/ 275365 w 2621513"/>
              <a:gd name="connsiteY203" fmla="*/ 851969 h 2506933"/>
              <a:gd name="connsiteX204" fmla="*/ 314175 w 2621513"/>
              <a:gd name="connsiteY204" fmla="*/ 847349 h 2506933"/>
              <a:gd name="connsiteX205" fmla="*/ 355757 w 2621513"/>
              <a:gd name="connsiteY205" fmla="*/ 839956 h 2506933"/>
              <a:gd name="connsiteX206" fmla="*/ 401959 w 2621513"/>
              <a:gd name="connsiteY206" fmla="*/ 832564 h 2506933"/>
              <a:gd name="connsiteX207" fmla="*/ 450934 w 2621513"/>
              <a:gd name="connsiteY207" fmla="*/ 824248 h 2506933"/>
              <a:gd name="connsiteX208" fmla="*/ 501756 w 2621513"/>
              <a:gd name="connsiteY208" fmla="*/ 813159 h 2506933"/>
              <a:gd name="connsiteX209" fmla="*/ 553503 w 2621513"/>
              <a:gd name="connsiteY209" fmla="*/ 801146 h 2506933"/>
              <a:gd name="connsiteX210" fmla="*/ 605249 w 2621513"/>
              <a:gd name="connsiteY210" fmla="*/ 787286 h 2506933"/>
              <a:gd name="connsiteX211" fmla="*/ 657919 w 2621513"/>
              <a:gd name="connsiteY211" fmla="*/ 769729 h 2506933"/>
              <a:gd name="connsiteX212" fmla="*/ 708742 w 2621513"/>
              <a:gd name="connsiteY212" fmla="*/ 752172 h 2506933"/>
              <a:gd name="connsiteX213" fmla="*/ 758640 w 2621513"/>
              <a:gd name="connsiteY213" fmla="*/ 729995 h 2506933"/>
              <a:gd name="connsiteX214" fmla="*/ 802994 w 2621513"/>
              <a:gd name="connsiteY214" fmla="*/ 706894 h 2506933"/>
              <a:gd name="connsiteX215" fmla="*/ 845500 w 2621513"/>
              <a:gd name="connsiteY215" fmla="*/ 681021 h 2506933"/>
              <a:gd name="connsiteX216" fmla="*/ 869525 w 2621513"/>
              <a:gd name="connsiteY216" fmla="*/ 661616 h 2506933"/>
              <a:gd name="connsiteX217" fmla="*/ 892627 w 2621513"/>
              <a:gd name="connsiteY217" fmla="*/ 639439 h 2506933"/>
              <a:gd name="connsiteX218" fmla="*/ 914804 w 2621513"/>
              <a:gd name="connsiteY218" fmla="*/ 612641 h 2506933"/>
              <a:gd name="connsiteX219" fmla="*/ 935133 w 2621513"/>
              <a:gd name="connsiteY219" fmla="*/ 583072 h 2506933"/>
              <a:gd name="connsiteX220" fmla="*/ 955462 w 2621513"/>
              <a:gd name="connsiteY220" fmla="*/ 550730 h 2506933"/>
              <a:gd name="connsiteX221" fmla="*/ 974866 w 2621513"/>
              <a:gd name="connsiteY221" fmla="*/ 515617 h 2506933"/>
              <a:gd name="connsiteX222" fmla="*/ 994271 w 2621513"/>
              <a:gd name="connsiteY222" fmla="*/ 478655 h 2506933"/>
              <a:gd name="connsiteX223" fmla="*/ 1012752 w 2621513"/>
              <a:gd name="connsiteY223" fmla="*/ 439845 h 2506933"/>
              <a:gd name="connsiteX224" fmla="*/ 1031233 w 2621513"/>
              <a:gd name="connsiteY224" fmla="*/ 401035 h 2506933"/>
              <a:gd name="connsiteX225" fmla="*/ 1048790 w 2621513"/>
              <a:gd name="connsiteY225" fmla="*/ 361301 h 2506933"/>
              <a:gd name="connsiteX226" fmla="*/ 1066347 w 2621513"/>
              <a:gd name="connsiteY226" fmla="*/ 321567 h 2506933"/>
              <a:gd name="connsiteX227" fmla="*/ 1083904 w 2621513"/>
              <a:gd name="connsiteY227" fmla="*/ 281833 h 2506933"/>
              <a:gd name="connsiteX228" fmla="*/ 1101460 w 2621513"/>
              <a:gd name="connsiteY228" fmla="*/ 243948 h 2506933"/>
              <a:gd name="connsiteX229" fmla="*/ 1118093 w 2621513"/>
              <a:gd name="connsiteY229" fmla="*/ 206062 h 2506933"/>
              <a:gd name="connsiteX230" fmla="*/ 1136574 w 2621513"/>
              <a:gd name="connsiteY230" fmla="*/ 170024 h 2506933"/>
              <a:gd name="connsiteX231" fmla="*/ 1153207 w 2621513"/>
              <a:gd name="connsiteY231" fmla="*/ 136759 h 2506933"/>
              <a:gd name="connsiteX232" fmla="*/ 1171688 w 2621513"/>
              <a:gd name="connsiteY232" fmla="*/ 105341 h 2506933"/>
              <a:gd name="connsiteX233" fmla="*/ 1189245 w 2621513"/>
              <a:gd name="connsiteY233" fmla="*/ 77620 h 2506933"/>
              <a:gd name="connsiteX234" fmla="*/ 1208649 w 2621513"/>
              <a:gd name="connsiteY234" fmla="*/ 53595 h 2506933"/>
              <a:gd name="connsiteX235" fmla="*/ 1228054 w 2621513"/>
              <a:gd name="connsiteY235" fmla="*/ 33266 h 2506933"/>
              <a:gd name="connsiteX236" fmla="*/ 1249307 w 2621513"/>
              <a:gd name="connsiteY236" fmla="*/ 17557 h 2506933"/>
              <a:gd name="connsiteX237" fmla="*/ 1269636 w 2621513"/>
              <a:gd name="connsiteY237" fmla="*/ 6468 h 2506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621513" h="2506933">
                <a:moveTo>
                  <a:pt x="1290889" y="0"/>
                </a:moveTo>
                <a:lnTo>
                  <a:pt x="1313066" y="0"/>
                </a:lnTo>
                <a:lnTo>
                  <a:pt x="1337092" y="6468"/>
                </a:lnTo>
                <a:lnTo>
                  <a:pt x="1362041" y="19405"/>
                </a:lnTo>
                <a:lnTo>
                  <a:pt x="1387576" y="38557"/>
                </a:lnTo>
                <a:lnTo>
                  <a:pt x="1395307" y="48976"/>
                </a:lnTo>
                <a:lnTo>
                  <a:pt x="1435041" y="109039"/>
                </a:lnTo>
                <a:lnTo>
                  <a:pt x="1472927" y="170950"/>
                </a:lnTo>
                <a:lnTo>
                  <a:pt x="1508041" y="235633"/>
                </a:lnTo>
                <a:lnTo>
                  <a:pt x="1539458" y="301241"/>
                </a:lnTo>
                <a:lnTo>
                  <a:pt x="1569027" y="367772"/>
                </a:lnTo>
                <a:lnTo>
                  <a:pt x="1595825" y="434303"/>
                </a:lnTo>
                <a:lnTo>
                  <a:pt x="1618002" y="487897"/>
                </a:lnTo>
                <a:lnTo>
                  <a:pt x="1644799" y="535948"/>
                </a:lnTo>
                <a:lnTo>
                  <a:pt x="1675293" y="579378"/>
                </a:lnTo>
                <a:lnTo>
                  <a:pt x="1709482" y="618188"/>
                </a:lnTo>
                <a:lnTo>
                  <a:pt x="1745520" y="653301"/>
                </a:lnTo>
                <a:lnTo>
                  <a:pt x="1783406" y="684719"/>
                </a:lnTo>
                <a:lnTo>
                  <a:pt x="1824063" y="713364"/>
                </a:lnTo>
                <a:lnTo>
                  <a:pt x="1865645" y="737389"/>
                </a:lnTo>
                <a:lnTo>
                  <a:pt x="1909076" y="757718"/>
                </a:lnTo>
                <a:lnTo>
                  <a:pt x="1954354" y="776199"/>
                </a:lnTo>
                <a:lnTo>
                  <a:pt x="1997784" y="791908"/>
                </a:lnTo>
                <a:lnTo>
                  <a:pt x="2042138" y="804845"/>
                </a:lnTo>
                <a:lnTo>
                  <a:pt x="2087416" y="815933"/>
                </a:lnTo>
                <a:lnTo>
                  <a:pt x="2130846" y="824250"/>
                </a:lnTo>
                <a:lnTo>
                  <a:pt x="2173352" y="831642"/>
                </a:lnTo>
                <a:lnTo>
                  <a:pt x="2215858" y="838110"/>
                </a:lnTo>
                <a:lnTo>
                  <a:pt x="2255592" y="842730"/>
                </a:lnTo>
                <a:lnTo>
                  <a:pt x="2293478" y="847351"/>
                </a:lnTo>
                <a:lnTo>
                  <a:pt x="2328591" y="850123"/>
                </a:lnTo>
                <a:lnTo>
                  <a:pt x="2360009" y="853819"/>
                </a:lnTo>
                <a:lnTo>
                  <a:pt x="2388654" y="855667"/>
                </a:lnTo>
                <a:lnTo>
                  <a:pt x="2412679" y="855667"/>
                </a:lnTo>
                <a:lnTo>
                  <a:pt x="2438552" y="857515"/>
                </a:lnTo>
                <a:lnTo>
                  <a:pt x="2462578" y="859363"/>
                </a:lnTo>
                <a:lnTo>
                  <a:pt x="2488451" y="863059"/>
                </a:lnTo>
                <a:lnTo>
                  <a:pt x="2512476" y="869528"/>
                </a:lnTo>
                <a:lnTo>
                  <a:pt x="2535577" y="876920"/>
                </a:lnTo>
                <a:lnTo>
                  <a:pt x="2555906" y="886161"/>
                </a:lnTo>
                <a:lnTo>
                  <a:pt x="2575311" y="897249"/>
                </a:lnTo>
                <a:lnTo>
                  <a:pt x="2591944" y="910186"/>
                </a:lnTo>
                <a:lnTo>
                  <a:pt x="2605804" y="925894"/>
                </a:lnTo>
                <a:lnTo>
                  <a:pt x="2615045" y="943451"/>
                </a:lnTo>
                <a:lnTo>
                  <a:pt x="2620589" y="963780"/>
                </a:lnTo>
                <a:lnTo>
                  <a:pt x="2621513" y="985957"/>
                </a:lnTo>
                <a:lnTo>
                  <a:pt x="2616893" y="1009982"/>
                </a:lnTo>
                <a:lnTo>
                  <a:pt x="2606728" y="1037704"/>
                </a:lnTo>
                <a:lnTo>
                  <a:pt x="2603689" y="1043425"/>
                </a:lnTo>
                <a:lnTo>
                  <a:pt x="2599334" y="1049715"/>
                </a:lnTo>
                <a:lnTo>
                  <a:pt x="2593790" y="1057107"/>
                </a:lnTo>
                <a:lnTo>
                  <a:pt x="2591018" y="1059879"/>
                </a:lnTo>
                <a:lnTo>
                  <a:pt x="2588246" y="1061727"/>
                </a:lnTo>
                <a:lnTo>
                  <a:pt x="2581778" y="1068196"/>
                </a:lnTo>
                <a:lnTo>
                  <a:pt x="2570689" y="1079284"/>
                </a:lnTo>
                <a:lnTo>
                  <a:pt x="2554980" y="1092221"/>
                </a:lnTo>
                <a:lnTo>
                  <a:pt x="2536499" y="1110702"/>
                </a:lnTo>
                <a:lnTo>
                  <a:pt x="2514322" y="1131031"/>
                </a:lnTo>
                <a:lnTo>
                  <a:pt x="2492145" y="1154132"/>
                </a:lnTo>
                <a:lnTo>
                  <a:pt x="2465348" y="1180005"/>
                </a:lnTo>
                <a:lnTo>
                  <a:pt x="2437627" y="1207726"/>
                </a:lnTo>
                <a:lnTo>
                  <a:pt x="2408057" y="1238220"/>
                </a:lnTo>
                <a:lnTo>
                  <a:pt x="2379412" y="1269637"/>
                </a:lnTo>
                <a:lnTo>
                  <a:pt x="2348919" y="1301979"/>
                </a:lnTo>
                <a:lnTo>
                  <a:pt x="2318425" y="1336169"/>
                </a:lnTo>
                <a:lnTo>
                  <a:pt x="2287932" y="1370358"/>
                </a:lnTo>
                <a:lnTo>
                  <a:pt x="2260210" y="1405472"/>
                </a:lnTo>
                <a:lnTo>
                  <a:pt x="2232489" y="1438737"/>
                </a:lnTo>
                <a:lnTo>
                  <a:pt x="2205692" y="1473851"/>
                </a:lnTo>
                <a:lnTo>
                  <a:pt x="2182591" y="1508041"/>
                </a:lnTo>
                <a:lnTo>
                  <a:pt x="2161338" y="1541306"/>
                </a:lnTo>
                <a:lnTo>
                  <a:pt x="2142857" y="1573648"/>
                </a:lnTo>
                <a:lnTo>
                  <a:pt x="2128072" y="1604141"/>
                </a:lnTo>
                <a:lnTo>
                  <a:pt x="2117908" y="1632787"/>
                </a:lnTo>
                <a:lnTo>
                  <a:pt x="2104971" y="1676217"/>
                </a:lnTo>
                <a:lnTo>
                  <a:pt x="2098503" y="1722419"/>
                </a:lnTo>
                <a:lnTo>
                  <a:pt x="2094807" y="1771393"/>
                </a:lnTo>
                <a:lnTo>
                  <a:pt x="2092959" y="1821292"/>
                </a:lnTo>
                <a:lnTo>
                  <a:pt x="2092959" y="1872114"/>
                </a:lnTo>
                <a:lnTo>
                  <a:pt x="2096655" y="1923861"/>
                </a:lnTo>
                <a:lnTo>
                  <a:pt x="2101275" y="1973759"/>
                </a:lnTo>
                <a:lnTo>
                  <a:pt x="2107743" y="2023657"/>
                </a:lnTo>
                <a:lnTo>
                  <a:pt x="2114212" y="2070784"/>
                </a:lnTo>
                <a:lnTo>
                  <a:pt x="2120680" y="2114214"/>
                </a:lnTo>
                <a:lnTo>
                  <a:pt x="2128072" y="2155796"/>
                </a:lnTo>
                <a:lnTo>
                  <a:pt x="2134540" y="2191833"/>
                </a:lnTo>
                <a:lnTo>
                  <a:pt x="2139161" y="2222327"/>
                </a:lnTo>
                <a:lnTo>
                  <a:pt x="2143781" y="2247276"/>
                </a:lnTo>
                <a:lnTo>
                  <a:pt x="2146553" y="2265757"/>
                </a:lnTo>
                <a:lnTo>
                  <a:pt x="2153945" y="2305491"/>
                </a:lnTo>
                <a:lnTo>
                  <a:pt x="2157642" y="2340605"/>
                </a:lnTo>
                <a:lnTo>
                  <a:pt x="2157642" y="2372946"/>
                </a:lnTo>
                <a:lnTo>
                  <a:pt x="2153945" y="2400667"/>
                </a:lnTo>
                <a:lnTo>
                  <a:pt x="2149325" y="2423769"/>
                </a:lnTo>
                <a:lnTo>
                  <a:pt x="2140085" y="2443173"/>
                </a:lnTo>
                <a:lnTo>
                  <a:pt x="2130844" y="2458882"/>
                </a:lnTo>
                <a:lnTo>
                  <a:pt x="2118832" y="2471819"/>
                </a:lnTo>
                <a:lnTo>
                  <a:pt x="2104047" y="2482907"/>
                </a:lnTo>
                <a:lnTo>
                  <a:pt x="2089262" y="2491224"/>
                </a:lnTo>
                <a:lnTo>
                  <a:pt x="2073554" y="2495844"/>
                </a:lnTo>
                <a:lnTo>
                  <a:pt x="2057845" y="2499540"/>
                </a:lnTo>
                <a:lnTo>
                  <a:pt x="2041212" y="2502312"/>
                </a:lnTo>
                <a:lnTo>
                  <a:pt x="2025503" y="2503236"/>
                </a:lnTo>
                <a:lnTo>
                  <a:pt x="2009795" y="2502312"/>
                </a:lnTo>
                <a:lnTo>
                  <a:pt x="1994086" y="2501388"/>
                </a:lnTo>
                <a:lnTo>
                  <a:pt x="1979301" y="2498616"/>
                </a:lnTo>
                <a:lnTo>
                  <a:pt x="1967289" y="2495844"/>
                </a:lnTo>
                <a:lnTo>
                  <a:pt x="1956200" y="2492148"/>
                </a:lnTo>
                <a:lnTo>
                  <a:pt x="1950160" y="2490940"/>
                </a:lnTo>
                <a:lnTo>
                  <a:pt x="1874885" y="2447794"/>
                </a:lnTo>
                <a:lnTo>
                  <a:pt x="1804658" y="2408060"/>
                </a:lnTo>
                <a:lnTo>
                  <a:pt x="1738126" y="2372947"/>
                </a:lnTo>
                <a:lnTo>
                  <a:pt x="1675292" y="2342453"/>
                </a:lnTo>
                <a:lnTo>
                  <a:pt x="1616153" y="2315656"/>
                </a:lnTo>
                <a:lnTo>
                  <a:pt x="1558862" y="2292555"/>
                </a:lnTo>
                <a:lnTo>
                  <a:pt x="1504344" y="2275922"/>
                </a:lnTo>
                <a:lnTo>
                  <a:pt x="1452597" y="2261137"/>
                </a:lnTo>
                <a:lnTo>
                  <a:pt x="1401775" y="2250973"/>
                </a:lnTo>
                <a:lnTo>
                  <a:pt x="1352800" y="2243581"/>
                </a:lnTo>
                <a:lnTo>
                  <a:pt x="1305674" y="2241732"/>
                </a:lnTo>
                <a:lnTo>
                  <a:pt x="1259472" y="2242656"/>
                </a:lnTo>
                <a:lnTo>
                  <a:pt x="1214194" y="2246353"/>
                </a:lnTo>
                <a:lnTo>
                  <a:pt x="1168916" y="2253745"/>
                </a:lnTo>
                <a:lnTo>
                  <a:pt x="1124562" y="2264834"/>
                </a:lnTo>
                <a:lnTo>
                  <a:pt x="1078359" y="2278694"/>
                </a:lnTo>
                <a:lnTo>
                  <a:pt x="1032157" y="2296251"/>
                </a:lnTo>
                <a:lnTo>
                  <a:pt x="985031" y="2315656"/>
                </a:lnTo>
                <a:lnTo>
                  <a:pt x="937905" y="2336909"/>
                </a:lnTo>
                <a:lnTo>
                  <a:pt x="887082" y="2362782"/>
                </a:lnTo>
                <a:lnTo>
                  <a:pt x="836260" y="2390504"/>
                </a:lnTo>
                <a:lnTo>
                  <a:pt x="781741" y="2420997"/>
                </a:lnTo>
                <a:lnTo>
                  <a:pt x="724451" y="2453339"/>
                </a:lnTo>
                <a:lnTo>
                  <a:pt x="685641" y="2471819"/>
                </a:lnTo>
                <a:lnTo>
                  <a:pt x="650527" y="2486604"/>
                </a:lnTo>
                <a:lnTo>
                  <a:pt x="620034" y="2497693"/>
                </a:lnTo>
                <a:lnTo>
                  <a:pt x="592312" y="2503237"/>
                </a:lnTo>
                <a:lnTo>
                  <a:pt x="567363" y="2506933"/>
                </a:lnTo>
                <a:lnTo>
                  <a:pt x="546110" y="2506933"/>
                </a:lnTo>
                <a:lnTo>
                  <a:pt x="526705" y="2505085"/>
                </a:lnTo>
                <a:lnTo>
                  <a:pt x="510997" y="2499541"/>
                </a:lnTo>
                <a:lnTo>
                  <a:pt x="497136" y="2492148"/>
                </a:lnTo>
                <a:lnTo>
                  <a:pt x="486047" y="2483832"/>
                </a:lnTo>
                <a:lnTo>
                  <a:pt x="475883" y="2474592"/>
                </a:lnTo>
                <a:lnTo>
                  <a:pt x="467567" y="2464427"/>
                </a:lnTo>
                <a:lnTo>
                  <a:pt x="461098" y="2453339"/>
                </a:lnTo>
                <a:lnTo>
                  <a:pt x="456478" y="2441326"/>
                </a:lnTo>
                <a:lnTo>
                  <a:pt x="452782" y="2430237"/>
                </a:lnTo>
                <a:lnTo>
                  <a:pt x="449086" y="2420997"/>
                </a:lnTo>
                <a:lnTo>
                  <a:pt x="448162" y="2410833"/>
                </a:lnTo>
                <a:lnTo>
                  <a:pt x="445390" y="2402516"/>
                </a:lnTo>
                <a:lnTo>
                  <a:pt x="444466" y="2396972"/>
                </a:lnTo>
                <a:lnTo>
                  <a:pt x="444026" y="2395215"/>
                </a:lnTo>
                <a:lnTo>
                  <a:pt x="447237" y="2370175"/>
                </a:lnTo>
                <a:lnTo>
                  <a:pt x="454629" y="2330441"/>
                </a:lnTo>
                <a:lnTo>
                  <a:pt x="462945" y="2285163"/>
                </a:lnTo>
                <a:lnTo>
                  <a:pt x="472186" y="2237113"/>
                </a:lnTo>
                <a:lnTo>
                  <a:pt x="483274" y="2185366"/>
                </a:lnTo>
                <a:lnTo>
                  <a:pt x="494363" y="2133620"/>
                </a:lnTo>
                <a:lnTo>
                  <a:pt x="503603" y="2079101"/>
                </a:lnTo>
                <a:lnTo>
                  <a:pt x="513768" y="2023658"/>
                </a:lnTo>
                <a:lnTo>
                  <a:pt x="521160" y="1966368"/>
                </a:lnTo>
                <a:lnTo>
                  <a:pt x="526704" y="1909077"/>
                </a:lnTo>
                <a:lnTo>
                  <a:pt x="530400" y="1853634"/>
                </a:lnTo>
                <a:lnTo>
                  <a:pt x="529476" y="1799116"/>
                </a:lnTo>
                <a:lnTo>
                  <a:pt x="525780" y="1744597"/>
                </a:lnTo>
                <a:lnTo>
                  <a:pt x="517464" y="1693775"/>
                </a:lnTo>
                <a:lnTo>
                  <a:pt x="503603" y="1643876"/>
                </a:lnTo>
                <a:lnTo>
                  <a:pt x="487894" y="1596750"/>
                </a:lnTo>
                <a:lnTo>
                  <a:pt x="468490" y="1551472"/>
                </a:lnTo>
                <a:lnTo>
                  <a:pt x="444464" y="1508042"/>
                </a:lnTo>
                <a:lnTo>
                  <a:pt x="417667" y="1467384"/>
                </a:lnTo>
                <a:lnTo>
                  <a:pt x="389022" y="1426726"/>
                </a:lnTo>
                <a:lnTo>
                  <a:pt x="357604" y="1389764"/>
                </a:lnTo>
                <a:lnTo>
                  <a:pt x="324339" y="1352802"/>
                </a:lnTo>
                <a:lnTo>
                  <a:pt x="291073" y="1317689"/>
                </a:lnTo>
                <a:lnTo>
                  <a:pt x="255960" y="1285347"/>
                </a:lnTo>
                <a:lnTo>
                  <a:pt x="221770" y="1252081"/>
                </a:lnTo>
                <a:lnTo>
                  <a:pt x="187580" y="1222512"/>
                </a:lnTo>
                <a:lnTo>
                  <a:pt x="155239" y="1192943"/>
                </a:lnTo>
                <a:lnTo>
                  <a:pt x="124745" y="1165221"/>
                </a:lnTo>
                <a:lnTo>
                  <a:pt x="96100" y="1138424"/>
                </a:lnTo>
                <a:lnTo>
                  <a:pt x="70227" y="1111627"/>
                </a:lnTo>
                <a:lnTo>
                  <a:pt x="47126" y="1086677"/>
                </a:lnTo>
                <a:lnTo>
                  <a:pt x="27721" y="1063576"/>
                </a:lnTo>
                <a:lnTo>
                  <a:pt x="12936" y="1038627"/>
                </a:lnTo>
                <a:lnTo>
                  <a:pt x="4620" y="1016450"/>
                </a:lnTo>
                <a:lnTo>
                  <a:pt x="0" y="994273"/>
                </a:lnTo>
                <a:lnTo>
                  <a:pt x="924" y="972096"/>
                </a:lnTo>
                <a:lnTo>
                  <a:pt x="10164" y="951767"/>
                </a:lnTo>
                <a:lnTo>
                  <a:pt x="25873" y="931438"/>
                </a:lnTo>
                <a:lnTo>
                  <a:pt x="48050" y="910185"/>
                </a:lnTo>
                <a:lnTo>
                  <a:pt x="78543" y="890780"/>
                </a:lnTo>
                <a:lnTo>
                  <a:pt x="118413" y="870845"/>
                </a:lnTo>
                <a:lnTo>
                  <a:pt x="125670" y="869526"/>
                </a:lnTo>
                <a:lnTo>
                  <a:pt x="144151" y="865830"/>
                </a:lnTo>
                <a:lnTo>
                  <a:pt x="157088" y="863057"/>
                </a:lnTo>
                <a:lnTo>
                  <a:pt x="168176" y="862133"/>
                </a:lnTo>
                <a:lnTo>
                  <a:pt x="174645" y="861209"/>
                </a:lnTo>
                <a:lnTo>
                  <a:pt x="176493" y="861209"/>
                </a:lnTo>
                <a:lnTo>
                  <a:pt x="182037" y="861209"/>
                </a:lnTo>
                <a:lnTo>
                  <a:pt x="194974" y="859361"/>
                </a:lnTo>
                <a:lnTo>
                  <a:pt x="214379" y="858437"/>
                </a:lnTo>
                <a:lnTo>
                  <a:pt x="242100" y="855665"/>
                </a:lnTo>
                <a:lnTo>
                  <a:pt x="275365" y="851969"/>
                </a:lnTo>
                <a:lnTo>
                  <a:pt x="314175" y="847349"/>
                </a:lnTo>
                <a:lnTo>
                  <a:pt x="355757" y="839956"/>
                </a:lnTo>
                <a:lnTo>
                  <a:pt x="401959" y="832564"/>
                </a:lnTo>
                <a:lnTo>
                  <a:pt x="450934" y="824248"/>
                </a:lnTo>
                <a:lnTo>
                  <a:pt x="501756" y="813159"/>
                </a:lnTo>
                <a:lnTo>
                  <a:pt x="553503" y="801146"/>
                </a:lnTo>
                <a:lnTo>
                  <a:pt x="605249" y="787286"/>
                </a:lnTo>
                <a:lnTo>
                  <a:pt x="657919" y="769729"/>
                </a:lnTo>
                <a:lnTo>
                  <a:pt x="708742" y="752172"/>
                </a:lnTo>
                <a:lnTo>
                  <a:pt x="758640" y="729995"/>
                </a:lnTo>
                <a:lnTo>
                  <a:pt x="802994" y="706894"/>
                </a:lnTo>
                <a:lnTo>
                  <a:pt x="845500" y="681021"/>
                </a:lnTo>
                <a:lnTo>
                  <a:pt x="869525" y="661616"/>
                </a:lnTo>
                <a:lnTo>
                  <a:pt x="892627" y="639439"/>
                </a:lnTo>
                <a:lnTo>
                  <a:pt x="914804" y="612641"/>
                </a:lnTo>
                <a:lnTo>
                  <a:pt x="935133" y="583072"/>
                </a:lnTo>
                <a:lnTo>
                  <a:pt x="955462" y="550730"/>
                </a:lnTo>
                <a:lnTo>
                  <a:pt x="974866" y="515617"/>
                </a:lnTo>
                <a:lnTo>
                  <a:pt x="994271" y="478655"/>
                </a:lnTo>
                <a:lnTo>
                  <a:pt x="1012752" y="439845"/>
                </a:lnTo>
                <a:lnTo>
                  <a:pt x="1031233" y="401035"/>
                </a:lnTo>
                <a:lnTo>
                  <a:pt x="1048790" y="361301"/>
                </a:lnTo>
                <a:lnTo>
                  <a:pt x="1066347" y="321567"/>
                </a:lnTo>
                <a:lnTo>
                  <a:pt x="1083904" y="281833"/>
                </a:lnTo>
                <a:lnTo>
                  <a:pt x="1101460" y="243948"/>
                </a:lnTo>
                <a:lnTo>
                  <a:pt x="1118093" y="206062"/>
                </a:lnTo>
                <a:lnTo>
                  <a:pt x="1136574" y="170024"/>
                </a:lnTo>
                <a:lnTo>
                  <a:pt x="1153207" y="136759"/>
                </a:lnTo>
                <a:lnTo>
                  <a:pt x="1171688" y="105341"/>
                </a:lnTo>
                <a:lnTo>
                  <a:pt x="1189245" y="77620"/>
                </a:lnTo>
                <a:lnTo>
                  <a:pt x="1208649" y="53595"/>
                </a:lnTo>
                <a:lnTo>
                  <a:pt x="1228054" y="33266"/>
                </a:lnTo>
                <a:lnTo>
                  <a:pt x="1249307" y="17557"/>
                </a:lnTo>
                <a:lnTo>
                  <a:pt x="1269636" y="6468"/>
                </a:lnTo>
                <a:close/>
              </a:path>
            </a:pathLst>
          </a:cu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6"/>
          <p:cNvSpPr>
            <a:spLocks/>
          </p:cNvSpPr>
          <p:nvPr/>
        </p:nvSpPr>
        <p:spPr bwMode="auto">
          <a:xfrm>
            <a:off x="1198742" y="1981718"/>
            <a:ext cx="2163725" cy="2323932"/>
          </a:xfrm>
          <a:custGeom>
            <a:avLst/>
            <a:gdLst>
              <a:gd name="T0" fmla="*/ 1485 w 2269"/>
              <a:gd name="T1" fmla="*/ 4 h 2437"/>
              <a:gd name="T2" fmla="*/ 1632 w 2269"/>
              <a:gd name="T3" fmla="*/ 33 h 2437"/>
              <a:gd name="T4" fmla="*/ 1770 w 2269"/>
              <a:gd name="T5" fmla="*/ 81 h 2437"/>
              <a:gd name="T6" fmla="*/ 1897 w 2269"/>
              <a:gd name="T7" fmla="*/ 144 h 2437"/>
              <a:gd name="T8" fmla="*/ 2008 w 2269"/>
              <a:gd name="T9" fmla="*/ 219 h 2437"/>
              <a:gd name="T10" fmla="*/ 2104 w 2269"/>
              <a:gd name="T11" fmla="*/ 299 h 2437"/>
              <a:gd name="T12" fmla="*/ 2181 w 2269"/>
              <a:gd name="T13" fmla="*/ 379 h 2437"/>
              <a:gd name="T14" fmla="*/ 2236 w 2269"/>
              <a:gd name="T15" fmla="*/ 454 h 2437"/>
              <a:gd name="T16" fmla="*/ 2269 w 2269"/>
              <a:gd name="T17" fmla="*/ 519 h 2437"/>
              <a:gd name="T18" fmla="*/ 2212 w 2269"/>
              <a:gd name="T19" fmla="*/ 468 h 2437"/>
              <a:gd name="T20" fmla="*/ 2159 w 2269"/>
              <a:gd name="T21" fmla="*/ 447 h 2437"/>
              <a:gd name="T22" fmla="*/ 2112 w 2269"/>
              <a:gd name="T23" fmla="*/ 454 h 2437"/>
              <a:gd name="T24" fmla="*/ 2067 w 2269"/>
              <a:gd name="T25" fmla="*/ 483 h 2437"/>
              <a:gd name="T26" fmla="*/ 2025 w 2269"/>
              <a:gd name="T27" fmla="*/ 531 h 2437"/>
              <a:gd name="T28" fmla="*/ 1986 w 2269"/>
              <a:gd name="T29" fmla="*/ 595 h 2437"/>
              <a:gd name="T30" fmla="*/ 1948 w 2269"/>
              <a:gd name="T31" fmla="*/ 670 h 2437"/>
              <a:gd name="T32" fmla="*/ 1911 w 2269"/>
              <a:gd name="T33" fmla="*/ 752 h 2437"/>
              <a:gd name="T34" fmla="*/ 1873 w 2269"/>
              <a:gd name="T35" fmla="*/ 838 h 2437"/>
              <a:gd name="T36" fmla="*/ 1834 w 2269"/>
              <a:gd name="T37" fmla="*/ 923 h 2437"/>
              <a:gd name="T38" fmla="*/ 1793 w 2269"/>
              <a:gd name="T39" fmla="*/ 1005 h 2437"/>
              <a:gd name="T40" fmla="*/ 1750 w 2269"/>
              <a:gd name="T41" fmla="*/ 1078 h 2437"/>
              <a:gd name="T42" fmla="*/ 1704 w 2269"/>
              <a:gd name="T43" fmla="*/ 1139 h 2437"/>
              <a:gd name="T44" fmla="*/ 1653 w 2269"/>
              <a:gd name="T45" fmla="*/ 1184 h 2437"/>
              <a:gd name="T46" fmla="*/ 1559 w 2269"/>
              <a:gd name="T47" fmla="*/ 1237 h 2437"/>
              <a:gd name="T48" fmla="*/ 1450 w 2269"/>
              <a:gd name="T49" fmla="*/ 1280 h 2437"/>
              <a:gd name="T50" fmla="*/ 1337 w 2269"/>
              <a:gd name="T51" fmla="*/ 1314 h 2437"/>
              <a:gd name="T52" fmla="*/ 1226 w 2269"/>
              <a:gd name="T53" fmla="*/ 1339 h 2437"/>
              <a:gd name="T54" fmla="*/ 1123 w 2269"/>
              <a:gd name="T55" fmla="*/ 1356 h 2437"/>
              <a:gd name="T56" fmla="*/ 1036 w 2269"/>
              <a:gd name="T57" fmla="*/ 1369 h 2437"/>
              <a:gd name="T58" fmla="*/ 970 w 2269"/>
              <a:gd name="T59" fmla="*/ 1376 h 2437"/>
              <a:gd name="T60" fmla="*/ 935 w 2269"/>
              <a:gd name="T61" fmla="*/ 1379 h 2437"/>
              <a:gd name="T62" fmla="*/ 927 w 2269"/>
              <a:gd name="T63" fmla="*/ 1379 h 2437"/>
              <a:gd name="T64" fmla="*/ 908 w 2269"/>
              <a:gd name="T65" fmla="*/ 1381 h 2437"/>
              <a:gd name="T66" fmla="*/ 874 w 2269"/>
              <a:gd name="T67" fmla="*/ 1388 h 2437"/>
              <a:gd name="T68" fmla="*/ 826 w 2269"/>
              <a:gd name="T69" fmla="*/ 1398 h 2437"/>
              <a:gd name="T70" fmla="*/ 767 w 2269"/>
              <a:gd name="T71" fmla="*/ 1415 h 2437"/>
              <a:gd name="T72" fmla="*/ 699 w 2269"/>
              <a:gd name="T73" fmla="*/ 1439 h 2437"/>
              <a:gd name="T74" fmla="*/ 624 w 2269"/>
              <a:gd name="T75" fmla="*/ 1472 h 2437"/>
              <a:gd name="T76" fmla="*/ 545 w 2269"/>
              <a:gd name="T77" fmla="*/ 1514 h 2437"/>
              <a:gd name="T78" fmla="*/ 465 w 2269"/>
              <a:gd name="T79" fmla="*/ 1568 h 2437"/>
              <a:gd name="T80" fmla="*/ 387 w 2269"/>
              <a:gd name="T81" fmla="*/ 1633 h 2437"/>
              <a:gd name="T82" fmla="*/ 311 w 2269"/>
              <a:gd name="T83" fmla="*/ 1712 h 2437"/>
              <a:gd name="T84" fmla="*/ 240 w 2269"/>
              <a:gd name="T85" fmla="*/ 1805 h 2437"/>
              <a:gd name="T86" fmla="*/ 178 w 2269"/>
              <a:gd name="T87" fmla="*/ 1914 h 2437"/>
              <a:gd name="T88" fmla="*/ 128 w 2269"/>
              <a:gd name="T89" fmla="*/ 2040 h 2437"/>
              <a:gd name="T90" fmla="*/ 90 w 2269"/>
              <a:gd name="T91" fmla="*/ 2184 h 2437"/>
              <a:gd name="T92" fmla="*/ 68 w 2269"/>
              <a:gd name="T93" fmla="*/ 2348 h 2437"/>
              <a:gd name="T94" fmla="*/ 34 w 2269"/>
              <a:gd name="T95" fmla="*/ 2311 h 2437"/>
              <a:gd name="T96" fmla="*/ 3 w 2269"/>
              <a:gd name="T97" fmla="*/ 2059 h 2437"/>
              <a:gd name="T98" fmla="*/ 5 w 2269"/>
              <a:gd name="T99" fmla="*/ 1808 h 2437"/>
              <a:gd name="T100" fmla="*/ 35 w 2269"/>
              <a:gd name="T101" fmla="*/ 1561 h 2437"/>
              <a:gd name="T102" fmla="*/ 93 w 2269"/>
              <a:gd name="T103" fmla="*/ 1320 h 2437"/>
              <a:gd name="T104" fmla="*/ 176 w 2269"/>
              <a:gd name="T105" fmla="*/ 1090 h 2437"/>
              <a:gd name="T106" fmla="*/ 278 w 2269"/>
              <a:gd name="T107" fmla="*/ 872 h 2437"/>
              <a:gd name="T108" fmla="*/ 400 w 2269"/>
              <a:gd name="T109" fmla="*/ 672 h 2437"/>
              <a:gd name="T110" fmla="*/ 536 w 2269"/>
              <a:gd name="T111" fmla="*/ 490 h 2437"/>
              <a:gd name="T112" fmla="*/ 686 w 2269"/>
              <a:gd name="T113" fmla="*/ 332 h 2437"/>
              <a:gd name="T114" fmla="*/ 844 w 2269"/>
              <a:gd name="T115" fmla="*/ 198 h 2437"/>
              <a:gd name="T116" fmla="*/ 1009 w 2269"/>
              <a:gd name="T117" fmla="*/ 94 h 2437"/>
              <a:gd name="T118" fmla="*/ 1172 w 2269"/>
              <a:gd name="T119" fmla="*/ 30 h 2437"/>
              <a:gd name="T120" fmla="*/ 1331 w 2269"/>
              <a:gd name="T121" fmla="*/ 1 h 2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69" h="2437">
                <a:moveTo>
                  <a:pt x="1409" y="0"/>
                </a:moveTo>
                <a:lnTo>
                  <a:pt x="1485" y="4"/>
                </a:lnTo>
                <a:lnTo>
                  <a:pt x="1560" y="16"/>
                </a:lnTo>
                <a:lnTo>
                  <a:pt x="1632" y="33"/>
                </a:lnTo>
                <a:lnTo>
                  <a:pt x="1703" y="54"/>
                </a:lnTo>
                <a:lnTo>
                  <a:pt x="1770" y="81"/>
                </a:lnTo>
                <a:lnTo>
                  <a:pt x="1835" y="111"/>
                </a:lnTo>
                <a:lnTo>
                  <a:pt x="1897" y="144"/>
                </a:lnTo>
                <a:lnTo>
                  <a:pt x="1955" y="181"/>
                </a:lnTo>
                <a:lnTo>
                  <a:pt x="2008" y="219"/>
                </a:lnTo>
                <a:lnTo>
                  <a:pt x="2058" y="258"/>
                </a:lnTo>
                <a:lnTo>
                  <a:pt x="2104" y="299"/>
                </a:lnTo>
                <a:lnTo>
                  <a:pt x="2145" y="340"/>
                </a:lnTo>
                <a:lnTo>
                  <a:pt x="2181" y="379"/>
                </a:lnTo>
                <a:lnTo>
                  <a:pt x="2212" y="417"/>
                </a:lnTo>
                <a:lnTo>
                  <a:pt x="2236" y="454"/>
                </a:lnTo>
                <a:lnTo>
                  <a:pt x="2256" y="488"/>
                </a:lnTo>
                <a:lnTo>
                  <a:pt x="2269" y="519"/>
                </a:lnTo>
                <a:lnTo>
                  <a:pt x="2240" y="489"/>
                </a:lnTo>
                <a:lnTo>
                  <a:pt x="2212" y="468"/>
                </a:lnTo>
                <a:lnTo>
                  <a:pt x="2185" y="454"/>
                </a:lnTo>
                <a:lnTo>
                  <a:pt x="2159" y="447"/>
                </a:lnTo>
                <a:lnTo>
                  <a:pt x="2135" y="447"/>
                </a:lnTo>
                <a:lnTo>
                  <a:pt x="2112" y="454"/>
                </a:lnTo>
                <a:lnTo>
                  <a:pt x="2090" y="466"/>
                </a:lnTo>
                <a:lnTo>
                  <a:pt x="2067" y="483"/>
                </a:lnTo>
                <a:lnTo>
                  <a:pt x="2046" y="505"/>
                </a:lnTo>
                <a:lnTo>
                  <a:pt x="2025" y="531"/>
                </a:lnTo>
                <a:lnTo>
                  <a:pt x="2006" y="561"/>
                </a:lnTo>
                <a:lnTo>
                  <a:pt x="1986" y="595"/>
                </a:lnTo>
                <a:lnTo>
                  <a:pt x="1968" y="631"/>
                </a:lnTo>
                <a:lnTo>
                  <a:pt x="1948" y="670"/>
                </a:lnTo>
                <a:lnTo>
                  <a:pt x="1930" y="711"/>
                </a:lnTo>
                <a:lnTo>
                  <a:pt x="1911" y="752"/>
                </a:lnTo>
                <a:lnTo>
                  <a:pt x="1892" y="795"/>
                </a:lnTo>
                <a:lnTo>
                  <a:pt x="1873" y="838"/>
                </a:lnTo>
                <a:lnTo>
                  <a:pt x="1854" y="881"/>
                </a:lnTo>
                <a:lnTo>
                  <a:pt x="1834" y="923"/>
                </a:lnTo>
                <a:lnTo>
                  <a:pt x="1814" y="965"/>
                </a:lnTo>
                <a:lnTo>
                  <a:pt x="1793" y="1005"/>
                </a:lnTo>
                <a:lnTo>
                  <a:pt x="1772" y="1043"/>
                </a:lnTo>
                <a:lnTo>
                  <a:pt x="1750" y="1078"/>
                </a:lnTo>
                <a:lnTo>
                  <a:pt x="1728" y="1110"/>
                </a:lnTo>
                <a:lnTo>
                  <a:pt x="1704" y="1139"/>
                </a:lnTo>
                <a:lnTo>
                  <a:pt x="1679" y="1163"/>
                </a:lnTo>
                <a:lnTo>
                  <a:pt x="1653" y="1184"/>
                </a:lnTo>
                <a:lnTo>
                  <a:pt x="1607" y="1212"/>
                </a:lnTo>
                <a:lnTo>
                  <a:pt x="1559" y="1237"/>
                </a:lnTo>
                <a:lnTo>
                  <a:pt x="1505" y="1261"/>
                </a:lnTo>
                <a:lnTo>
                  <a:pt x="1450" y="1280"/>
                </a:lnTo>
                <a:lnTo>
                  <a:pt x="1393" y="1299"/>
                </a:lnTo>
                <a:lnTo>
                  <a:pt x="1337" y="1314"/>
                </a:lnTo>
                <a:lnTo>
                  <a:pt x="1281" y="1327"/>
                </a:lnTo>
                <a:lnTo>
                  <a:pt x="1226" y="1339"/>
                </a:lnTo>
                <a:lnTo>
                  <a:pt x="1173" y="1348"/>
                </a:lnTo>
                <a:lnTo>
                  <a:pt x="1123" y="1356"/>
                </a:lnTo>
                <a:lnTo>
                  <a:pt x="1078" y="1364"/>
                </a:lnTo>
                <a:lnTo>
                  <a:pt x="1036" y="1369"/>
                </a:lnTo>
                <a:lnTo>
                  <a:pt x="1000" y="1373"/>
                </a:lnTo>
                <a:lnTo>
                  <a:pt x="970" y="1376"/>
                </a:lnTo>
                <a:lnTo>
                  <a:pt x="949" y="1377"/>
                </a:lnTo>
                <a:lnTo>
                  <a:pt x="935" y="1379"/>
                </a:lnTo>
                <a:lnTo>
                  <a:pt x="929" y="1379"/>
                </a:lnTo>
                <a:lnTo>
                  <a:pt x="927" y="1379"/>
                </a:lnTo>
                <a:lnTo>
                  <a:pt x="920" y="1380"/>
                </a:lnTo>
                <a:lnTo>
                  <a:pt x="908" y="1381"/>
                </a:lnTo>
                <a:lnTo>
                  <a:pt x="894" y="1384"/>
                </a:lnTo>
                <a:lnTo>
                  <a:pt x="874" y="1388"/>
                </a:lnTo>
                <a:lnTo>
                  <a:pt x="852" y="1392"/>
                </a:lnTo>
                <a:lnTo>
                  <a:pt x="826" y="1398"/>
                </a:lnTo>
                <a:lnTo>
                  <a:pt x="798" y="1406"/>
                </a:lnTo>
                <a:lnTo>
                  <a:pt x="767" y="1415"/>
                </a:lnTo>
                <a:lnTo>
                  <a:pt x="734" y="1426"/>
                </a:lnTo>
                <a:lnTo>
                  <a:pt x="699" y="1439"/>
                </a:lnTo>
                <a:lnTo>
                  <a:pt x="662" y="1455"/>
                </a:lnTo>
                <a:lnTo>
                  <a:pt x="624" y="1472"/>
                </a:lnTo>
                <a:lnTo>
                  <a:pt x="585" y="1491"/>
                </a:lnTo>
                <a:lnTo>
                  <a:pt x="545" y="1514"/>
                </a:lnTo>
                <a:lnTo>
                  <a:pt x="505" y="1540"/>
                </a:lnTo>
                <a:lnTo>
                  <a:pt x="465" y="1568"/>
                </a:lnTo>
                <a:lnTo>
                  <a:pt x="426" y="1599"/>
                </a:lnTo>
                <a:lnTo>
                  <a:pt x="387" y="1633"/>
                </a:lnTo>
                <a:lnTo>
                  <a:pt x="347" y="1671"/>
                </a:lnTo>
                <a:lnTo>
                  <a:pt x="311" y="1712"/>
                </a:lnTo>
                <a:lnTo>
                  <a:pt x="274" y="1756"/>
                </a:lnTo>
                <a:lnTo>
                  <a:pt x="240" y="1805"/>
                </a:lnTo>
                <a:lnTo>
                  <a:pt x="208" y="1857"/>
                </a:lnTo>
                <a:lnTo>
                  <a:pt x="178" y="1914"/>
                </a:lnTo>
                <a:lnTo>
                  <a:pt x="152" y="1974"/>
                </a:lnTo>
                <a:lnTo>
                  <a:pt x="128" y="2040"/>
                </a:lnTo>
                <a:lnTo>
                  <a:pt x="107" y="2109"/>
                </a:lnTo>
                <a:lnTo>
                  <a:pt x="90" y="2184"/>
                </a:lnTo>
                <a:lnTo>
                  <a:pt x="76" y="2263"/>
                </a:lnTo>
                <a:lnTo>
                  <a:pt x="68" y="2348"/>
                </a:lnTo>
                <a:lnTo>
                  <a:pt x="63" y="2437"/>
                </a:lnTo>
                <a:lnTo>
                  <a:pt x="34" y="2311"/>
                </a:lnTo>
                <a:lnTo>
                  <a:pt x="14" y="2185"/>
                </a:lnTo>
                <a:lnTo>
                  <a:pt x="3" y="2059"/>
                </a:lnTo>
                <a:lnTo>
                  <a:pt x="0" y="1934"/>
                </a:lnTo>
                <a:lnTo>
                  <a:pt x="5" y="1808"/>
                </a:lnTo>
                <a:lnTo>
                  <a:pt x="17" y="1684"/>
                </a:lnTo>
                <a:lnTo>
                  <a:pt x="35" y="1561"/>
                </a:lnTo>
                <a:lnTo>
                  <a:pt x="62" y="1439"/>
                </a:lnTo>
                <a:lnTo>
                  <a:pt x="93" y="1320"/>
                </a:lnTo>
                <a:lnTo>
                  <a:pt x="131" y="1204"/>
                </a:lnTo>
                <a:lnTo>
                  <a:pt x="176" y="1090"/>
                </a:lnTo>
                <a:lnTo>
                  <a:pt x="224" y="980"/>
                </a:lnTo>
                <a:lnTo>
                  <a:pt x="278" y="872"/>
                </a:lnTo>
                <a:lnTo>
                  <a:pt x="337" y="770"/>
                </a:lnTo>
                <a:lnTo>
                  <a:pt x="400" y="672"/>
                </a:lnTo>
                <a:lnTo>
                  <a:pt x="465" y="578"/>
                </a:lnTo>
                <a:lnTo>
                  <a:pt x="536" y="490"/>
                </a:lnTo>
                <a:lnTo>
                  <a:pt x="610" y="408"/>
                </a:lnTo>
                <a:lnTo>
                  <a:pt x="686" y="332"/>
                </a:lnTo>
                <a:lnTo>
                  <a:pt x="763" y="262"/>
                </a:lnTo>
                <a:lnTo>
                  <a:pt x="844" y="198"/>
                </a:lnTo>
                <a:lnTo>
                  <a:pt x="926" y="143"/>
                </a:lnTo>
                <a:lnTo>
                  <a:pt x="1009" y="94"/>
                </a:lnTo>
                <a:lnTo>
                  <a:pt x="1091" y="56"/>
                </a:lnTo>
                <a:lnTo>
                  <a:pt x="1172" y="30"/>
                </a:lnTo>
                <a:lnTo>
                  <a:pt x="1252" y="12"/>
                </a:lnTo>
                <a:lnTo>
                  <a:pt x="1331" y="1"/>
                </a:lnTo>
                <a:lnTo>
                  <a:pt x="1409" y="0"/>
                </a:lnTo>
                <a:close/>
              </a:path>
            </a:pathLst>
          </a:custGeom>
          <a:solidFill>
            <a:srgbClr val="FF2B2A"/>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2187630" y="1762391"/>
            <a:ext cx="2632898" cy="1747002"/>
          </a:xfrm>
          <a:custGeom>
            <a:avLst/>
            <a:gdLst>
              <a:gd name="T0" fmla="*/ 1202 w 2761"/>
              <a:gd name="T1" fmla="*/ 2 h 1832"/>
              <a:gd name="T2" fmla="*/ 1388 w 2761"/>
              <a:gd name="T3" fmla="*/ 15 h 1832"/>
              <a:gd name="T4" fmla="*/ 1563 w 2761"/>
              <a:gd name="T5" fmla="*/ 44 h 1832"/>
              <a:gd name="T6" fmla="*/ 1724 w 2761"/>
              <a:gd name="T7" fmla="*/ 84 h 1832"/>
              <a:gd name="T8" fmla="*/ 1873 w 2761"/>
              <a:gd name="T9" fmla="*/ 133 h 1832"/>
              <a:gd name="T10" fmla="*/ 2008 w 2761"/>
              <a:gd name="T11" fmla="*/ 189 h 1832"/>
              <a:gd name="T12" fmla="*/ 2130 w 2761"/>
              <a:gd name="T13" fmla="*/ 248 h 1832"/>
              <a:gd name="T14" fmla="*/ 2238 w 2761"/>
              <a:gd name="T15" fmla="*/ 309 h 1832"/>
              <a:gd name="T16" fmla="*/ 2329 w 2761"/>
              <a:gd name="T17" fmla="*/ 368 h 1832"/>
              <a:gd name="T18" fmla="*/ 2405 w 2761"/>
              <a:gd name="T19" fmla="*/ 421 h 1832"/>
              <a:gd name="T20" fmla="*/ 2466 w 2761"/>
              <a:gd name="T21" fmla="*/ 469 h 1832"/>
              <a:gd name="T22" fmla="*/ 2509 w 2761"/>
              <a:gd name="T23" fmla="*/ 505 h 1832"/>
              <a:gd name="T24" fmla="*/ 2535 w 2761"/>
              <a:gd name="T25" fmla="*/ 529 h 1832"/>
              <a:gd name="T26" fmla="*/ 2548 w 2761"/>
              <a:gd name="T27" fmla="*/ 545 h 1832"/>
              <a:gd name="T28" fmla="*/ 2571 w 2761"/>
              <a:gd name="T29" fmla="*/ 575 h 1832"/>
              <a:gd name="T30" fmla="*/ 2601 w 2761"/>
              <a:gd name="T31" fmla="*/ 618 h 1832"/>
              <a:gd name="T32" fmla="*/ 2635 w 2761"/>
              <a:gd name="T33" fmla="*/ 673 h 1832"/>
              <a:gd name="T34" fmla="*/ 2672 w 2761"/>
              <a:gd name="T35" fmla="*/ 741 h 1832"/>
              <a:gd name="T36" fmla="*/ 2706 w 2761"/>
              <a:gd name="T37" fmla="*/ 821 h 1832"/>
              <a:gd name="T38" fmla="*/ 2733 w 2761"/>
              <a:gd name="T39" fmla="*/ 913 h 1832"/>
              <a:gd name="T40" fmla="*/ 2753 w 2761"/>
              <a:gd name="T41" fmla="*/ 1016 h 1832"/>
              <a:gd name="T42" fmla="*/ 2761 w 2761"/>
              <a:gd name="T43" fmla="*/ 1128 h 1832"/>
              <a:gd name="T44" fmla="*/ 2753 w 2761"/>
              <a:gd name="T45" fmla="*/ 1250 h 1832"/>
              <a:gd name="T46" fmla="*/ 2728 w 2761"/>
              <a:gd name="T47" fmla="*/ 1383 h 1832"/>
              <a:gd name="T48" fmla="*/ 2679 w 2761"/>
              <a:gd name="T49" fmla="*/ 1525 h 1832"/>
              <a:gd name="T50" fmla="*/ 2606 w 2761"/>
              <a:gd name="T51" fmla="*/ 1674 h 1832"/>
              <a:gd name="T52" fmla="*/ 2505 w 2761"/>
              <a:gd name="T53" fmla="*/ 1832 h 1832"/>
              <a:gd name="T54" fmla="*/ 2533 w 2761"/>
              <a:gd name="T55" fmla="*/ 1770 h 1832"/>
              <a:gd name="T56" fmla="*/ 2537 w 2761"/>
              <a:gd name="T57" fmla="*/ 1720 h 1832"/>
              <a:gd name="T58" fmla="*/ 2521 w 2761"/>
              <a:gd name="T59" fmla="*/ 1679 h 1832"/>
              <a:gd name="T60" fmla="*/ 2488 w 2761"/>
              <a:gd name="T61" fmla="*/ 1648 h 1832"/>
              <a:gd name="T62" fmla="*/ 2445 w 2761"/>
              <a:gd name="T63" fmla="*/ 1626 h 1832"/>
              <a:gd name="T64" fmla="*/ 2394 w 2761"/>
              <a:gd name="T65" fmla="*/ 1611 h 1832"/>
              <a:gd name="T66" fmla="*/ 2340 w 2761"/>
              <a:gd name="T67" fmla="*/ 1605 h 1832"/>
              <a:gd name="T68" fmla="*/ 2286 w 2761"/>
              <a:gd name="T69" fmla="*/ 1603 h 1832"/>
              <a:gd name="T70" fmla="*/ 2221 w 2761"/>
              <a:gd name="T71" fmla="*/ 1597 h 1832"/>
              <a:gd name="T72" fmla="*/ 2142 w 2761"/>
              <a:gd name="T73" fmla="*/ 1589 h 1832"/>
              <a:gd name="T74" fmla="*/ 2053 w 2761"/>
              <a:gd name="T75" fmla="*/ 1577 h 1832"/>
              <a:gd name="T76" fmla="*/ 1960 w 2761"/>
              <a:gd name="T77" fmla="*/ 1560 h 1832"/>
              <a:gd name="T78" fmla="*/ 1863 w 2761"/>
              <a:gd name="T79" fmla="*/ 1534 h 1832"/>
              <a:gd name="T80" fmla="*/ 1767 w 2761"/>
              <a:gd name="T81" fmla="*/ 1497 h 1832"/>
              <a:gd name="T82" fmla="*/ 1675 w 2761"/>
              <a:gd name="T83" fmla="*/ 1449 h 1832"/>
              <a:gd name="T84" fmla="*/ 1590 w 2761"/>
              <a:gd name="T85" fmla="*/ 1384 h 1832"/>
              <a:gd name="T86" fmla="*/ 1514 w 2761"/>
              <a:gd name="T87" fmla="*/ 1304 h 1832"/>
              <a:gd name="T88" fmla="*/ 1452 w 2761"/>
              <a:gd name="T89" fmla="*/ 1205 h 1832"/>
              <a:gd name="T90" fmla="*/ 1399 w 2761"/>
              <a:gd name="T91" fmla="*/ 1075 h 1832"/>
              <a:gd name="T92" fmla="*/ 1333 w 2761"/>
              <a:gd name="T93" fmla="*/ 932 h 1832"/>
              <a:gd name="T94" fmla="*/ 1254 w 2761"/>
              <a:gd name="T95" fmla="*/ 795 h 1832"/>
              <a:gd name="T96" fmla="*/ 1165 w 2761"/>
              <a:gd name="T97" fmla="*/ 668 h 1832"/>
              <a:gd name="T98" fmla="*/ 1064 w 2761"/>
              <a:gd name="T99" fmla="*/ 553 h 1832"/>
              <a:gd name="T100" fmla="*/ 953 w 2761"/>
              <a:gd name="T101" fmla="*/ 452 h 1832"/>
              <a:gd name="T102" fmla="*/ 831 w 2761"/>
              <a:gd name="T103" fmla="*/ 368 h 1832"/>
              <a:gd name="T104" fmla="*/ 699 w 2761"/>
              <a:gd name="T105" fmla="*/ 302 h 1832"/>
              <a:gd name="T106" fmla="*/ 558 w 2761"/>
              <a:gd name="T107" fmla="*/ 257 h 1832"/>
              <a:gd name="T108" fmla="*/ 409 w 2761"/>
              <a:gd name="T109" fmla="*/ 238 h 1832"/>
              <a:gd name="T110" fmla="*/ 250 w 2761"/>
              <a:gd name="T111" fmla="*/ 244 h 1832"/>
              <a:gd name="T112" fmla="*/ 85 w 2761"/>
              <a:gd name="T113" fmla="*/ 281 h 1832"/>
              <a:gd name="T114" fmla="*/ 121 w 2761"/>
              <a:gd name="T115" fmla="*/ 248 h 1832"/>
              <a:gd name="T116" fmla="*/ 355 w 2761"/>
              <a:gd name="T117" fmla="*/ 147 h 1832"/>
              <a:gd name="T118" fmla="*/ 582 w 2761"/>
              <a:gd name="T119" fmla="*/ 75 h 1832"/>
              <a:gd name="T120" fmla="*/ 798 w 2761"/>
              <a:gd name="T121" fmla="*/ 29 h 1832"/>
              <a:gd name="T122" fmla="*/ 1005 w 2761"/>
              <a:gd name="T123" fmla="*/ 5 h 1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61" h="1832">
                <a:moveTo>
                  <a:pt x="1105" y="0"/>
                </a:moveTo>
                <a:lnTo>
                  <a:pt x="1202" y="2"/>
                </a:lnTo>
                <a:lnTo>
                  <a:pt x="1296" y="7"/>
                </a:lnTo>
                <a:lnTo>
                  <a:pt x="1388" y="15"/>
                </a:lnTo>
                <a:lnTo>
                  <a:pt x="1477" y="28"/>
                </a:lnTo>
                <a:lnTo>
                  <a:pt x="1563" y="44"/>
                </a:lnTo>
                <a:lnTo>
                  <a:pt x="1645" y="62"/>
                </a:lnTo>
                <a:lnTo>
                  <a:pt x="1724" y="84"/>
                </a:lnTo>
                <a:lnTo>
                  <a:pt x="1800" y="108"/>
                </a:lnTo>
                <a:lnTo>
                  <a:pt x="1873" y="133"/>
                </a:lnTo>
                <a:lnTo>
                  <a:pt x="1943" y="160"/>
                </a:lnTo>
                <a:lnTo>
                  <a:pt x="2008" y="189"/>
                </a:lnTo>
                <a:lnTo>
                  <a:pt x="2071" y="219"/>
                </a:lnTo>
                <a:lnTo>
                  <a:pt x="2130" y="248"/>
                </a:lnTo>
                <a:lnTo>
                  <a:pt x="2187" y="280"/>
                </a:lnTo>
                <a:lnTo>
                  <a:pt x="2238" y="309"/>
                </a:lnTo>
                <a:lnTo>
                  <a:pt x="2286" y="339"/>
                </a:lnTo>
                <a:lnTo>
                  <a:pt x="2329" y="368"/>
                </a:lnTo>
                <a:lnTo>
                  <a:pt x="2370" y="395"/>
                </a:lnTo>
                <a:lnTo>
                  <a:pt x="2405" y="421"/>
                </a:lnTo>
                <a:lnTo>
                  <a:pt x="2438" y="446"/>
                </a:lnTo>
                <a:lnTo>
                  <a:pt x="2466" y="469"/>
                </a:lnTo>
                <a:lnTo>
                  <a:pt x="2489" y="488"/>
                </a:lnTo>
                <a:lnTo>
                  <a:pt x="2509" y="505"/>
                </a:lnTo>
                <a:lnTo>
                  <a:pt x="2525" y="518"/>
                </a:lnTo>
                <a:lnTo>
                  <a:pt x="2535" y="529"/>
                </a:lnTo>
                <a:lnTo>
                  <a:pt x="2540" y="534"/>
                </a:lnTo>
                <a:lnTo>
                  <a:pt x="2548" y="545"/>
                </a:lnTo>
                <a:lnTo>
                  <a:pt x="2559" y="558"/>
                </a:lnTo>
                <a:lnTo>
                  <a:pt x="2571" y="575"/>
                </a:lnTo>
                <a:lnTo>
                  <a:pt x="2585" y="595"/>
                </a:lnTo>
                <a:lnTo>
                  <a:pt x="2601" y="618"/>
                </a:lnTo>
                <a:lnTo>
                  <a:pt x="2618" y="644"/>
                </a:lnTo>
                <a:lnTo>
                  <a:pt x="2635" y="673"/>
                </a:lnTo>
                <a:lnTo>
                  <a:pt x="2653" y="706"/>
                </a:lnTo>
                <a:lnTo>
                  <a:pt x="2672" y="741"/>
                </a:lnTo>
                <a:lnTo>
                  <a:pt x="2689" y="781"/>
                </a:lnTo>
                <a:lnTo>
                  <a:pt x="2706" y="821"/>
                </a:lnTo>
                <a:lnTo>
                  <a:pt x="2720" y="866"/>
                </a:lnTo>
                <a:lnTo>
                  <a:pt x="2733" y="913"/>
                </a:lnTo>
                <a:lnTo>
                  <a:pt x="2745" y="963"/>
                </a:lnTo>
                <a:lnTo>
                  <a:pt x="2753" y="1016"/>
                </a:lnTo>
                <a:lnTo>
                  <a:pt x="2758" y="1071"/>
                </a:lnTo>
                <a:lnTo>
                  <a:pt x="2761" y="1128"/>
                </a:lnTo>
                <a:lnTo>
                  <a:pt x="2759" y="1187"/>
                </a:lnTo>
                <a:lnTo>
                  <a:pt x="2753" y="1250"/>
                </a:lnTo>
                <a:lnTo>
                  <a:pt x="2742" y="1316"/>
                </a:lnTo>
                <a:lnTo>
                  <a:pt x="2728" y="1383"/>
                </a:lnTo>
                <a:lnTo>
                  <a:pt x="2706" y="1452"/>
                </a:lnTo>
                <a:lnTo>
                  <a:pt x="2679" y="1525"/>
                </a:lnTo>
                <a:lnTo>
                  <a:pt x="2647" y="1598"/>
                </a:lnTo>
                <a:lnTo>
                  <a:pt x="2606" y="1674"/>
                </a:lnTo>
                <a:lnTo>
                  <a:pt x="2560" y="1752"/>
                </a:lnTo>
                <a:lnTo>
                  <a:pt x="2505" y="1832"/>
                </a:lnTo>
                <a:lnTo>
                  <a:pt x="2522" y="1800"/>
                </a:lnTo>
                <a:lnTo>
                  <a:pt x="2533" y="1770"/>
                </a:lnTo>
                <a:lnTo>
                  <a:pt x="2538" y="1744"/>
                </a:lnTo>
                <a:lnTo>
                  <a:pt x="2537" y="1720"/>
                </a:lnTo>
                <a:lnTo>
                  <a:pt x="2531" y="1698"/>
                </a:lnTo>
                <a:lnTo>
                  <a:pt x="2521" y="1679"/>
                </a:lnTo>
                <a:lnTo>
                  <a:pt x="2506" y="1662"/>
                </a:lnTo>
                <a:lnTo>
                  <a:pt x="2488" y="1648"/>
                </a:lnTo>
                <a:lnTo>
                  <a:pt x="2467" y="1636"/>
                </a:lnTo>
                <a:lnTo>
                  <a:pt x="2445" y="1626"/>
                </a:lnTo>
                <a:lnTo>
                  <a:pt x="2420" y="1618"/>
                </a:lnTo>
                <a:lnTo>
                  <a:pt x="2394" y="1611"/>
                </a:lnTo>
                <a:lnTo>
                  <a:pt x="2366" y="1607"/>
                </a:lnTo>
                <a:lnTo>
                  <a:pt x="2340" y="1605"/>
                </a:lnTo>
                <a:lnTo>
                  <a:pt x="2312" y="1603"/>
                </a:lnTo>
                <a:lnTo>
                  <a:pt x="2286" y="1603"/>
                </a:lnTo>
                <a:lnTo>
                  <a:pt x="2255" y="1601"/>
                </a:lnTo>
                <a:lnTo>
                  <a:pt x="2221" y="1597"/>
                </a:lnTo>
                <a:lnTo>
                  <a:pt x="2183" y="1594"/>
                </a:lnTo>
                <a:lnTo>
                  <a:pt x="2142" y="1589"/>
                </a:lnTo>
                <a:lnTo>
                  <a:pt x="2099" y="1584"/>
                </a:lnTo>
                <a:lnTo>
                  <a:pt x="2053" y="1577"/>
                </a:lnTo>
                <a:lnTo>
                  <a:pt x="2007" y="1569"/>
                </a:lnTo>
                <a:lnTo>
                  <a:pt x="1960" y="1560"/>
                </a:lnTo>
                <a:lnTo>
                  <a:pt x="1911" y="1548"/>
                </a:lnTo>
                <a:lnTo>
                  <a:pt x="1863" y="1534"/>
                </a:lnTo>
                <a:lnTo>
                  <a:pt x="1816" y="1517"/>
                </a:lnTo>
                <a:lnTo>
                  <a:pt x="1767" y="1497"/>
                </a:lnTo>
                <a:lnTo>
                  <a:pt x="1720" y="1475"/>
                </a:lnTo>
                <a:lnTo>
                  <a:pt x="1675" y="1449"/>
                </a:lnTo>
                <a:lnTo>
                  <a:pt x="1631" y="1418"/>
                </a:lnTo>
                <a:lnTo>
                  <a:pt x="1590" y="1384"/>
                </a:lnTo>
                <a:lnTo>
                  <a:pt x="1551" y="1346"/>
                </a:lnTo>
                <a:lnTo>
                  <a:pt x="1514" y="1304"/>
                </a:lnTo>
                <a:lnTo>
                  <a:pt x="1481" y="1257"/>
                </a:lnTo>
                <a:lnTo>
                  <a:pt x="1452" y="1205"/>
                </a:lnTo>
                <a:lnTo>
                  <a:pt x="1428" y="1147"/>
                </a:lnTo>
                <a:lnTo>
                  <a:pt x="1399" y="1075"/>
                </a:lnTo>
                <a:lnTo>
                  <a:pt x="1367" y="1003"/>
                </a:lnTo>
                <a:lnTo>
                  <a:pt x="1333" y="932"/>
                </a:lnTo>
                <a:lnTo>
                  <a:pt x="1295" y="862"/>
                </a:lnTo>
                <a:lnTo>
                  <a:pt x="1254" y="795"/>
                </a:lnTo>
                <a:lnTo>
                  <a:pt x="1211" y="730"/>
                </a:lnTo>
                <a:lnTo>
                  <a:pt x="1165" y="668"/>
                </a:lnTo>
                <a:lnTo>
                  <a:pt x="1116" y="609"/>
                </a:lnTo>
                <a:lnTo>
                  <a:pt x="1064" y="553"/>
                </a:lnTo>
                <a:lnTo>
                  <a:pt x="1009" y="500"/>
                </a:lnTo>
                <a:lnTo>
                  <a:pt x="953" y="452"/>
                </a:lnTo>
                <a:lnTo>
                  <a:pt x="893" y="407"/>
                </a:lnTo>
                <a:lnTo>
                  <a:pt x="831" y="368"/>
                </a:lnTo>
                <a:lnTo>
                  <a:pt x="766" y="332"/>
                </a:lnTo>
                <a:lnTo>
                  <a:pt x="699" y="302"/>
                </a:lnTo>
                <a:lnTo>
                  <a:pt x="629" y="277"/>
                </a:lnTo>
                <a:lnTo>
                  <a:pt x="558" y="257"/>
                </a:lnTo>
                <a:lnTo>
                  <a:pt x="485" y="244"/>
                </a:lnTo>
                <a:lnTo>
                  <a:pt x="409" y="238"/>
                </a:lnTo>
                <a:lnTo>
                  <a:pt x="330" y="238"/>
                </a:lnTo>
                <a:lnTo>
                  <a:pt x="250" y="244"/>
                </a:lnTo>
                <a:lnTo>
                  <a:pt x="169" y="259"/>
                </a:lnTo>
                <a:lnTo>
                  <a:pt x="85" y="281"/>
                </a:lnTo>
                <a:lnTo>
                  <a:pt x="0" y="310"/>
                </a:lnTo>
                <a:lnTo>
                  <a:pt x="121" y="248"/>
                </a:lnTo>
                <a:lnTo>
                  <a:pt x="239" y="194"/>
                </a:lnTo>
                <a:lnTo>
                  <a:pt x="355" y="147"/>
                </a:lnTo>
                <a:lnTo>
                  <a:pt x="469" y="108"/>
                </a:lnTo>
                <a:lnTo>
                  <a:pt x="582" y="75"/>
                </a:lnTo>
                <a:lnTo>
                  <a:pt x="691" y="49"/>
                </a:lnTo>
                <a:lnTo>
                  <a:pt x="798" y="29"/>
                </a:lnTo>
                <a:lnTo>
                  <a:pt x="903" y="15"/>
                </a:lnTo>
                <a:lnTo>
                  <a:pt x="1005" y="5"/>
                </a:lnTo>
                <a:lnTo>
                  <a:pt x="1105" y="0"/>
                </a:lnTo>
                <a:close/>
              </a:path>
            </a:pathLst>
          </a:custGeom>
          <a:solidFill>
            <a:srgbClr val="85C401"/>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897439" y="2271615"/>
            <a:ext cx="1421822" cy="2800735"/>
          </a:xfrm>
          <a:custGeom>
            <a:avLst/>
            <a:gdLst>
              <a:gd name="T0" fmla="*/ 918 w 1491"/>
              <a:gd name="T1" fmla="*/ 162 h 2937"/>
              <a:gd name="T2" fmla="*/ 1130 w 1491"/>
              <a:gd name="T3" fmla="*/ 428 h 2937"/>
              <a:gd name="T4" fmla="*/ 1291 w 1491"/>
              <a:gd name="T5" fmla="*/ 718 h 2937"/>
              <a:gd name="T6" fmla="*/ 1404 w 1491"/>
              <a:gd name="T7" fmla="*/ 1022 h 2937"/>
              <a:gd name="T8" fmla="*/ 1470 w 1491"/>
              <a:gd name="T9" fmla="*/ 1332 h 2937"/>
              <a:gd name="T10" fmla="*/ 1491 w 1491"/>
              <a:gd name="T11" fmla="*/ 1640 h 2937"/>
              <a:gd name="T12" fmla="*/ 1482 w 1491"/>
              <a:gd name="T13" fmla="*/ 1839 h 2937"/>
              <a:gd name="T14" fmla="*/ 1433 w 1491"/>
              <a:gd name="T15" fmla="*/ 2125 h 2937"/>
              <a:gd name="T16" fmla="*/ 1347 w 1491"/>
              <a:gd name="T17" fmla="*/ 2386 h 2937"/>
              <a:gd name="T18" fmla="*/ 1206 w 1491"/>
              <a:gd name="T19" fmla="*/ 2606 h 2937"/>
              <a:gd name="T20" fmla="*/ 1040 w 1491"/>
              <a:gd name="T21" fmla="*/ 2760 h 2937"/>
              <a:gd name="T22" fmla="*/ 867 w 1491"/>
              <a:gd name="T23" fmla="*/ 2860 h 2937"/>
              <a:gd name="T24" fmla="*/ 692 w 1491"/>
              <a:gd name="T25" fmla="*/ 2916 h 2937"/>
              <a:gd name="T26" fmla="*/ 523 w 1491"/>
              <a:gd name="T27" fmla="*/ 2936 h 2937"/>
              <a:gd name="T28" fmla="*/ 367 w 1491"/>
              <a:gd name="T29" fmla="*/ 2931 h 2937"/>
              <a:gd name="T30" fmla="*/ 230 w 1491"/>
              <a:gd name="T31" fmla="*/ 2909 h 2937"/>
              <a:gd name="T32" fmla="*/ 120 w 1491"/>
              <a:gd name="T33" fmla="*/ 2878 h 2937"/>
              <a:gd name="T34" fmla="*/ 41 w 1491"/>
              <a:gd name="T35" fmla="*/ 2851 h 2937"/>
              <a:gd name="T36" fmla="*/ 3 w 1491"/>
              <a:gd name="T37" fmla="*/ 2835 h 2937"/>
              <a:gd name="T38" fmla="*/ 7 w 1491"/>
              <a:gd name="T39" fmla="*/ 2836 h 2937"/>
              <a:gd name="T40" fmla="*/ 37 w 1491"/>
              <a:gd name="T41" fmla="*/ 2844 h 2937"/>
              <a:gd name="T42" fmla="*/ 83 w 1491"/>
              <a:gd name="T43" fmla="*/ 2851 h 2937"/>
              <a:gd name="T44" fmla="*/ 135 w 1491"/>
              <a:gd name="T45" fmla="*/ 2848 h 2937"/>
              <a:gd name="T46" fmla="*/ 185 w 1491"/>
              <a:gd name="T47" fmla="*/ 2830 h 2937"/>
              <a:gd name="T48" fmla="*/ 224 w 1491"/>
              <a:gd name="T49" fmla="*/ 2787 h 2937"/>
              <a:gd name="T50" fmla="*/ 243 w 1491"/>
              <a:gd name="T51" fmla="*/ 2711 h 2937"/>
              <a:gd name="T52" fmla="*/ 231 w 1491"/>
              <a:gd name="T53" fmla="*/ 2595 h 2937"/>
              <a:gd name="T54" fmla="*/ 218 w 1491"/>
              <a:gd name="T55" fmla="*/ 2515 h 2937"/>
              <a:gd name="T56" fmla="*/ 196 w 1491"/>
              <a:gd name="T57" fmla="*/ 2384 h 2937"/>
              <a:gd name="T58" fmla="*/ 177 w 1491"/>
              <a:gd name="T59" fmla="*/ 2225 h 2937"/>
              <a:gd name="T60" fmla="*/ 175 w 1491"/>
              <a:gd name="T61" fmla="*/ 2060 h 2937"/>
              <a:gd name="T62" fmla="*/ 200 w 1491"/>
              <a:gd name="T63" fmla="*/ 1910 h 2937"/>
              <a:gd name="T64" fmla="*/ 247 w 1491"/>
              <a:gd name="T65" fmla="*/ 1811 h 2937"/>
              <a:gd name="T66" fmla="*/ 324 w 1491"/>
              <a:gd name="T67" fmla="*/ 1700 h 2937"/>
              <a:gd name="T68" fmla="*/ 417 w 1491"/>
              <a:gd name="T69" fmla="*/ 1589 h 2937"/>
              <a:gd name="T70" fmla="*/ 514 w 1491"/>
              <a:gd name="T71" fmla="*/ 1483 h 2937"/>
              <a:gd name="T72" fmla="*/ 605 w 1491"/>
              <a:gd name="T73" fmla="*/ 1392 h 2937"/>
              <a:gd name="T74" fmla="*/ 673 w 1491"/>
              <a:gd name="T75" fmla="*/ 1325 h 2937"/>
              <a:gd name="T76" fmla="*/ 709 w 1491"/>
              <a:gd name="T77" fmla="*/ 1292 h 2937"/>
              <a:gd name="T78" fmla="*/ 721 w 1491"/>
              <a:gd name="T79" fmla="*/ 1279 h 2937"/>
              <a:gd name="T80" fmla="*/ 759 w 1491"/>
              <a:gd name="T81" fmla="*/ 1225 h 2937"/>
              <a:gd name="T82" fmla="*/ 816 w 1491"/>
              <a:gd name="T83" fmla="*/ 1132 h 2937"/>
              <a:gd name="T84" fmla="*/ 876 w 1491"/>
              <a:gd name="T85" fmla="*/ 1002 h 2937"/>
              <a:gd name="T86" fmla="*/ 927 w 1491"/>
              <a:gd name="T87" fmla="*/ 842 h 2937"/>
              <a:gd name="T88" fmla="*/ 953 w 1491"/>
              <a:gd name="T89" fmla="*/ 657 h 2937"/>
              <a:gd name="T90" fmla="*/ 941 w 1491"/>
              <a:gd name="T91" fmla="*/ 451 h 2937"/>
              <a:gd name="T92" fmla="*/ 879 w 1491"/>
              <a:gd name="T93" fmla="*/ 231 h 2937"/>
              <a:gd name="T94" fmla="*/ 747 w 1491"/>
              <a:gd name="T95" fmla="*/ 0 h 29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91" h="2937">
                <a:moveTo>
                  <a:pt x="747" y="0"/>
                </a:moveTo>
                <a:lnTo>
                  <a:pt x="837" y="79"/>
                </a:lnTo>
                <a:lnTo>
                  <a:pt x="918" y="162"/>
                </a:lnTo>
                <a:lnTo>
                  <a:pt x="995" y="247"/>
                </a:lnTo>
                <a:lnTo>
                  <a:pt x="1066" y="336"/>
                </a:lnTo>
                <a:lnTo>
                  <a:pt x="1130" y="428"/>
                </a:lnTo>
                <a:lnTo>
                  <a:pt x="1189" y="522"/>
                </a:lnTo>
                <a:lnTo>
                  <a:pt x="1243" y="619"/>
                </a:lnTo>
                <a:lnTo>
                  <a:pt x="1291" y="718"/>
                </a:lnTo>
                <a:lnTo>
                  <a:pt x="1335" y="817"/>
                </a:lnTo>
                <a:lnTo>
                  <a:pt x="1371" y="920"/>
                </a:lnTo>
                <a:lnTo>
                  <a:pt x="1404" y="1022"/>
                </a:lnTo>
                <a:lnTo>
                  <a:pt x="1432" y="1124"/>
                </a:lnTo>
                <a:lnTo>
                  <a:pt x="1453" y="1228"/>
                </a:lnTo>
                <a:lnTo>
                  <a:pt x="1470" y="1332"/>
                </a:lnTo>
                <a:lnTo>
                  <a:pt x="1482" y="1435"/>
                </a:lnTo>
                <a:lnTo>
                  <a:pt x="1489" y="1538"/>
                </a:lnTo>
                <a:lnTo>
                  <a:pt x="1491" y="1640"/>
                </a:lnTo>
                <a:lnTo>
                  <a:pt x="1491" y="1640"/>
                </a:lnTo>
                <a:lnTo>
                  <a:pt x="1489" y="1740"/>
                </a:lnTo>
                <a:lnTo>
                  <a:pt x="1482" y="1839"/>
                </a:lnTo>
                <a:lnTo>
                  <a:pt x="1470" y="1937"/>
                </a:lnTo>
                <a:lnTo>
                  <a:pt x="1454" y="2032"/>
                </a:lnTo>
                <a:lnTo>
                  <a:pt x="1433" y="2125"/>
                </a:lnTo>
                <a:lnTo>
                  <a:pt x="1408" y="2216"/>
                </a:lnTo>
                <a:lnTo>
                  <a:pt x="1379" y="2303"/>
                </a:lnTo>
                <a:lnTo>
                  <a:pt x="1347" y="2386"/>
                </a:lnTo>
                <a:lnTo>
                  <a:pt x="1309" y="2468"/>
                </a:lnTo>
                <a:lnTo>
                  <a:pt x="1259" y="2540"/>
                </a:lnTo>
                <a:lnTo>
                  <a:pt x="1206" y="2606"/>
                </a:lnTo>
                <a:lnTo>
                  <a:pt x="1153" y="2663"/>
                </a:lnTo>
                <a:lnTo>
                  <a:pt x="1096" y="2714"/>
                </a:lnTo>
                <a:lnTo>
                  <a:pt x="1040" y="2760"/>
                </a:lnTo>
                <a:lnTo>
                  <a:pt x="983" y="2798"/>
                </a:lnTo>
                <a:lnTo>
                  <a:pt x="926" y="2833"/>
                </a:lnTo>
                <a:lnTo>
                  <a:pt x="867" y="2860"/>
                </a:lnTo>
                <a:lnTo>
                  <a:pt x="809" y="2884"/>
                </a:lnTo>
                <a:lnTo>
                  <a:pt x="750" y="2902"/>
                </a:lnTo>
                <a:lnTo>
                  <a:pt x="692" y="2916"/>
                </a:lnTo>
                <a:lnTo>
                  <a:pt x="635" y="2927"/>
                </a:lnTo>
                <a:lnTo>
                  <a:pt x="578" y="2934"/>
                </a:lnTo>
                <a:lnTo>
                  <a:pt x="523" y="2936"/>
                </a:lnTo>
                <a:lnTo>
                  <a:pt x="470" y="2937"/>
                </a:lnTo>
                <a:lnTo>
                  <a:pt x="417" y="2935"/>
                </a:lnTo>
                <a:lnTo>
                  <a:pt x="367" y="2931"/>
                </a:lnTo>
                <a:lnTo>
                  <a:pt x="319" y="2924"/>
                </a:lnTo>
                <a:lnTo>
                  <a:pt x="273" y="2918"/>
                </a:lnTo>
                <a:lnTo>
                  <a:pt x="230" y="2909"/>
                </a:lnTo>
                <a:lnTo>
                  <a:pt x="190" y="2899"/>
                </a:lnTo>
                <a:lnTo>
                  <a:pt x="152" y="2889"/>
                </a:lnTo>
                <a:lnTo>
                  <a:pt x="120" y="2878"/>
                </a:lnTo>
                <a:lnTo>
                  <a:pt x="89" y="2869"/>
                </a:lnTo>
                <a:lnTo>
                  <a:pt x="63" y="2860"/>
                </a:lnTo>
                <a:lnTo>
                  <a:pt x="41" y="2851"/>
                </a:lnTo>
                <a:lnTo>
                  <a:pt x="24" y="2844"/>
                </a:lnTo>
                <a:lnTo>
                  <a:pt x="11" y="2839"/>
                </a:lnTo>
                <a:lnTo>
                  <a:pt x="3" y="2835"/>
                </a:lnTo>
                <a:lnTo>
                  <a:pt x="0" y="2834"/>
                </a:lnTo>
                <a:lnTo>
                  <a:pt x="2" y="2834"/>
                </a:lnTo>
                <a:lnTo>
                  <a:pt x="7" y="2836"/>
                </a:lnTo>
                <a:lnTo>
                  <a:pt x="15" y="2838"/>
                </a:lnTo>
                <a:lnTo>
                  <a:pt x="25" y="2840"/>
                </a:lnTo>
                <a:lnTo>
                  <a:pt x="37" y="2844"/>
                </a:lnTo>
                <a:lnTo>
                  <a:pt x="50" y="2847"/>
                </a:lnTo>
                <a:lnTo>
                  <a:pt x="66" y="2850"/>
                </a:lnTo>
                <a:lnTo>
                  <a:pt x="83" y="2851"/>
                </a:lnTo>
                <a:lnTo>
                  <a:pt x="100" y="2852"/>
                </a:lnTo>
                <a:lnTo>
                  <a:pt x="117" y="2851"/>
                </a:lnTo>
                <a:lnTo>
                  <a:pt x="135" y="2848"/>
                </a:lnTo>
                <a:lnTo>
                  <a:pt x="152" y="2844"/>
                </a:lnTo>
                <a:lnTo>
                  <a:pt x="169" y="2839"/>
                </a:lnTo>
                <a:lnTo>
                  <a:pt x="185" y="2830"/>
                </a:lnTo>
                <a:lnTo>
                  <a:pt x="201" y="2818"/>
                </a:lnTo>
                <a:lnTo>
                  <a:pt x="214" y="2804"/>
                </a:lnTo>
                <a:lnTo>
                  <a:pt x="224" y="2787"/>
                </a:lnTo>
                <a:lnTo>
                  <a:pt x="234" y="2766"/>
                </a:lnTo>
                <a:lnTo>
                  <a:pt x="239" y="2741"/>
                </a:lnTo>
                <a:lnTo>
                  <a:pt x="243" y="2711"/>
                </a:lnTo>
                <a:lnTo>
                  <a:pt x="243" y="2676"/>
                </a:lnTo>
                <a:lnTo>
                  <a:pt x="239" y="2638"/>
                </a:lnTo>
                <a:lnTo>
                  <a:pt x="231" y="2595"/>
                </a:lnTo>
                <a:lnTo>
                  <a:pt x="228" y="2575"/>
                </a:lnTo>
                <a:lnTo>
                  <a:pt x="223" y="2548"/>
                </a:lnTo>
                <a:lnTo>
                  <a:pt x="218" y="2515"/>
                </a:lnTo>
                <a:lnTo>
                  <a:pt x="211" y="2476"/>
                </a:lnTo>
                <a:lnTo>
                  <a:pt x="203" y="2431"/>
                </a:lnTo>
                <a:lnTo>
                  <a:pt x="196" y="2384"/>
                </a:lnTo>
                <a:lnTo>
                  <a:pt x="189" y="2333"/>
                </a:lnTo>
                <a:lnTo>
                  <a:pt x="182" y="2279"/>
                </a:lnTo>
                <a:lnTo>
                  <a:pt x="177" y="2225"/>
                </a:lnTo>
                <a:lnTo>
                  <a:pt x="173" y="2169"/>
                </a:lnTo>
                <a:lnTo>
                  <a:pt x="173" y="2114"/>
                </a:lnTo>
                <a:lnTo>
                  <a:pt x="175" y="2060"/>
                </a:lnTo>
                <a:lnTo>
                  <a:pt x="179" y="2007"/>
                </a:lnTo>
                <a:lnTo>
                  <a:pt x="186" y="1957"/>
                </a:lnTo>
                <a:lnTo>
                  <a:pt x="200" y="1910"/>
                </a:lnTo>
                <a:lnTo>
                  <a:pt x="211" y="1879"/>
                </a:lnTo>
                <a:lnTo>
                  <a:pt x="227" y="1846"/>
                </a:lnTo>
                <a:lnTo>
                  <a:pt x="247" y="1811"/>
                </a:lnTo>
                <a:lnTo>
                  <a:pt x="270" y="1775"/>
                </a:lnTo>
                <a:lnTo>
                  <a:pt x="295" y="1738"/>
                </a:lnTo>
                <a:lnTo>
                  <a:pt x="324" y="1700"/>
                </a:lnTo>
                <a:lnTo>
                  <a:pt x="354" y="1664"/>
                </a:lnTo>
                <a:lnTo>
                  <a:pt x="384" y="1626"/>
                </a:lnTo>
                <a:lnTo>
                  <a:pt x="417" y="1589"/>
                </a:lnTo>
                <a:lnTo>
                  <a:pt x="450" y="1552"/>
                </a:lnTo>
                <a:lnTo>
                  <a:pt x="483" y="1517"/>
                </a:lnTo>
                <a:lnTo>
                  <a:pt x="514" y="1483"/>
                </a:lnTo>
                <a:lnTo>
                  <a:pt x="546" y="1450"/>
                </a:lnTo>
                <a:lnTo>
                  <a:pt x="576" y="1420"/>
                </a:lnTo>
                <a:lnTo>
                  <a:pt x="605" y="1392"/>
                </a:lnTo>
                <a:lnTo>
                  <a:pt x="629" y="1367"/>
                </a:lnTo>
                <a:lnTo>
                  <a:pt x="653" y="1345"/>
                </a:lnTo>
                <a:lnTo>
                  <a:pt x="673" y="1325"/>
                </a:lnTo>
                <a:lnTo>
                  <a:pt x="690" y="1311"/>
                </a:lnTo>
                <a:lnTo>
                  <a:pt x="702" y="1299"/>
                </a:lnTo>
                <a:lnTo>
                  <a:pt x="709" y="1292"/>
                </a:lnTo>
                <a:lnTo>
                  <a:pt x="712" y="1290"/>
                </a:lnTo>
                <a:lnTo>
                  <a:pt x="715" y="1287"/>
                </a:lnTo>
                <a:lnTo>
                  <a:pt x="721" y="1279"/>
                </a:lnTo>
                <a:lnTo>
                  <a:pt x="730" y="1266"/>
                </a:lnTo>
                <a:lnTo>
                  <a:pt x="744" y="1248"/>
                </a:lnTo>
                <a:lnTo>
                  <a:pt x="759" y="1225"/>
                </a:lnTo>
                <a:lnTo>
                  <a:pt x="776" y="1199"/>
                </a:lnTo>
                <a:lnTo>
                  <a:pt x="796" y="1168"/>
                </a:lnTo>
                <a:lnTo>
                  <a:pt x="816" y="1132"/>
                </a:lnTo>
                <a:lnTo>
                  <a:pt x="837" y="1092"/>
                </a:lnTo>
                <a:lnTo>
                  <a:pt x="856" y="1050"/>
                </a:lnTo>
                <a:lnTo>
                  <a:pt x="876" y="1002"/>
                </a:lnTo>
                <a:lnTo>
                  <a:pt x="894" y="953"/>
                </a:lnTo>
                <a:lnTo>
                  <a:pt x="911" y="899"/>
                </a:lnTo>
                <a:lnTo>
                  <a:pt x="927" y="842"/>
                </a:lnTo>
                <a:lnTo>
                  <a:pt x="939" y="783"/>
                </a:lnTo>
                <a:lnTo>
                  <a:pt x="948" y="722"/>
                </a:lnTo>
                <a:lnTo>
                  <a:pt x="953" y="657"/>
                </a:lnTo>
                <a:lnTo>
                  <a:pt x="955" y="591"/>
                </a:lnTo>
                <a:lnTo>
                  <a:pt x="951" y="522"/>
                </a:lnTo>
                <a:lnTo>
                  <a:pt x="941" y="451"/>
                </a:lnTo>
                <a:lnTo>
                  <a:pt x="927" y="379"/>
                </a:lnTo>
                <a:lnTo>
                  <a:pt x="906" y="306"/>
                </a:lnTo>
                <a:lnTo>
                  <a:pt x="879" y="231"/>
                </a:lnTo>
                <a:lnTo>
                  <a:pt x="843" y="155"/>
                </a:lnTo>
                <a:lnTo>
                  <a:pt x="800" y="79"/>
                </a:lnTo>
                <a:lnTo>
                  <a:pt x="747" y="0"/>
                </a:lnTo>
                <a:close/>
              </a:path>
            </a:pathLst>
          </a:custGeom>
          <a:solidFill>
            <a:srgbClr val="3EB8CD"/>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2355463" y="4652764"/>
            <a:ext cx="2772124" cy="1224427"/>
          </a:xfrm>
          <a:custGeom>
            <a:avLst/>
            <a:gdLst>
              <a:gd name="T0" fmla="*/ 2785 w 2907"/>
              <a:gd name="T1" fmla="*/ 223 h 1284"/>
              <a:gd name="T2" fmla="*/ 2586 w 2907"/>
              <a:gd name="T3" fmla="*/ 507 h 1284"/>
              <a:gd name="T4" fmla="*/ 2371 w 2907"/>
              <a:gd name="T5" fmla="*/ 737 h 1284"/>
              <a:gd name="T6" fmla="*/ 2146 w 2907"/>
              <a:gd name="T7" fmla="*/ 915 h 1284"/>
              <a:gd name="T8" fmla="*/ 1919 w 2907"/>
              <a:gd name="T9" fmla="*/ 1052 h 1284"/>
              <a:gd name="T10" fmla="*/ 1696 w 2907"/>
              <a:gd name="T11" fmla="*/ 1149 h 1284"/>
              <a:gd name="T12" fmla="*/ 1482 w 2907"/>
              <a:gd name="T13" fmla="*/ 1216 h 1284"/>
              <a:gd name="T14" fmla="*/ 1286 w 2907"/>
              <a:gd name="T15" fmla="*/ 1256 h 1284"/>
              <a:gd name="T16" fmla="*/ 1114 w 2907"/>
              <a:gd name="T17" fmla="*/ 1277 h 1284"/>
              <a:gd name="T18" fmla="*/ 971 w 2907"/>
              <a:gd name="T19" fmla="*/ 1284 h 1284"/>
              <a:gd name="T20" fmla="*/ 865 w 2907"/>
              <a:gd name="T21" fmla="*/ 1283 h 1284"/>
              <a:gd name="T22" fmla="*/ 801 w 2907"/>
              <a:gd name="T23" fmla="*/ 1280 h 1284"/>
              <a:gd name="T24" fmla="*/ 633 w 2907"/>
              <a:gd name="T25" fmla="*/ 1228 h 1284"/>
              <a:gd name="T26" fmla="*/ 437 w 2907"/>
              <a:gd name="T27" fmla="*/ 1123 h 1284"/>
              <a:gd name="T28" fmla="*/ 287 w 2907"/>
              <a:gd name="T29" fmla="*/ 993 h 1284"/>
              <a:gd name="T30" fmla="*/ 174 w 2907"/>
              <a:gd name="T31" fmla="*/ 848 h 1284"/>
              <a:gd name="T32" fmla="*/ 94 w 2907"/>
              <a:gd name="T33" fmla="*/ 700 h 1284"/>
              <a:gd name="T34" fmla="*/ 42 w 2907"/>
              <a:gd name="T35" fmla="*/ 556 h 1284"/>
              <a:gd name="T36" fmla="*/ 13 w 2907"/>
              <a:gd name="T37" fmla="*/ 427 h 1284"/>
              <a:gd name="T38" fmla="*/ 1 w 2907"/>
              <a:gd name="T39" fmla="*/ 324 h 1284"/>
              <a:gd name="T40" fmla="*/ 0 w 2907"/>
              <a:gd name="T41" fmla="*/ 255 h 1284"/>
              <a:gd name="T42" fmla="*/ 5 w 2907"/>
              <a:gd name="T43" fmla="*/ 236 h 1284"/>
              <a:gd name="T44" fmla="*/ 10 w 2907"/>
              <a:gd name="T45" fmla="*/ 255 h 1284"/>
              <a:gd name="T46" fmla="*/ 19 w 2907"/>
              <a:gd name="T47" fmla="*/ 288 h 1284"/>
              <a:gd name="T48" fmla="*/ 40 w 2907"/>
              <a:gd name="T49" fmla="*/ 324 h 1284"/>
              <a:gd name="T50" fmla="*/ 78 w 2907"/>
              <a:gd name="T51" fmla="*/ 351 h 1284"/>
              <a:gd name="T52" fmla="*/ 139 w 2907"/>
              <a:gd name="T53" fmla="*/ 359 h 1284"/>
              <a:gd name="T54" fmla="*/ 229 w 2907"/>
              <a:gd name="T55" fmla="*/ 337 h 1284"/>
              <a:gd name="T56" fmla="*/ 371 w 2907"/>
              <a:gd name="T57" fmla="*/ 266 h 1284"/>
              <a:gd name="T58" fmla="*/ 540 w 2907"/>
              <a:gd name="T59" fmla="*/ 175 h 1284"/>
              <a:gd name="T60" fmla="*/ 692 w 2907"/>
              <a:gd name="T61" fmla="*/ 112 h 1284"/>
              <a:gd name="T62" fmla="*/ 839 w 2907"/>
              <a:gd name="T63" fmla="*/ 77 h 1284"/>
              <a:gd name="T64" fmla="*/ 989 w 2907"/>
              <a:gd name="T65" fmla="*/ 74 h 1284"/>
              <a:gd name="T66" fmla="*/ 1153 w 2907"/>
              <a:gd name="T67" fmla="*/ 109 h 1284"/>
              <a:gd name="T68" fmla="*/ 1338 w 2907"/>
              <a:gd name="T69" fmla="*/ 181 h 1284"/>
              <a:gd name="T70" fmla="*/ 1554 w 2907"/>
              <a:gd name="T71" fmla="*/ 295 h 1284"/>
              <a:gd name="T72" fmla="*/ 1813 w 2907"/>
              <a:gd name="T73" fmla="*/ 396 h 1284"/>
              <a:gd name="T74" fmla="*/ 2050 w 2907"/>
              <a:gd name="T75" fmla="*/ 431 h 1284"/>
              <a:gd name="T76" fmla="*/ 2257 w 2907"/>
              <a:gd name="T77" fmla="*/ 422 h 1284"/>
              <a:gd name="T78" fmla="*/ 2435 w 2907"/>
              <a:gd name="T79" fmla="*/ 376 h 1284"/>
              <a:gd name="T80" fmla="*/ 2587 w 2907"/>
              <a:gd name="T81" fmla="*/ 301 h 1284"/>
              <a:gd name="T82" fmla="*/ 2714 w 2907"/>
              <a:gd name="T83" fmla="*/ 208 h 1284"/>
              <a:gd name="T84" fmla="*/ 2821 w 2907"/>
              <a:gd name="T85" fmla="*/ 105 h 1284"/>
              <a:gd name="T86" fmla="*/ 2907 w 2907"/>
              <a:gd name="T87" fmla="*/ 0 h 1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907" h="1284">
                <a:moveTo>
                  <a:pt x="2907" y="0"/>
                </a:moveTo>
                <a:lnTo>
                  <a:pt x="2847" y="114"/>
                </a:lnTo>
                <a:lnTo>
                  <a:pt x="2785" y="223"/>
                </a:lnTo>
                <a:lnTo>
                  <a:pt x="2721" y="324"/>
                </a:lnTo>
                <a:lnTo>
                  <a:pt x="2654" y="419"/>
                </a:lnTo>
                <a:lnTo>
                  <a:pt x="2586" y="507"/>
                </a:lnTo>
                <a:lnTo>
                  <a:pt x="2515" y="590"/>
                </a:lnTo>
                <a:lnTo>
                  <a:pt x="2443" y="666"/>
                </a:lnTo>
                <a:lnTo>
                  <a:pt x="2371" y="737"/>
                </a:lnTo>
                <a:lnTo>
                  <a:pt x="2296" y="801"/>
                </a:lnTo>
                <a:lnTo>
                  <a:pt x="2222" y="862"/>
                </a:lnTo>
                <a:lnTo>
                  <a:pt x="2146" y="915"/>
                </a:lnTo>
                <a:lnTo>
                  <a:pt x="2071" y="965"/>
                </a:lnTo>
                <a:lnTo>
                  <a:pt x="1995" y="1011"/>
                </a:lnTo>
                <a:lnTo>
                  <a:pt x="1919" y="1052"/>
                </a:lnTo>
                <a:lnTo>
                  <a:pt x="1844" y="1089"/>
                </a:lnTo>
                <a:lnTo>
                  <a:pt x="1769" y="1120"/>
                </a:lnTo>
                <a:lnTo>
                  <a:pt x="1696" y="1149"/>
                </a:lnTo>
                <a:lnTo>
                  <a:pt x="1622" y="1175"/>
                </a:lnTo>
                <a:lnTo>
                  <a:pt x="1552" y="1197"/>
                </a:lnTo>
                <a:lnTo>
                  <a:pt x="1482" y="1216"/>
                </a:lnTo>
                <a:lnTo>
                  <a:pt x="1415" y="1232"/>
                </a:lnTo>
                <a:lnTo>
                  <a:pt x="1350" y="1245"/>
                </a:lnTo>
                <a:lnTo>
                  <a:pt x="1286" y="1256"/>
                </a:lnTo>
                <a:lnTo>
                  <a:pt x="1225" y="1264"/>
                </a:lnTo>
                <a:lnTo>
                  <a:pt x="1168" y="1272"/>
                </a:lnTo>
                <a:lnTo>
                  <a:pt x="1114" y="1277"/>
                </a:lnTo>
                <a:lnTo>
                  <a:pt x="1063" y="1280"/>
                </a:lnTo>
                <a:lnTo>
                  <a:pt x="1014" y="1283"/>
                </a:lnTo>
                <a:lnTo>
                  <a:pt x="971" y="1284"/>
                </a:lnTo>
                <a:lnTo>
                  <a:pt x="930" y="1284"/>
                </a:lnTo>
                <a:lnTo>
                  <a:pt x="895" y="1284"/>
                </a:lnTo>
                <a:lnTo>
                  <a:pt x="865" y="1283"/>
                </a:lnTo>
                <a:lnTo>
                  <a:pt x="839" y="1281"/>
                </a:lnTo>
                <a:lnTo>
                  <a:pt x="816" y="1280"/>
                </a:lnTo>
                <a:lnTo>
                  <a:pt x="801" y="1280"/>
                </a:lnTo>
                <a:lnTo>
                  <a:pt x="790" y="1280"/>
                </a:lnTo>
                <a:lnTo>
                  <a:pt x="709" y="1255"/>
                </a:lnTo>
                <a:lnTo>
                  <a:pt x="633" y="1228"/>
                </a:lnTo>
                <a:lnTo>
                  <a:pt x="563" y="1196"/>
                </a:lnTo>
                <a:lnTo>
                  <a:pt x="498" y="1161"/>
                </a:lnTo>
                <a:lnTo>
                  <a:pt x="437" y="1123"/>
                </a:lnTo>
                <a:lnTo>
                  <a:pt x="382" y="1081"/>
                </a:lnTo>
                <a:lnTo>
                  <a:pt x="333" y="1037"/>
                </a:lnTo>
                <a:lnTo>
                  <a:pt x="287" y="993"/>
                </a:lnTo>
                <a:lnTo>
                  <a:pt x="245" y="946"/>
                </a:lnTo>
                <a:lnTo>
                  <a:pt x="207" y="897"/>
                </a:lnTo>
                <a:lnTo>
                  <a:pt x="174" y="848"/>
                </a:lnTo>
                <a:lnTo>
                  <a:pt x="144" y="799"/>
                </a:lnTo>
                <a:lnTo>
                  <a:pt x="118" y="749"/>
                </a:lnTo>
                <a:lnTo>
                  <a:pt x="94" y="700"/>
                </a:lnTo>
                <a:lnTo>
                  <a:pt x="74" y="650"/>
                </a:lnTo>
                <a:lnTo>
                  <a:pt x="57" y="603"/>
                </a:lnTo>
                <a:lnTo>
                  <a:pt x="42" y="556"/>
                </a:lnTo>
                <a:lnTo>
                  <a:pt x="30" y="511"/>
                </a:lnTo>
                <a:lnTo>
                  <a:pt x="21" y="468"/>
                </a:lnTo>
                <a:lnTo>
                  <a:pt x="13" y="427"/>
                </a:lnTo>
                <a:lnTo>
                  <a:pt x="7" y="391"/>
                </a:lnTo>
                <a:lnTo>
                  <a:pt x="4" y="355"/>
                </a:lnTo>
                <a:lnTo>
                  <a:pt x="1" y="324"/>
                </a:lnTo>
                <a:lnTo>
                  <a:pt x="0" y="296"/>
                </a:lnTo>
                <a:lnTo>
                  <a:pt x="0" y="274"/>
                </a:lnTo>
                <a:lnTo>
                  <a:pt x="0" y="255"/>
                </a:lnTo>
                <a:lnTo>
                  <a:pt x="1" y="241"/>
                </a:lnTo>
                <a:lnTo>
                  <a:pt x="4" y="233"/>
                </a:lnTo>
                <a:lnTo>
                  <a:pt x="5" y="236"/>
                </a:lnTo>
                <a:lnTo>
                  <a:pt x="6" y="240"/>
                </a:lnTo>
                <a:lnTo>
                  <a:pt x="7" y="246"/>
                </a:lnTo>
                <a:lnTo>
                  <a:pt x="10" y="255"/>
                </a:lnTo>
                <a:lnTo>
                  <a:pt x="11" y="266"/>
                </a:lnTo>
                <a:lnTo>
                  <a:pt x="15" y="276"/>
                </a:lnTo>
                <a:lnTo>
                  <a:pt x="19" y="288"/>
                </a:lnTo>
                <a:lnTo>
                  <a:pt x="24" y="301"/>
                </a:lnTo>
                <a:lnTo>
                  <a:pt x="31" y="313"/>
                </a:lnTo>
                <a:lnTo>
                  <a:pt x="40" y="324"/>
                </a:lnTo>
                <a:lnTo>
                  <a:pt x="51" y="334"/>
                </a:lnTo>
                <a:lnTo>
                  <a:pt x="63" y="343"/>
                </a:lnTo>
                <a:lnTo>
                  <a:pt x="78" y="351"/>
                </a:lnTo>
                <a:lnTo>
                  <a:pt x="95" y="357"/>
                </a:lnTo>
                <a:lnTo>
                  <a:pt x="116" y="359"/>
                </a:lnTo>
                <a:lnTo>
                  <a:pt x="139" y="359"/>
                </a:lnTo>
                <a:lnTo>
                  <a:pt x="166" y="355"/>
                </a:lnTo>
                <a:lnTo>
                  <a:pt x="196" y="349"/>
                </a:lnTo>
                <a:lnTo>
                  <a:pt x="229" y="337"/>
                </a:lnTo>
                <a:lnTo>
                  <a:pt x="267" y="321"/>
                </a:lnTo>
                <a:lnTo>
                  <a:pt x="309" y="301"/>
                </a:lnTo>
                <a:lnTo>
                  <a:pt x="371" y="266"/>
                </a:lnTo>
                <a:lnTo>
                  <a:pt x="430" y="233"/>
                </a:lnTo>
                <a:lnTo>
                  <a:pt x="485" y="203"/>
                </a:lnTo>
                <a:lnTo>
                  <a:pt x="540" y="175"/>
                </a:lnTo>
                <a:lnTo>
                  <a:pt x="591" y="152"/>
                </a:lnTo>
                <a:lnTo>
                  <a:pt x="642" y="131"/>
                </a:lnTo>
                <a:lnTo>
                  <a:pt x="692" y="112"/>
                </a:lnTo>
                <a:lnTo>
                  <a:pt x="742" y="97"/>
                </a:lnTo>
                <a:lnTo>
                  <a:pt x="790" y="85"/>
                </a:lnTo>
                <a:lnTo>
                  <a:pt x="839" y="77"/>
                </a:lnTo>
                <a:lnTo>
                  <a:pt x="888" y="73"/>
                </a:lnTo>
                <a:lnTo>
                  <a:pt x="938" y="72"/>
                </a:lnTo>
                <a:lnTo>
                  <a:pt x="989" y="74"/>
                </a:lnTo>
                <a:lnTo>
                  <a:pt x="1042" y="82"/>
                </a:lnTo>
                <a:lnTo>
                  <a:pt x="1097" y="93"/>
                </a:lnTo>
                <a:lnTo>
                  <a:pt x="1153" y="109"/>
                </a:lnTo>
                <a:lnTo>
                  <a:pt x="1212" y="127"/>
                </a:lnTo>
                <a:lnTo>
                  <a:pt x="1274" y="152"/>
                </a:lnTo>
                <a:lnTo>
                  <a:pt x="1338" y="181"/>
                </a:lnTo>
                <a:lnTo>
                  <a:pt x="1406" y="214"/>
                </a:lnTo>
                <a:lnTo>
                  <a:pt x="1478" y="252"/>
                </a:lnTo>
                <a:lnTo>
                  <a:pt x="1554" y="295"/>
                </a:lnTo>
                <a:lnTo>
                  <a:pt x="1636" y="342"/>
                </a:lnTo>
                <a:lnTo>
                  <a:pt x="1726" y="372"/>
                </a:lnTo>
                <a:lnTo>
                  <a:pt x="1813" y="396"/>
                </a:lnTo>
                <a:lnTo>
                  <a:pt x="1895" y="413"/>
                </a:lnTo>
                <a:lnTo>
                  <a:pt x="1974" y="425"/>
                </a:lnTo>
                <a:lnTo>
                  <a:pt x="2050" y="431"/>
                </a:lnTo>
                <a:lnTo>
                  <a:pt x="2122" y="433"/>
                </a:lnTo>
                <a:lnTo>
                  <a:pt x="2191" y="430"/>
                </a:lnTo>
                <a:lnTo>
                  <a:pt x="2257" y="422"/>
                </a:lnTo>
                <a:lnTo>
                  <a:pt x="2319" y="410"/>
                </a:lnTo>
                <a:lnTo>
                  <a:pt x="2379" y="395"/>
                </a:lnTo>
                <a:lnTo>
                  <a:pt x="2435" y="376"/>
                </a:lnTo>
                <a:lnTo>
                  <a:pt x="2489" y="354"/>
                </a:lnTo>
                <a:lnTo>
                  <a:pt x="2539" y="329"/>
                </a:lnTo>
                <a:lnTo>
                  <a:pt x="2587" y="301"/>
                </a:lnTo>
                <a:lnTo>
                  <a:pt x="2632" y="273"/>
                </a:lnTo>
                <a:lnTo>
                  <a:pt x="2675" y="241"/>
                </a:lnTo>
                <a:lnTo>
                  <a:pt x="2714" y="208"/>
                </a:lnTo>
                <a:lnTo>
                  <a:pt x="2753" y="175"/>
                </a:lnTo>
                <a:lnTo>
                  <a:pt x="2788" y="140"/>
                </a:lnTo>
                <a:lnTo>
                  <a:pt x="2821" y="105"/>
                </a:lnTo>
                <a:lnTo>
                  <a:pt x="2851" y="69"/>
                </a:lnTo>
                <a:lnTo>
                  <a:pt x="2880" y="34"/>
                </a:lnTo>
                <a:lnTo>
                  <a:pt x="2907" y="0"/>
                </a:lnTo>
                <a:close/>
              </a:path>
            </a:pathLst>
          </a:custGeom>
          <a:solidFill>
            <a:srgbClr val="FFA803"/>
          </a:solidFill>
          <a:ln w="6350">
            <a:solidFill>
              <a:schemeClr val="bg1"/>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5" name="Freeform 10"/>
          <p:cNvSpPr>
            <a:spLocks/>
          </p:cNvSpPr>
          <p:nvPr/>
        </p:nvSpPr>
        <p:spPr bwMode="auto">
          <a:xfrm>
            <a:off x="1255004" y="3306276"/>
            <a:ext cx="1892901" cy="2567101"/>
          </a:xfrm>
          <a:custGeom>
            <a:avLst/>
            <a:gdLst>
              <a:gd name="T0" fmla="*/ 731 w 1985"/>
              <a:gd name="T1" fmla="*/ 43 h 2692"/>
              <a:gd name="T2" fmla="*/ 680 w 1985"/>
              <a:gd name="T3" fmla="*/ 110 h 2692"/>
              <a:gd name="T4" fmla="*/ 693 w 1985"/>
              <a:gd name="T5" fmla="*/ 182 h 2692"/>
              <a:gd name="T6" fmla="*/ 755 w 1985"/>
              <a:gd name="T7" fmla="*/ 261 h 2692"/>
              <a:gd name="T8" fmla="*/ 847 w 1985"/>
              <a:gd name="T9" fmla="*/ 349 h 2692"/>
              <a:gd name="T10" fmla="*/ 956 w 1985"/>
              <a:gd name="T11" fmla="*/ 449 h 2692"/>
              <a:gd name="T12" fmla="*/ 1066 w 1985"/>
              <a:gd name="T13" fmla="*/ 562 h 2692"/>
              <a:gd name="T14" fmla="*/ 1160 w 1985"/>
              <a:gd name="T15" fmla="*/ 690 h 2692"/>
              <a:gd name="T16" fmla="*/ 1224 w 1985"/>
              <a:gd name="T17" fmla="*/ 837 h 2692"/>
              <a:gd name="T18" fmla="*/ 1252 w 1985"/>
              <a:gd name="T19" fmla="*/ 1005 h 2692"/>
              <a:gd name="T20" fmla="*/ 1243 w 1985"/>
              <a:gd name="T21" fmla="*/ 1186 h 2692"/>
              <a:gd name="T22" fmla="*/ 1214 w 1985"/>
              <a:gd name="T23" fmla="*/ 1367 h 2692"/>
              <a:gd name="T24" fmla="*/ 1180 w 1985"/>
              <a:gd name="T25" fmla="*/ 1531 h 2692"/>
              <a:gd name="T26" fmla="*/ 1158 w 1985"/>
              <a:gd name="T27" fmla="*/ 1662 h 2692"/>
              <a:gd name="T28" fmla="*/ 1158 w 1985"/>
              <a:gd name="T29" fmla="*/ 1746 h 2692"/>
              <a:gd name="T30" fmla="*/ 1173 w 1985"/>
              <a:gd name="T31" fmla="*/ 1846 h 2692"/>
              <a:gd name="T32" fmla="*/ 1206 w 1985"/>
              <a:gd name="T33" fmla="*/ 1972 h 2692"/>
              <a:gd name="T34" fmla="*/ 1264 w 1985"/>
              <a:gd name="T35" fmla="*/ 2112 h 2692"/>
              <a:gd name="T36" fmla="*/ 1349 w 1985"/>
              <a:gd name="T37" fmla="*/ 2259 h 2692"/>
              <a:gd name="T38" fmla="*/ 1467 w 1985"/>
              <a:gd name="T39" fmla="*/ 2402 h 2692"/>
              <a:gd name="T40" fmla="*/ 1624 w 1985"/>
              <a:gd name="T41" fmla="*/ 2532 h 2692"/>
              <a:gd name="T42" fmla="*/ 1823 w 1985"/>
              <a:gd name="T43" fmla="*/ 2638 h 2692"/>
              <a:gd name="T44" fmla="*/ 1860 w 1985"/>
              <a:gd name="T45" fmla="*/ 2679 h 2692"/>
              <a:gd name="T46" fmla="*/ 1521 w 1985"/>
              <a:gd name="T47" fmla="*/ 2613 h 2692"/>
              <a:gd name="T48" fmla="*/ 1223 w 1985"/>
              <a:gd name="T49" fmla="*/ 2510 h 2692"/>
              <a:gd name="T50" fmla="*/ 966 w 1985"/>
              <a:gd name="T51" fmla="*/ 2379 h 2692"/>
              <a:gd name="T52" fmla="*/ 747 w 1985"/>
              <a:gd name="T53" fmla="*/ 2224 h 2692"/>
              <a:gd name="T54" fmla="*/ 561 w 1985"/>
              <a:gd name="T55" fmla="*/ 2054 h 2692"/>
              <a:gd name="T56" fmla="*/ 409 w 1985"/>
              <a:gd name="T57" fmla="*/ 1877 h 2692"/>
              <a:gd name="T58" fmla="*/ 284 w 1985"/>
              <a:gd name="T59" fmla="*/ 1700 h 2692"/>
              <a:gd name="T60" fmla="*/ 187 w 1985"/>
              <a:gd name="T61" fmla="*/ 1530 h 2692"/>
              <a:gd name="T62" fmla="*/ 113 w 1985"/>
              <a:gd name="T63" fmla="*/ 1374 h 2692"/>
              <a:gd name="T64" fmla="*/ 60 w 1985"/>
              <a:gd name="T65" fmla="*/ 1239 h 2692"/>
              <a:gd name="T66" fmla="*/ 26 w 1985"/>
              <a:gd name="T67" fmla="*/ 1132 h 2692"/>
              <a:gd name="T68" fmla="*/ 8 w 1985"/>
              <a:gd name="T69" fmla="*/ 1063 h 2692"/>
              <a:gd name="T70" fmla="*/ 1 w 1985"/>
              <a:gd name="T71" fmla="*/ 884 h 2692"/>
              <a:gd name="T72" fmla="*/ 41 w 1985"/>
              <a:gd name="T73" fmla="*/ 664 h 2692"/>
              <a:gd name="T74" fmla="*/ 122 w 1985"/>
              <a:gd name="T75" fmla="*/ 475 h 2692"/>
              <a:gd name="T76" fmla="*/ 235 w 1985"/>
              <a:gd name="T77" fmla="*/ 319 h 2692"/>
              <a:gd name="T78" fmla="*/ 370 w 1985"/>
              <a:gd name="T79" fmla="*/ 193 h 2692"/>
              <a:gd name="T80" fmla="*/ 516 w 1985"/>
              <a:gd name="T81" fmla="*/ 97 h 2692"/>
              <a:gd name="T82" fmla="*/ 666 w 1985"/>
              <a:gd name="T83" fmla="*/ 33 h 2692"/>
              <a:gd name="T84" fmla="*/ 808 w 1985"/>
              <a:gd name="T85" fmla="*/ 0 h 2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85" h="2692">
                <a:moveTo>
                  <a:pt x="808" y="0"/>
                </a:moveTo>
                <a:lnTo>
                  <a:pt x="764" y="22"/>
                </a:lnTo>
                <a:lnTo>
                  <a:pt x="731" y="43"/>
                </a:lnTo>
                <a:lnTo>
                  <a:pt x="707" y="66"/>
                </a:lnTo>
                <a:lnTo>
                  <a:pt x="690" y="88"/>
                </a:lnTo>
                <a:lnTo>
                  <a:pt x="680" y="110"/>
                </a:lnTo>
                <a:lnTo>
                  <a:pt x="679" y="134"/>
                </a:lnTo>
                <a:lnTo>
                  <a:pt x="684" y="158"/>
                </a:lnTo>
                <a:lnTo>
                  <a:pt x="693" y="182"/>
                </a:lnTo>
                <a:lnTo>
                  <a:pt x="709" y="209"/>
                </a:lnTo>
                <a:lnTo>
                  <a:pt x="730" y="234"/>
                </a:lnTo>
                <a:lnTo>
                  <a:pt x="755" y="261"/>
                </a:lnTo>
                <a:lnTo>
                  <a:pt x="783" y="290"/>
                </a:lnTo>
                <a:lnTo>
                  <a:pt x="814" y="319"/>
                </a:lnTo>
                <a:lnTo>
                  <a:pt x="847" y="349"/>
                </a:lnTo>
                <a:lnTo>
                  <a:pt x="882" y="381"/>
                </a:lnTo>
                <a:lnTo>
                  <a:pt x="919" y="413"/>
                </a:lnTo>
                <a:lnTo>
                  <a:pt x="956" y="449"/>
                </a:lnTo>
                <a:lnTo>
                  <a:pt x="994" y="484"/>
                </a:lnTo>
                <a:lnTo>
                  <a:pt x="1030" y="522"/>
                </a:lnTo>
                <a:lnTo>
                  <a:pt x="1066" y="562"/>
                </a:lnTo>
                <a:lnTo>
                  <a:pt x="1100" y="602"/>
                </a:lnTo>
                <a:lnTo>
                  <a:pt x="1131" y="646"/>
                </a:lnTo>
                <a:lnTo>
                  <a:pt x="1160" y="690"/>
                </a:lnTo>
                <a:lnTo>
                  <a:pt x="1186" y="737"/>
                </a:lnTo>
                <a:lnTo>
                  <a:pt x="1207" y="786"/>
                </a:lnTo>
                <a:lnTo>
                  <a:pt x="1224" y="837"/>
                </a:lnTo>
                <a:lnTo>
                  <a:pt x="1239" y="891"/>
                </a:lnTo>
                <a:lnTo>
                  <a:pt x="1248" y="946"/>
                </a:lnTo>
                <a:lnTo>
                  <a:pt x="1252" y="1005"/>
                </a:lnTo>
                <a:lnTo>
                  <a:pt x="1253" y="1064"/>
                </a:lnTo>
                <a:lnTo>
                  <a:pt x="1249" y="1124"/>
                </a:lnTo>
                <a:lnTo>
                  <a:pt x="1243" y="1186"/>
                </a:lnTo>
                <a:lnTo>
                  <a:pt x="1235" y="1248"/>
                </a:lnTo>
                <a:lnTo>
                  <a:pt x="1224" y="1308"/>
                </a:lnTo>
                <a:lnTo>
                  <a:pt x="1214" y="1367"/>
                </a:lnTo>
                <a:lnTo>
                  <a:pt x="1202" y="1423"/>
                </a:lnTo>
                <a:lnTo>
                  <a:pt x="1190" y="1479"/>
                </a:lnTo>
                <a:lnTo>
                  <a:pt x="1180" y="1531"/>
                </a:lnTo>
                <a:lnTo>
                  <a:pt x="1171" y="1580"/>
                </a:lnTo>
                <a:lnTo>
                  <a:pt x="1163" y="1623"/>
                </a:lnTo>
                <a:lnTo>
                  <a:pt x="1158" y="1662"/>
                </a:lnTo>
                <a:lnTo>
                  <a:pt x="1156" y="1696"/>
                </a:lnTo>
                <a:lnTo>
                  <a:pt x="1156" y="1719"/>
                </a:lnTo>
                <a:lnTo>
                  <a:pt x="1158" y="1746"/>
                </a:lnTo>
                <a:lnTo>
                  <a:pt x="1161" y="1776"/>
                </a:lnTo>
                <a:lnTo>
                  <a:pt x="1167" y="1809"/>
                </a:lnTo>
                <a:lnTo>
                  <a:pt x="1173" y="1846"/>
                </a:lnTo>
                <a:lnTo>
                  <a:pt x="1182" y="1887"/>
                </a:lnTo>
                <a:lnTo>
                  <a:pt x="1193" y="1929"/>
                </a:lnTo>
                <a:lnTo>
                  <a:pt x="1206" y="1972"/>
                </a:lnTo>
                <a:lnTo>
                  <a:pt x="1223" y="2018"/>
                </a:lnTo>
                <a:lnTo>
                  <a:pt x="1241" y="2065"/>
                </a:lnTo>
                <a:lnTo>
                  <a:pt x="1264" y="2112"/>
                </a:lnTo>
                <a:lnTo>
                  <a:pt x="1289" y="2162"/>
                </a:lnTo>
                <a:lnTo>
                  <a:pt x="1316" y="2211"/>
                </a:lnTo>
                <a:lnTo>
                  <a:pt x="1349" y="2259"/>
                </a:lnTo>
                <a:lnTo>
                  <a:pt x="1384" y="2308"/>
                </a:lnTo>
                <a:lnTo>
                  <a:pt x="1424" y="2356"/>
                </a:lnTo>
                <a:lnTo>
                  <a:pt x="1467" y="2402"/>
                </a:lnTo>
                <a:lnTo>
                  <a:pt x="1515" y="2447"/>
                </a:lnTo>
                <a:lnTo>
                  <a:pt x="1567" y="2490"/>
                </a:lnTo>
                <a:lnTo>
                  <a:pt x="1624" y="2532"/>
                </a:lnTo>
                <a:lnTo>
                  <a:pt x="1686" y="2570"/>
                </a:lnTo>
                <a:lnTo>
                  <a:pt x="1753" y="2605"/>
                </a:lnTo>
                <a:lnTo>
                  <a:pt x="1823" y="2638"/>
                </a:lnTo>
                <a:lnTo>
                  <a:pt x="1901" y="2667"/>
                </a:lnTo>
                <a:lnTo>
                  <a:pt x="1985" y="2692"/>
                </a:lnTo>
                <a:lnTo>
                  <a:pt x="1860" y="2679"/>
                </a:lnTo>
                <a:lnTo>
                  <a:pt x="1742" y="2662"/>
                </a:lnTo>
                <a:lnTo>
                  <a:pt x="1629" y="2640"/>
                </a:lnTo>
                <a:lnTo>
                  <a:pt x="1521" y="2613"/>
                </a:lnTo>
                <a:lnTo>
                  <a:pt x="1417" y="2582"/>
                </a:lnTo>
                <a:lnTo>
                  <a:pt x="1317" y="2548"/>
                </a:lnTo>
                <a:lnTo>
                  <a:pt x="1223" y="2510"/>
                </a:lnTo>
                <a:lnTo>
                  <a:pt x="1134" y="2469"/>
                </a:lnTo>
                <a:lnTo>
                  <a:pt x="1047" y="2424"/>
                </a:lnTo>
                <a:lnTo>
                  <a:pt x="966" y="2379"/>
                </a:lnTo>
                <a:lnTo>
                  <a:pt x="889" y="2329"/>
                </a:lnTo>
                <a:lnTo>
                  <a:pt x="815" y="2278"/>
                </a:lnTo>
                <a:lnTo>
                  <a:pt x="747" y="2224"/>
                </a:lnTo>
                <a:lnTo>
                  <a:pt x="682" y="2169"/>
                </a:lnTo>
                <a:lnTo>
                  <a:pt x="620" y="2112"/>
                </a:lnTo>
                <a:lnTo>
                  <a:pt x="561" y="2054"/>
                </a:lnTo>
                <a:lnTo>
                  <a:pt x="507" y="1995"/>
                </a:lnTo>
                <a:lnTo>
                  <a:pt x="456" y="1936"/>
                </a:lnTo>
                <a:lnTo>
                  <a:pt x="409" y="1877"/>
                </a:lnTo>
                <a:lnTo>
                  <a:pt x="364" y="1817"/>
                </a:lnTo>
                <a:lnTo>
                  <a:pt x="322" y="1758"/>
                </a:lnTo>
                <a:lnTo>
                  <a:pt x="284" y="1700"/>
                </a:lnTo>
                <a:lnTo>
                  <a:pt x="249" y="1641"/>
                </a:lnTo>
                <a:lnTo>
                  <a:pt x="216" y="1585"/>
                </a:lnTo>
                <a:lnTo>
                  <a:pt x="187" y="1530"/>
                </a:lnTo>
                <a:lnTo>
                  <a:pt x="160" y="1476"/>
                </a:lnTo>
                <a:lnTo>
                  <a:pt x="135" y="1423"/>
                </a:lnTo>
                <a:lnTo>
                  <a:pt x="113" y="1374"/>
                </a:lnTo>
                <a:lnTo>
                  <a:pt x="93" y="1325"/>
                </a:lnTo>
                <a:lnTo>
                  <a:pt x="76" y="1280"/>
                </a:lnTo>
                <a:lnTo>
                  <a:pt x="60" y="1239"/>
                </a:lnTo>
                <a:lnTo>
                  <a:pt x="47" y="1199"/>
                </a:lnTo>
                <a:lnTo>
                  <a:pt x="35" y="1164"/>
                </a:lnTo>
                <a:lnTo>
                  <a:pt x="26" y="1132"/>
                </a:lnTo>
                <a:lnTo>
                  <a:pt x="18" y="1105"/>
                </a:lnTo>
                <a:lnTo>
                  <a:pt x="12" y="1081"/>
                </a:lnTo>
                <a:lnTo>
                  <a:pt x="8" y="1063"/>
                </a:lnTo>
                <a:lnTo>
                  <a:pt x="4" y="1048"/>
                </a:lnTo>
                <a:lnTo>
                  <a:pt x="0" y="964"/>
                </a:lnTo>
                <a:lnTo>
                  <a:pt x="1" y="884"/>
                </a:lnTo>
                <a:lnTo>
                  <a:pt x="9" y="807"/>
                </a:lnTo>
                <a:lnTo>
                  <a:pt x="22" y="733"/>
                </a:lnTo>
                <a:lnTo>
                  <a:pt x="41" y="664"/>
                </a:lnTo>
                <a:lnTo>
                  <a:pt x="64" y="598"/>
                </a:lnTo>
                <a:lnTo>
                  <a:pt x="90" y="534"/>
                </a:lnTo>
                <a:lnTo>
                  <a:pt x="122" y="475"/>
                </a:lnTo>
                <a:lnTo>
                  <a:pt x="156" y="420"/>
                </a:lnTo>
                <a:lnTo>
                  <a:pt x="194" y="367"/>
                </a:lnTo>
                <a:lnTo>
                  <a:pt x="235" y="319"/>
                </a:lnTo>
                <a:lnTo>
                  <a:pt x="278" y="273"/>
                </a:lnTo>
                <a:lnTo>
                  <a:pt x="322" y="231"/>
                </a:lnTo>
                <a:lnTo>
                  <a:pt x="370" y="193"/>
                </a:lnTo>
                <a:lnTo>
                  <a:pt x="418" y="158"/>
                </a:lnTo>
                <a:lnTo>
                  <a:pt x="467" y="126"/>
                </a:lnTo>
                <a:lnTo>
                  <a:pt x="516" y="97"/>
                </a:lnTo>
                <a:lnTo>
                  <a:pt x="566" y="72"/>
                </a:lnTo>
                <a:lnTo>
                  <a:pt x="616" y="51"/>
                </a:lnTo>
                <a:lnTo>
                  <a:pt x="666" y="33"/>
                </a:lnTo>
                <a:lnTo>
                  <a:pt x="714" y="18"/>
                </a:lnTo>
                <a:lnTo>
                  <a:pt x="762" y="8"/>
                </a:lnTo>
                <a:lnTo>
                  <a:pt x="808" y="0"/>
                </a:lnTo>
                <a:close/>
              </a:path>
            </a:pathLst>
          </a:custGeom>
          <a:solidFill>
            <a:srgbClr val="01AA8D"/>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0" name="Text Box 10"/>
          <p:cNvSpPr txBox="1">
            <a:spLocks noChangeArrowheads="1"/>
          </p:cNvSpPr>
          <p:nvPr/>
        </p:nvSpPr>
        <p:spPr bwMode="auto">
          <a:xfrm>
            <a:off x="7298218" y="31371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 Box 10"/>
          <p:cNvSpPr txBox="1">
            <a:spLocks noChangeArrowheads="1"/>
          </p:cNvSpPr>
          <p:nvPr/>
        </p:nvSpPr>
        <p:spPr bwMode="auto">
          <a:xfrm>
            <a:off x="7298218" y="2132966"/>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73"/>
          <p:cNvSpPr>
            <a:spLocks noChangeAspect="1"/>
          </p:cNvSpPr>
          <p:nvPr/>
        </p:nvSpPr>
        <p:spPr>
          <a:xfrm>
            <a:off x="6677628" y="1347551"/>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75" name="Text Box 10"/>
          <p:cNvSpPr txBox="1">
            <a:spLocks noChangeArrowheads="1"/>
          </p:cNvSpPr>
          <p:nvPr/>
        </p:nvSpPr>
        <p:spPr bwMode="auto">
          <a:xfrm>
            <a:off x="7298218" y="123724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Oval 75"/>
          <p:cNvSpPr>
            <a:spLocks noChangeAspect="1"/>
          </p:cNvSpPr>
          <p:nvPr/>
        </p:nvSpPr>
        <p:spPr>
          <a:xfrm>
            <a:off x="6673503" y="2245397"/>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77" name="Oval 76"/>
          <p:cNvSpPr>
            <a:spLocks noChangeAspect="1"/>
          </p:cNvSpPr>
          <p:nvPr/>
        </p:nvSpPr>
        <p:spPr>
          <a:xfrm>
            <a:off x="6670757" y="3174071"/>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78" name="Text Box 10"/>
          <p:cNvSpPr txBox="1">
            <a:spLocks noChangeArrowheads="1"/>
          </p:cNvSpPr>
          <p:nvPr/>
        </p:nvSpPr>
        <p:spPr bwMode="auto">
          <a:xfrm>
            <a:off x="7332481" y="514542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332481" y="414127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0" name="Oval 79"/>
          <p:cNvSpPr>
            <a:spLocks noChangeAspect="1"/>
          </p:cNvSpPr>
          <p:nvPr/>
        </p:nvSpPr>
        <p:spPr>
          <a:xfrm>
            <a:off x="6674882" y="4252197"/>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81" name="Oval 80"/>
          <p:cNvSpPr>
            <a:spLocks noChangeAspect="1"/>
          </p:cNvSpPr>
          <p:nvPr/>
        </p:nvSpPr>
        <p:spPr>
          <a:xfrm>
            <a:off x="6670757" y="5258479"/>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grpSp>
        <p:nvGrpSpPr>
          <p:cNvPr id="82" name="Group 81"/>
          <p:cNvGrpSpPr/>
          <p:nvPr/>
        </p:nvGrpSpPr>
        <p:grpSpPr>
          <a:xfrm>
            <a:off x="84668" y="408174"/>
            <a:ext cx="5508978" cy="954108"/>
            <a:chOff x="3341511" y="258228"/>
            <a:chExt cx="5508978" cy="954108"/>
          </a:xfrm>
        </p:grpSpPr>
        <p:sp>
          <p:nvSpPr>
            <p:cNvPr id="83" name="TextBox 8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4" name="TextBox 8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862717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750"/>
                                        <p:tgtEl>
                                          <p:spTgt spid="8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additive="base">
                                        <p:cTn id="21" dur="500" fill="hold"/>
                                        <p:tgtEl>
                                          <p:spTgt spid="74"/>
                                        </p:tgtEl>
                                        <p:attrNameLst>
                                          <p:attrName>ppt_x</p:attrName>
                                        </p:attrNameLst>
                                      </p:cBhvr>
                                      <p:tavLst>
                                        <p:tav tm="0">
                                          <p:val>
                                            <p:strVal val="#ppt_x"/>
                                          </p:val>
                                        </p:tav>
                                        <p:tav tm="100000">
                                          <p:val>
                                            <p:strVal val="#ppt_x"/>
                                          </p:val>
                                        </p:tav>
                                      </p:tavLst>
                                    </p:anim>
                                    <p:anim calcmode="lin" valueType="num">
                                      <p:cBhvr additive="base">
                                        <p:cTn id="22" dur="500" fill="hold"/>
                                        <p:tgtEl>
                                          <p:spTgt spid="74"/>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75"/>
                                        </p:tgtEl>
                                        <p:attrNameLst>
                                          <p:attrName>style.visibility</p:attrName>
                                        </p:attrNameLst>
                                      </p:cBhvr>
                                      <p:to>
                                        <p:strVal val="visible"/>
                                      </p:to>
                                    </p:set>
                                    <p:animEffect transition="in" filter="wipe(left)">
                                      <p:cBhvr>
                                        <p:cTn id="26" dur="500"/>
                                        <p:tgtEl>
                                          <p:spTgt spid="75"/>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left)">
                                      <p:cBhvr>
                                        <p:cTn id="30" dur="500"/>
                                        <p:tgtEl>
                                          <p:spTgt spid="10"/>
                                        </p:tgtEl>
                                      </p:cBhvr>
                                    </p:animEffect>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500" fill="hold"/>
                                        <p:tgtEl>
                                          <p:spTgt spid="76"/>
                                        </p:tgtEl>
                                        <p:attrNameLst>
                                          <p:attrName>ppt_x</p:attrName>
                                        </p:attrNameLst>
                                      </p:cBhvr>
                                      <p:tavLst>
                                        <p:tav tm="0">
                                          <p:val>
                                            <p:strVal val="#ppt_x"/>
                                          </p:val>
                                        </p:tav>
                                        <p:tav tm="100000">
                                          <p:val>
                                            <p:strVal val="#ppt_x"/>
                                          </p:val>
                                        </p:tav>
                                      </p:tavLst>
                                    </p:anim>
                                    <p:anim calcmode="lin" valueType="num">
                                      <p:cBhvr additive="base">
                                        <p:cTn id="35" dur="500" fill="hold"/>
                                        <p:tgtEl>
                                          <p:spTgt spid="76"/>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22" presetClass="entr" presetSubtype="8" fill="hold" grpId="0" nodeType="afterEffect">
                                  <p:stCondLst>
                                    <p:cond delay="0"/>
                                  </p:stCondLst>
                                  <p:childTnLst>
                                    <p:set>
                                      <p:cBhvr>
                                        <p:cTn id="38" dur="1" fill="hold">
                                          <p:stCondLst>
                                            <p:cond delay="0"/>
                                          </p:stCondLst>
                                        </p:cTn>
                                        <p:tgtEl>
                                          <p:spTgt spid="73"/>
                                        </p:tgtEl>
                                        <p:attrNameLst>
                                          <p:attrName>style.visibility</p:attrName>
                                        </p:attrNameLst>
                                      </p:cBhvr>
                                      <p:to>
                                        <p:strVal val="visible"/>
                                      </p:to>
                                    </p:set>
                                    <p:animEffect transition="in" filter="wipe(left)">
                                      <p:cBhvr>
                                        <p:cTn id="39" dur="500"/>
                                        <p:tgtEl>
                                          <p:spTgt spid="73"/>
                                        </p:tgtEl>
                                      </p:cBhvr>
                                    </p:animEffect>
                                  </p:childTnLst>
                                </p:cTn>
                              </p:par>
                            </p:childTnLst>
                          </p:cTn>
                        </p:par>
                        <p:par>
                          <p:cTn id="40" fill="hold">
                            <p:stCondLst>
                              <p:cond delay="4250"/>
                            </p:stCondLst>
                            <p:childTnLst>
                              <p:par>
                                <p:cTn id="41" presetID="22" presetClass="entr" presetSubtype="1" fill="hold" grpId="0"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wipe(up)">
                                      <p:cBhvr>
                                        <p:cTn id="43" dur="500"/>
                                        <p:tgtEl>
                                          <p:spTgt spid="11"/>
                                        </p:tgtEl>
                                      </p:cBhvr>
                                    </p:animEffect>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77"/>
                                        </p:tgtEl>
                                        <p:attrNameLst>
                                          <p:attrName>style.visibility</p:attrName>
                                        </p:attrNameLst>
                                      </p:cBhvr>
                                      <p:to>
                                        <p:strVal val="visible"/>
                                      </p:to>
                                    </p:set>
                                    <p:anim calcmode="lin" valueType="num">
                                      <p:cBhvr additive="base">
                                        <p:cTn id="47" dur="500" fill="hold"/>
                                        <p:tgtEl>
                                          <p:spTgt spid="77"/>
                                        </p:tgtEl>
                                        <p:attrNameLst>
                                          <p:attrName>ppt_x</p:attrName>
                                        </p:attrNameLst>
                                      </p:cBhvr>
                                      <p:tavLst>
                                        <p:tav tm="0">
                                          <p:val>
                                            <p:strVal val="#ppt_x"/>
                                          </p:val>
                                        </p:tav>
                                        <p:tav tm="100000">
                                          <p:val>
                                            <p:strVal val="#ppt_x"/>
                                          </p:val>
                                        </p:tav>
                                      </p:tavLst>
                                    </p:anim>
                                    <p:anim calcmode="lin" valueType="num">
                                      <p:cBhvr additive="base">
                                        <p:cTn id="48" dur="500" fill="hold"/>
                                        <p:tgtEl>
                                          <p:spTgt spid="77"/>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70"/>
                                        </p:tgtEl>
                                        <p:attrNameLst>
                                          <p:attrName>style.visibility</p:attrName>
                                        </p:attrNameLst>
                                      </p:cBhvr>
                                      <p:to>
                                        <p:strVal val="visible"/>
                                      </p:to>
                                    </p:set>
                                    <p:animEffect transition="in" filter="wipe(left)">
                                      <p:cBhvr>
                                        <p:cTn id="52" dur="500"/>
                                        <p:tgtEl>
                                          <p:spTgt spid="70"/>
                                        </p:tgtEl>
                                      </p:cBhvr>
                                    </p:animEffect>
                                  </p:childTnLst>
                                </p:cTn>
                              </p:par>
                            </p:childTnLst>
                          </p:cTn>
                        </p:par>
                        <p:par>
                          <p:cTn id="53" fill="hold">
                            <p:stCondLst>
                              <p:cond delay="5750"/>
                            </p:stCondLst>
                            <p:childTnLst>
                              <p:par>
                                <p:cTn id="54" presetID="2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wipe(right)">
                                      <p:cBhvr>
                                        <p:cTn id="56" dur="500"/>
                                        <p:tgtEl>
                                          <p:spTgt spid="12"/>
                                        </p:tgtEl>
                                      </p:cBhvr>
                                    </p:animEffect>
                                  </p:childTnLst>
                                </p:cTn>
                              </p:par>
                            </p:childTnLst>
                          </p:cTn>
                        </p:par>
                        <p:par>
                          <p:cTn id="57" fill="hold">
                            <p:stCondLst>
                              <p:cond delay="6250"/>
                            </p:stCondLst>
                            <p:childTnLst>
                              <p:par>
                                <p:cTn id="58" presetID="2" presetClass="entr" presetSubtype="4" fill="hold" grpId="0"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additive="base">
                                        <p:cTn id="60" dur="500" fill="hold"/>
                                        <p:tgtEl>
                                          <p:spTgt spid="80"/>
                                        </p:tgtEl>
                                        <p:attrNameLst>
                                          <p:attrName>ppt_x</p:attrName>
                                        </p:attrNameLst>
                                      </p:cBhvr>
                                      <p:tavLst>
                                        <p:tav tm="0">
                                          <p:val>
                                            <p:strVal val="#ppt_x"/>
                                          </p:val>
                                        </p:tav>
                                        <p:tav tm="100000">
                                          <p:val>
                                            <p:strVal val="#ppt_x"/>
                                          </p:val>
                                        </p:tav>
                                      </p:tavLst>
                                    </p:anim>
                                    <p:anim calcmode="lin" valueType="num">
                                      <p:cBhvr additive="base">
                                        <p:cTn id="61" dur="500" fill="hold"/>
                                        <p:tgtEl>
                                          <p:spTgt spid="80"/>
                                        </p:tgtEl>
                                        <p:attrNameLst>
                                          <p:attrName>ppt_y</p:attrName>
                                        </p:attrNameLst>
                                      </p:cBhvr>
                                      <p:tavLst>
                                        <p:tav tm="0">
                                          <p:val>
                                            <p:strVal val="1+#ppt_h/2"/>
                                          </p:val>
                                        </p:tav>
                                        <p:tav tm="100000">
                                          <p:val>
                                            <p:strVal val="#ppt_y"/>
                                          </p:val>
                                        </p:tav>
                                      </p:tavLst>
                                    </p:anim>
                                  </p:childTnLst>
                                </p:cTn>
                              </p:par>
                            </p:childTnLst>
                          </p:cTn>
                        </p:par>
                        <p:par>
                          <p:cTn id="62" fill="hold">
                            <p:stCondLst>
                              <p:cond delay="6750"/>
                            </p:stCondLst>
                            <p:childTnLst>
                              <p:par>
                                <p:cTn id="63" presetID="22" presetClass="entr" presetSubtype="8" fill="hold" grpId="0" nodeType="afterEffect">
                                  <p:stCondLst>
                                    <p:cond delay="0"/>
                                  </p:stCondLst>
                                  <p:childTnLst>
                                    <p:set>
                                      <p:cBhvr>
                                        <p:cTn id="64" dur="1" fill="hold">
                                          <p:stCondLst>
                                            <p:cond delay="0"/>
                                          </p:stCondLst>
                                        </p:cTn>
                                        <p:tgtEl>
                                          <p:spTgt spid="79"/>
                                        </p:tgtEl>
                                        <p:attrNameLst>
                                          <p:attrName>style.visibility</p:attrName>
                                        </p:attrNameLst>
                                      </p:cBhvr>
                                      <p:to>
                                        <p:strVal val="visible"/>
                                      </p:to>
                                    </p:set>
                                    <p:animEffect transition="in" filter="wipe(left)">
                                      <p:cBhvr>
                                        <p:cTn id="65" dur="500"/>
                                        <p:tgtEl>
                                          <p:spTgt spid="79"/>
                                        </p:tgtEl>
                                      </p:cBhvr>
                                    </p:animEffect>
                                  </p:childTnLst>
                                </p:cTn>
                              </p:par>
                            </p:childTnLst>
                          </p:cTn>
                        </p:par>
                        <p:par>
                          <p:cTn id="66" fill="hold">
                            <p:stCondLst>
                              <p:cond delay="7250"/>
                            </p:stCondLst>
                            <p:childTnLst>
                              <p:par>
                                <p:cTn id="67" presetID="22" presetClass="entr" presetSubtype="4"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down)">
                                      <p:cBhvr>
                                        <p:cTn id="69" dur="500"/>
                                        <p:tgtEl>
                                          <p:spTgt spid="15"/>
                                        </p:tgtEl>
                                      </p:cBhvr>
                                    </p:animEffect>
                                  </p:childTnLst>
                                </p:cTn>
                              </p:par>
                            </p:childTnLst>
                          </p:cTn>
                        </p:par>
                        <p:par>
                          <p:cTn id="70" fill="hold">
                            <p:stCondLst>
                              <p:cond delay="7750"/>
                            </p:stCondLst>
                            <p:childTnLst>
                              <p:par>
                                <p:cTn id="71" presetID="2" presetClass="entr" presetSubtype="4"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additive="base">
                                        <p:cTn id="73" dur="500" fill="hold"/>
                                        <p:tgtEl>
                                          <p:spTgt spid="81"/>
                                        </p:tgtEl>
                                        <p:attrNameLst>
                                          <p:attrName>ppt_x</p:attrName>
                                        </p:attrNameLst>
                                      </p:cBhvr>
                                      <p:tavLst>
                                        <p:tav tm="0">
                                          <p:val>
                                            <p:strVal val="#ppt_x"/>
                                          </p:val>
                                        </p:tav>
                                        <p:tav tm="100000">
                                          <p:val>
                                            <p:strVal val="#ppt_x"/>
                                          </p:val>
                                        </p:tav>
                                      </p:tavLst>
                                    </p:anim>
                                    <p:anim calcmode="lin" valueType="num">
                                      <p:cBhvr additive="base">
                                        <p:cTn id="74" dur="500" fill="hold"/>
                                        <p:tgtEl>
                                          <p:spTgt spid="81"/>
                                        </p:tgtEl>
                                        <p:attrNameLst>
                                          <p:attrName>ppt_y</p:attrName>
                                        </p:attrNameLst>
                                      </p:cBhvr>
                                      <p:tavLst>
                                        <p:tav tm="0">
                                          <p:val>
                                            <p:strVal val="1+#ppt_h/2"/>
                                          </p:val>
                                        </p:tav>
                                        <p:tav tm="100000">
                                          <p:val>
                                            <p:strVal val="#ppt_y"/>
                                          </p:val>
                                        </p:tav>
                                      </p:tavLst>
                                    </p:anim>
                                  </p:childTnLst>
                                </p:cTn>
                              </p:par>
                            </p:childTnLst>
                          </p:cTn>
                        </p:par>
                        <p:par>
                          <p:cTn id="75" fill="hold">
                            <p:stCondLst>
                              <p:cond delay="8250"/>
                            </p:stCondLst>
                            <p:childTnLst>
                              <p:par>
                                <p:cTn id="76" presetID="22" presetClass="entr" presetSubtype="8" fill="hold" grpId="0" nodeType="afterEffect">
                                  <p:stCondLst>
                                    <p:cond delay="0"/>
                                  </p:stCondLst>
                                  <p:childTnLst>
                                    <p:set>
                                      <p:cBhvr>
                                        <p:cTn id="77" dur="1" fill="hold">
                                          <p:stCondLst>
                                            <p:cond delay="0"/>
                                          </p:stCondLst>
                                        </p:cTn>
                                        <p:tgtEl>
                                          <p:spTgt spid="78"/>
                                        </p:tgtEl>
                                        <p:attrNameLst>
                                          <p:attrName>style.visibility</p:attrName>
                                        </p:attrNameLst>
                                      </p:cBhvr>
                                      <p:to>
                                        <p:strVal val="visible"/>
                                      </p:to>
                                    </p:set>
                                    <p:animEffect transition="in" filter="wipe(left)">
                                      <p:cBhvr>
                                        <p:cTn id="78"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9" grpId="0" animBg="1"/>
      <p:bldP spid="10" grpId="0" animBg="1"/>
      <p:bldP spid="11" grpId="0" animBg="1"/>
      <p:bldP spid="12" grpId="0" animBg="1"/>
      <p:bldP spid="15" grpId="0" animBg="1"/>
      <p:bldP spid="70" grpId="0"/>
      <p:bldP spid="73" grpId="0"/>
      <p:bldP spid="74" grpId="0" animBg="1"/>
      <p:bldP spid="75" grpId="0"/>
      <p:bldP spid="76" grpId="0" animBg="1"/>
      <p:bldP spid="77" grpId="0" animBg="1"/>
      <p:bldP spid="78" grpId="0"/>
      <p:bldP spid="79" grpId="0"/>
      <p:bldP spid="80" grpId="0" animBg="1"/>
      <p:bldP spid="8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9" name="Block Arc 38"/>
          <p:cNvSpPr/>
          <p:nvPr/>
        </p:nvSpPr>
        <p:spPr>
          <a:xfrm>
            <a:off x="6817589" y="2056029"/>
            <a:ext cx="2217579" cy="2217579"/>
          </a:xfrm>
          <a:prstGeom prst="blockArc">
            <a:avLst>
              <a:gd name="adj1" fmla="val 10800000"/>
              <a:gd name="adj2" fmla="val 3"/>
              <a:gd name="adj3" fmla="val 15291"/>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Block Arc 37"/>
          <p:cNvSpPr/>
          <p:nvPr/>
        </p:nvSpPr>
        <p:spPr>
          <a:xfrm rot="10800000">
            <a:off x="4942104" y="2053147"/>
            <a:ext cx="2217579" cy="2217579"/>
          </a:xfrm>
          <a:prstGeom prst="blockArc">
            <a:avLst>
              <a:gd name="adj1" fmla="val 10800000"/>
              <a:gd name="adj2" fmla="val 3"/>
              <a:gd name="adj3" fmla="val 15291"/>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Block Arc 36"/>
          <p:cNvSpPr/>
          <p:nvPr/>
        </p:nvSpPr>
        <p:spPr>
          <a:xfrm>
            <a:off x="3069725" y="2072963"/>
            <a:ext cx="2217579" cy="2217579"/>
          </a:xfrm>
          <a:prstGeom prst="blockArc">
            <a:avLst>
              <a:gd name="adj1" fmla="val 10800000"/>
              <a:gd name="adj2" fmla="val 3"/>
              <a:gd name="adj3" fmla="val 15291"/>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2" name="Block Arc 51"/>
          <p:cNvSpPr/>
          <p:nvPr/>
        </p:nvSpPr>
        <p:spPr>
          <a:xfrm>
            <a:off x="1177899" y="2056029"/>
            <a:ext cx="2217579" cy="2217579"/>
          </a:xfrm>
          <a:prstGeom prst="blockArc">
            <a:avLst>
              <a:gd name="adj1" fmla="val 10800000"/>
              <a:gd name="adj2" fmla="val 3"/>
              <a:gd name="adj3" fmla="val 15291"/>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Block Arc 53"/>
          <p:cNvSpPr/>
          <p:nvPr/>
        </p:nvSpPr>
        <p:spPr>
          <a:xfrm>
            <a:off x="4942104" y="2056029"/>
            <a:ext cx="2217579" cy="2217579"/>
          </a:xfrm>
          <a:prstGeom prst="blockArc">
            <a:avLst>
              <a:gd name="adj1" fmla="val 10800000"/>
              <a:gd name="adj2" fmla="val 3"/>
              <a:gd name="adj3" fmla="val 15291"/>
            </a:avLst>
          </a:prstGeom>
          <a:solidFill>
            <a:srgbClr val="3EB8CD"/>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6" name="Block Arc 55"/>
          <p:cNvSpPr/>
          <p:nvPr/>
        </p:nvSpPr>
        <p:spPr>
          <a:xfrm>
            <a:off x="8694923" y="2056029"/>
            <a:ext cx="2217579" cy="2217579"/>
          </a:xfrm>
          <a:prstGeom prst="blockArc">
            <a:avLst>
              <a:gd name="adj1" fmla="val 10800000"/>
              <a:gd name="adj2" fmla="val 3"/>
              <a:gd name="adj3" fmla="val 15291"/>
            </a:avLst>
          </a:prstGeom>
          <a:solidFill>
            <a:srgbClr val="4781C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3" name="Freeform 62"/>
          <p:cNvSpPr/>
          <p:nvPr/>
        </p:nvSpPr>
        <p:spPr>
          <a:xfrm>
            <a:off x="164461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01AA8D"/>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64" name="Freeform 63"/>
          <p:cNvSpPr/>
          <p:nvPr/>
        </p:nvSpPr>
        <p:spPr>
          <a:xfrm>
            <a:off x="353818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01AA8D"/>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65" name="Freeform 64"/>
          <p:cNvSpPr/>
          <p:nvPr/>
        </p:nvSpPr>
        <p:spPr>
          <a:xfrm>
            <a:off x="540465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01AA8D"/>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66" name="Freeform 65"/>
          <p:cNvSpPr/>
          <p:nvPr/>
        </p:nvSpPr>
        <p:spPr>
          <a:xfrm>
            <a:off x="729822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01AA8D"/>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67" name="Freeform 66"/>
          <p:cNvSpPr/>
          <p:nvPr/>
        </p:nvSpPr>
        <p:spPr>
          <a:xfrm>
            <a:off x="9164700"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01AA8D"/>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36" name="Block Arc 35"/>
          <p:cNvSpPr/>
          <p:nvPr/>
        </p:nvSpPr>
        <p:spPr>
          <a:xfrm rot="10800000">
            <a:off x="1189188" y="2053145"/>
            <a:ext cx="2217579" cy="2217579"/>
          </a:xfrm>
          <a:prstGeom prst="blockArc">
            <a:avLst>
              <a:gd name="adj1" fmla="val 10800000"/>
              <a:gd name="adj2" fmla="val 3"/>
              <a:gd name="adj3" fmla="val 15291"/>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3" name="Block Arc 52"/>
          <p:cNvSpPr/>
          <p:nvPr/>
        </p:nvSpPr>
        <p:spPr>
          <a:xfrm rot="10800000">
            <a:off x="3064672" y="2053147"/>
            <a:ext cx="2217579" cy="2217579"/>
          </a:xfrm>
          <a:prstGeom prst="blockArc">
            <a:avLst>
              <a:gd name="adj1" fmla="val 10800000"/>
              <a:gd name="adj2" fmla="val 3"/>
              <a:gd name="adj3" fmla="val 15291"/>
            </a:avLst>
          </a:prstGeom>
          <a:solidFill>
            <a:srgbClr val="85C40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Block Arc 39"/>
          <p:cNvSpPr/>
          <p:nvPr/>
        </p:nvSpPr>
        <p:spPr>
          <a:xfrm rot="10800000">
            <a:off x="8681366" y="2053147"/>
            <a:ext cx="2231136" cy="2217579"/>
          </a:xfrm>
          <a:prstGeom prst="blockArc">
            <a:avLst>
              <a:gd name="adj1" fmla="val 10800000"/>
              <a:gd name="adj2" fmla="val 3"/>
              <a:gd name="adj3" fmla="val 15291"/>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5" name="Block Arc 54"/>
          <p:cNvSpPr/>
          <p:nvPr/>
        </p:nvSpPr>
        <p:spPr>
          <a:xfrm rot="10800000">
            <a:off x="6817589" y="2053147"/>
            <a:ext cx="2217579" cy="2217579"/>
          </a:xfrm>
          <a:prstGeom prst="blockArc">
            <a:avLst>
              <a:gd name="adj1" fmla="val 10800000"/>
              <a:gd name="adj2" fmla="val 3"/>
              <a:gd name="adj3" fmla="val 15291"/>
            </a:avLst>
          </a:prstGeom>
          <a:solidFill>
            <a:srgbClr val="FFA80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7" name="Text Box 10"/>
          <p:cNvSpPr txBox="1">
            <a:spLocks noChangeArrowheads="1"/>
          </p:cNvSpPr>
          <p:nvPr/>
        </p:nvSpPr>
        <p:spPr bwMode="auto">
          <a:xfrm>
            <a:off x="1346691"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57" name="Text Box 10"/>
          <p:cNvSpPr txBox="1">
            <a:spLocks noChangeArrowheads="1"/>
          </p:cNvSpPr>
          <p:nvPr/>
        </p:nvSpPr>
        <p:spPr bwMode="auto">
          <a:xfrm>
            <a:off x="3213645"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58" name="Text Box 10"/>
          <p:cNvSpPr txBox="1">
            <a:spLocks noChangeArrowheads="1"/>
          </p:cNvSpPr>
          <p:nvPr/>
        </p:nvSpPr>
        <p:spPr bwMode="auto">
          <a:xfrm>
            <a:off x="5173393"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59" name="Text Box 10"/>
          <p:cNvSpPr txBox="1">
            <a:spLocks noChangeArrowheads="1"/>
          </p:cNvSpPr>
          <p:nvPr/>
        </p:nvSpPr>
        <p:spPr bwMode="auto">
          <a:xfrm>
            <a:off x="7060959" y="4287660"/>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60" name="Text Box 10"/>
          <p:cNvSpPr txBox="1">
            <a:spLocks noChangeArrowheads="1"/>
          </p:cNvSpPr>
          <p:nvPr/>
        </p:nvSpPr>
        <p:spPr bwMode="auto">
          <a:xfrm>
            <a:off x="8927913" y="4301712"/>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781CB"/>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grpSp>
        <p:nvGrpSpPr>
          <p:cNvPr id="61" name="Group 60"/>
          <p:cNvGrpSpPr>
            <a:grpSpLocks noChangeAspect="1"/>
          </p:cNvGrpSpPr>
          <p:nvPr/>
        </p:nvGrpSpPr>
        <p:grpSpPr>
          <a:xfrm>
            <a:off x="3861395" y="2903815"/>
            <a:ext cx="640080" cy="489120"/>
            <a:chOff x="1201738" y="1511300"/>
            <a:chExt cx="168275" cy="128588"/>
          </a:xfrm>
          <a:solidFill>
            <a:srgbClr val="56595E"/>
          </a:solidFill>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172"/>
          <p:cNvSpPr>
            <a:spLocks noEditPoints="1"/>
          </p:cNvSpPr>
          <p:nvPr/>
        </p:nvSpPr>
        <p:spPr bwMode="auto">
          <a:xfrm>
            <a:off x="9623267" y="287764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rgbClr val="56595E"/>
          </a:solidFill>
          <a:ln w="6350">
            <a:noFill/>
          </a:ln>
          <a:effectLst/>
        </p:spPr>
        <p:txBody>
          <a:bodyPr vert="horz" wrap="square" lIns="91440" tIns="45720" rIns="91440" bIns="45720" numCol="1" anchor="t" anchorCtr="0" compatLnSpc="1">
            <a:prstTxWarp prst="textNoShape">
              <a:avLst/>
            </a:prstTxWarp>
          </a:bodyPr>
          <a:lstStyle/>
          <a:p>
            <a:endParaRPr lang="en-US"/>
          </a:p>
        </p:txBody>
      </p:sp>
      <p:sp>
        <p:nvSpPr>
          <p:cNvPr id="71" name="Freeform 135"/>
          <p:cNvSpPr>
            <a:spLocks noEditPoints="1"/>
          </p:cNvSpPr>
          <p:nvPr/>
        </p:nvSpPr>
        <p:spPr bwMode="auto">
          <a:xfrm>
            <a:off x="2025523" y="2916577"/>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56595E"/>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72" name="Group 71"/>
          <p:cNvGrpSpPr/>
          <p:nvPr/>
        </p:nvGrpSpPr>
        <p:grpSpPr>
          <a:xfrm>
            <a:off x="7669202" y="2891199"/>
            <a:ext cx="514352" cy="514352"/>
            <a:chOff x="3878263" y="2220913"/>
            <a:chExt cx="547687" cy="547687"/>
          </a:xfrm>
          <a:solidFill>
            <a:srgbClr val="56595E"/>
          </a:solidFill>
          <a:effectLst/>
        </p:grpSpPr>
        <p:sp>
          <p:nvSpPr>
            <p:cNvPr id="7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5843294" y="2871420"/>
            <a:ext cx="423259" cy="521515"/>
            <a:chOff x="4598988" y="3263900"/>
            <a:chExt cx="444500" cy="547688"/>
          </a:xfrm>
          <a:solidFill>
            <a:srgbClr val="56595E"/>
          </a:solidFill>
          <a:effectLst/>
        </p:grpSpPr>
        <p:sp>
          <p:nvSpPr>
            <p:cNvPr id="8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Rectangle 11"/>
            <p:cNvSpPr>
              <a:spLocks noChangeArrowheads="1"/>
            </p:cNvSpPr>
            <p:nvPr/>
          </p:nvSpPr>
          <p:spPr bwMode="auto">
            <a:xfrm>
              <a:off x="4783138" y="3705225"/>
              <a:ext cx="76200" cy="71437"/>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2"/>
            <p:cNvSpPr>
              <a:spLocks noChangeArrowheads="1"/>
            </p:cNvSpPr>
            <p:nvPr/>
          </p:nvSpPr>
          <p:spPr bwMode="auto">
            <a:xfrm>
              <a:off x="4684713" y="3757613"/>
              <a:ext cx="271462" cy="53975"/>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92"/>
          <p:cNvGrpSpPr/>
          <p:nvPr/>
        </p:nvGrpSpPr>
        <p:grpSpPr>
          <a:xfrm>
            <a:off x="3341511" y="258228"/>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1538513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750"/>
                                        <p:tgtEl>
                                          <p:spTgt spid="9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500"/>
                                        <p:tgtEl>
                                          <p:spTgt spid="37"/>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left)">
                                      <p:cBhvr>
                                        <p:cTn id="17" dur="500"/>
                                        <p:tgtEl>
                                          <p:spTgt spid="38"/>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left)">
                                      <p:cBhvr>
                                        <p:cTn id="20" dur="500"/>
                                        <p:tgtEl>
                                          <p:spTgt spid="39"/>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left)">
                                      <p:cBhvr>
                                        <p:cTn id="23" dur="500"/>
                                        <p:tgtEl>
                                          <p:spTgt spid="40"/>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wipe(left)">
                                      <p:cBhvr>
                                        <p:cTn id="27" dur="500"/>
                                        <p:tgtEl>
                                          <p:spTgt spid="5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left)">
                                      <p:cBhvr>
                                        <p:cTn id="30" dur="500"/>
                                        <p:tgtEl>
                                          <p:spTgt spid="5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wipe(left)">
                                      <p:cBhvr>
                                        <p:cTn id="33" dur="500"/>
                                        <p:tgtEl>
                                          <p:spTgt spid="5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wipe(left)">
                                      <p:cBhvr>
                                        <p:cTn id="36" dur="500"/>
                                        <p:tgtEl>
                                          <p:spTgt spid="55"/>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wipe(left)">
                                      <p:cBhvr>
                                        <p:cTn id="39" dur="500"/>
                                        <p:tgtEl>
                                          <p:spTgt spid="56"/>
                                        </p:tgtEl>
                                      </p:cBhvr>
                                    </p:animEffect>
                                  </p:childTnLst>
                                </p:cTn>
                              </p:par>
                            </p:childTnLst>
                          </p:cTn>
                        </p:par>
                        <p:par>
                          <p:cTn id="40" fill="hold">
                            <p:stCondLst>
                              <p:cond delay="1750"/>
                            </p:stCondLst>
                            <p:childTnLst>
                              <p:par>
                                <p:cTn id="41" presetID="53" presetClass="entr" presetSubtype="16" fill="hold" grpId="0" nodeType="afterEffect">
                                  <p:stCondLst>
                                    <p:cond delay="0"/>
                                  </p:stCondLst>
                                  <p:childTnLst>
                                    <p:set>
                                      <p:cBhvr>
                                        <p:cTn id="42" dur="1" fill="hold">
                                          <p:stCondLst>
                                            <p:cond delay="0"/>
                                          </p:stCondLst>
                                        </p:cTn>
                                        <p:tgtEl>
                                          <p:spTgt spid="63"/>
                                        </p:tgtEl>
                                        <p:attrNameLst>
                                          <p:attrName>style.visibility</p:attrName>
                                        </p:attrNameLst>
                                      </p:cBhvr>
                                      <p:to>
                                        <p:strVal val="visible"/>
                                      </p:to>
                                    </p:set>
                                    <p:anim calcmode="lin" valueType="num">
                                      <p:cBhvr>
                                        <p:cTn id="43" dur="500" fill="hold"/>
                                        <p:tgtEl>
                                          <p:spTgt spid="63"/>
                                        </p:tgtEl>
                                        <p:attrNameLst>
                                          <p:attrName>ppt_w</p:attrName>
                                        </p:attrNameLst>
                                      </p:cBhvr>
                                      <p:tavLst>
                                        <p:tav tm="0">
                                          <p:val>
                                            <p:fltVal val="0"/>
                                          </p:val>
                                        </p:tav>
                                        <p:tav tm="100000">
                                          <p:val>
                                            <p:strVal val="#ppt_w"/>
                                          </p:val>
                                        </p:tav>
                                      </p:tavLst>
                                    </p:anim>
                                    <p:anim calcmode="lin" valueType="num">
                                      <p:cBhvr>
                                        <p:cTn id="44" dur="500" fill="hold"/>
                                        <p:tgtEl>
                                          <p:spTgt spid="63"/>
                                        </p:tgtEl>
                                        <p:attrNameLst>
                                          <p:attrName>ppt_h</p:attrName>
                                        </p:attrNameLst>
                                      </p:cBhvr>
                                      <p:tavLst>
                                        <p:tav tm="0">
                                          <p:val>
                                            <p:fltVal val="0"/>
                                          </p:val>
                                        </p:tav>
                                        <p:tav tm="100000">
                                          <p:val>
                                            <p:strVal val="#ppt_h"/>
                                          </p:val>
                                        </p:tav>
                                      </p:tavLst>
                                    </p:anim>
                                    <p:animEffect transition="in" filter="fade">
                                      <p:cBhvr>
                                        <p:cTn id="45" dur="500"/>
                                        <p:tgtEl>
                                          <p:spTgt spid="63"/>
                                        </p:tgtEl>
                                      </p:cBhvr>
                                    </p:animEffect>
                                  </p:childTnLst>
                                </p:cTn>
                              </p:par>
                            </p:childTnLst>
                          </p:cTn>
                        </p:par>
                        <p:par>
                          <p:cTn id="46" fill="hold">
                            <p:stCondLst>
                              <p:cond delay="2250"/>
                            </p:stCondLst>
                            <p:childTnLst>
                              <p:par>
                                <p:cTn id="47" presetID="53" presetClass="entr" presetSubtype="16"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2750"/>
                            </p:stCondLst>
                            <p:childTnLst>
                              <p:par>
                                <p:cTn id="53" presetID="2" presetClass="entr" presetSubtype="2"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fill="hold"/>
                                        <p:tgtEl>
                                          <p:spTgt spid="47"/>
                                        </p:tgtEl>
                                        <p:attrNameLst>
                                          <p:attrName>ppt_x</p:attrName>
                                        </p:attrNameLst>
                                      </p:cBhvr>
                                      <p:tavLst>
                                        <p:tav tm="0">
                                          <p:val>
                                            <p:strVal val="1+#ppt_w/2"/>
                                          </p:val>
                                        </p:tav>
                                        <p:tav tm="100000">
                                          <p:val>
                                            <p:strVal val="#ppt_x"/>
                                          </p:val>
                                        </p:tav>
                                      </p:tavLst>
                                    </p:anim>
                                    <p:anim calcmode="lin" valueType="num">
                                      <p:cBhvr additive="base">
                                        <p:cTn id="56" dur="500" fill="hold"/>
                                        <p:tgtEl>
                                          <p:spTgt spid="47"/>
                                        </p:tgtEl>
                                        <p:attrNameLst>
                                          <p:attrName>ppt_y</p:attrName>
                                        </p:attrNameLst>
                                      </p:cBhvr>
                                      <p:tavLst>
                                        <p:tav tm="0">
                                          <p:val>
                                            <p:strVal val="#ppt_y"/>
                                          </p:val>
                                        </p:tav>
                                        <p:tav tm="100000">
                                          <p:val>
                                            <p:strVal val="#ppt_y"/>
                                          </p:val>
                                        </p:tav>
                                      </p:tavLst>
                                    </p:anim>
                                  </p:childTnLst>
                                </p:cTn>
                              </p:par>
                            </p:childTnLst>
                          </p:cTn>
                        </p:par>
                        <p:par>
                          <p:cTn id="57" fill="hold">
                            <p:stCondLst>
                              <p:cond delay="3250"/>
                            </p:stCondLst>
                            <p:childTnLst>
                              <p:par>
                                <p:cTn id="58" presetID="53" presetClass="entr" presetSubtype="16"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 calcmode="lin" valueType="num">
                                      <p:cBhvr>
                                        <p:cTn id="60" dur="500" fill="hold"/>
                                        <p:tgtEl>
                                          <p:spTgt spid="64"/>
                                        </p:tgtEl>
                                        <p:attrNameLst>
                                          <p:attrName>ppt_w</p:attrName>
                                        </p:attrNameLst>
                                      </p:cBhvr>
                                      <p:tavLst>
                                        <p:tav tm="0">
                                          <p:val>
                                            <p:fltVal val="0"/>
                                          </p:val>
                                        </p:tav>
                                        <p:tav tm="100000">
                                          <p:val>
                                            <p:strVal val="#ppt_w"/>
                                          </p:val>
                                        </p:tav>
                                      </p:tavLst>
                                    </p:anim>
                                    <p:anim calcmode="lin" valueType="num">
                                      <p:cBhvr>
                                        <p:cTn id="61" dur="500" fill="hold"/>
                                        <p:tgtEl>
                                          <p:spTgt spid="64"/>
                                        </p:tgtEl>
                                        <p:attrNameLst>
                                          <p:attrName>ppt_h</p:attrName>
                                        </p:attrNameLst>
                                      </p:cBhvr>
                                      <p:tavLst>
                                        <p:tav tm="0">
                                          <p:val>
                                            <p:fltVal val="0"/>
                                          </p:val>
                                        </p:tav>
                                        <p:tav tm="100000">
                                          <p:val>
                                            <p:strVal val="#ppt_h"/>
                                          </p:val>
                                        </p:tav>
                                      </p:tavLst>
                                    </p:anim>
                                    <p:animEffect transition="in" filter="fade">
                                      <p:cBhvr>
                                        <p:cTn id="62" dur="500"/>
                                        <p:tgtEl>
                                          <p:spTgt spid="64"/>
                                        </p:tgtEl>
                                      </p:cBhvr>
                                    </p:animEffect>
                                  </p:childTnLst>
                                </p:cTn>
                              </p:par>
                            </p:childTnLst>
                          </p:cTn>
                        </p:par>
                        <p:par>
                          <p:cTn id="63" fill="hold">
                            <p:stCondLst>
                              <p:cond delay="375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4250"/>
                            </p:stCondLst>
                            <p:childTnLst>
                              <p:par>
                                <p:cTn id="70" presetID="2" presetClass="entr" presetSubtype="2"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 calcmode="lin" valueType="num">
                                      <p:cBhvr additive="base">
                                        <p:cTn id="72" dur="500" fill="hold"/>
                                        <p:tgtEl>
                                          <p:spTgt spid="57"/>
                                        </p:tgtEl>
                                        <p:attrNameLst>
                                          <p:attrName>ppt_x</p:attrName>
                                        </p:attrNameLst>
                                      </p:cBhvr>
                                      <p:tavLst>
                                        <p:tav tm="0">
                                          <p:val>
                                            <p:strVal val="1+#ppt_w/2"/>
                                          </p:val>
                                        </p:tav>
                                        <p:tav tm="100000">
                                          <p:val>
                                            <p:strVal val="#ppt_x"/>
                                          </p:val>
                                        </p:tav>
                                      </p:tavLst>
                                    </p:anim>
                                    <p:anim calcmode="lin" valueType="num">
                                      <p:cBhvr additive="base">
                                        <p:cTn id="73" dur="500" fill="hold"/>
                                        <p:tgtEl>
                                          <p:spTgt spid="57"/>
                                        </p:tgtEl>
                                        <p:attrNameLst>
                                          <p:attrName>ppt_y</p:attrName>
                                        </p:attrNameLst>
                                      </p:cBhvr>
                                      <p:tavLst>
                                        <p:tav tm="0">
                                          <p:val>
                                            <p:strVal val="#ppt_y"/>
                                          </p:val>
                                        </p:tav>
                                        <p:tav tm="100000">
                                          <p:val>
                                            <p:strVal val="#ppt_y"/>
                                          </p:val>
                                        </p:tav>
                                      </p:tavLst>
                                    </p:anim>
                                  </p:childTnLst>
                                </p:cTn>
                              </p:par>
                            </p:childTnLst>
                          </p:cTn>
                        </p:par>
                        <p:par>
                          <p:cTn id="74" fill="hold">
                            <p:stCondLst>
                              <p:cond delay="4750"/>
                            </p:stCondLst>
                            <p:childTnLst>
                              <p:par>
                                <p:cTn id="75" presetID="53" presetClass="entr" presetSubtype="16" fill="hold" grpId="0" nodeType="after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500" fill="hold"/>
                                        <p:tgtEl>
                                          <p:spTgt spid="65"/>
                                        </p:tgtEl>
                                        <p:attrNameLst>
                                          <p:attrName>ppt_w</p:attrName>
                                        </p:attrNameLst>
                                      </p:cBhvr>
                                      <p:tavLst>
                                        <p:tav tm="0">
                                          <p:val>
                                            <p:fltVal val="0"/>
                                          </p:val>
                                        </p:tav>
                                        <p:tav tm="100000">
                                          <p:val>
                                            <p:strVal val="#ppt_w"/>
                                          </p:val>
                                        </p:tav>
                                      </p:tavLst>
                                    </p:anim>
                                    <p:anim calcmode="lin" valueType="num">
                                      <p:cBhvr>
                                        <p:cTn id="78" dur="500" fill="hold"/>
                                        <p:tgtEl>
                                          <p:spTgt spid="65"/>
                                        </p:tgtEl>
                                        <p:attrNameLst>
                                          <p:attrName>ppt_h</p:attrName>
                                        </p:attrNameLst>
                                      </p:cBhvr>
                                      <p:tavLst>
                                        <p:tav tm="0">
                                          <p:val>
                                            <p:fltVal val="0"/>
                                          </p:val>
                                        </p:tav>
                                        <p:tav tm="100000">
                                          <p:val>
                                            <p:strVal val="#ppt_h"/>
                                          </p:val>
                                        </p:tav>
                                      </p:tavLst>
                                    </p:anim>
                                    <p:animEffect transition="in" filter="fade">
                                      <p:cBhvr>
                                        <p:cTn id="79" dur="500"/>
                                        <p:tgtEl>
                                          <p:spTgt spid="65"/>
                                        </p:tgtEl>
                                      </p:cBhvr>
                                    </p:animEffect>
                                  </p:childTnLst>
                                </p:cTn>
                              </p:par>
                            </p:childTnLst>
                          </p:cTn>
                        </p:par>
                        <p:par>
                          <p:cTn id="80" fill="hold">
                            <p:stCondLst>
                              <p:cond delay="5250"/>
                            </p:stCondLst>
                            <p:childTnLst>
                              <p:par>
                                <p:cTn id="81" presetID="53" presetClass="entr" presetSubtype="16" fill="hold" nodeType="afterEffect">
                                  <p:stCondLst>
                                    <p:cond delay="0"/>
                                  </p:stCondLst>
                                  <p:childTnLst>
                                    <p:set>
                                      <p:cBhvr>
                                        <p:cTn id="82" dur="1" fill="hold">
                                          <p:stCondLst>
                                            <p:cond delay="0"/>
                                          </p:stCondLst>
                                        </p:cTn>
                                        <p:tgtEl>
                                          <p:spTgt spid="86"/>
                                        </p:tgtEl>
                                        <p:attrNameLst>
                                          <p:attrName>style.visibility</p:attrName>
                                        </p:attrNameLst>
                                      </p:cBhvr>
                                      <p:to>
                                        <p:strVal val="visible"/>
                                      </p:to>
                                    </p:set>
                                    <p:anim calcmode="lin" valueType="num">
                                      <p:cBhvr>
                                        <p:cTn id="83" dur="500" fill="hold"/>
                                        <p:tgtEl>
                                          <p:spTgt spid="86"/>
                                        </p:tgtEl>
                                        <p:attrNameLst>
                                          <p:attrName>ppt_w</p:attrName>
                                        </p:attrNameLst>
                                      </p:cBhvr>
                                      <p:tavLst>
                                        <p:tav tm="0">
                                          <p:val>
                                            <p:fltVal val="0"/>
                                          </p:val>
                                        </p:tav>
                                        <p:tav tm="100000">
                                          <p:val>
                                            <p:strVal val="#ppt_w"/>
                                          </p:val>
                                        </p:tav>
                                      </p:tavLst>
                                    </p:anim>
                                    <p:anim calcmode="lin" valueType="num">
                                      <p:cBhvr>
                                        <p:cTn id="84" dur="500" fill="hold"/>
                                        <p:tgtEl>
                                          <p:spTgt spid="86"/>
                                        </p:tgtEl>
                                        <p:attrNameLst>
                                          <p:attrName>ppt_h</p:attrName>
                                        </p:attrNameLst>
                                      </p:cBhvr>
                                      <p:tavLst>
                                        <p:tav tm="0">
                                          <p:val>
                                            <p:fltVal val="0"/>
                                          </p:val>
                                        </p:tav>
                                        <p:tav tm="100000">
                                          <p:val>
                                            <p:strVal val="#ppt_h"/>
                                          </p:val>
                                        </p:tav>
                                      </p:tavLst>
                                    </p:anim>
                                    <p:animEffect transition="in" filter="fade">
                                      <p:cBhvr>
                                        <p:cTn id="85" dur="500"/>
                                        <p:tgtEl>
                                          <p:spTgt spid="86"/>
                                        </p:tgtEl>
                                      </p:cBhvr>
                                    </p:animEffect>
                                  </p:childTnLst>
                                </p:cTn>
                              </p:par>
                            </p:childTnLst>
                          </p:cTn>
                        </p:par>
                        <p:par>
                          <p:cTn id="86" fill="hold">
                            <p:stCondLst>
                              <p:cond delay="5750"/>
                            </p:stCondLst>
                            <p:childTnLst>
                              <p:par>
                                <p:cTn id="87" presetID="2" presetClass="entr" presetSubtype="2"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additive="base">
                                        <p:cTn id="89" dur="500" fill="hold"/>
                                        <p:tgtEl>
                                          <p:spTgt spid="58"/>
                                        </p:tgtEl>
                                        <p:attrNameLst>
                                          <p:attrName>ppt_x</p:attrName>
                                        </p:attrNameLst>
                                      </p:cBhvr>
                                      <p:tavLst>
                                        <p:tav tm="0">
                                          <p:val>
                                            <p:strVal val="1+#ppt_w/2"/>
                                          </p:val>
                                        </p:tav>
                                        <p:tav tm="100000">
                                          <p:val>
                                            <p:strVal val="#ppt_x"/>
                                          </p:val>
                                        </p:tav>
                                      </p:tavLst>
                                    </p:anim>
                                    <p:anim calcmode="lin" valueType="num">
                                      <p:cBhvr additive="base">
                                        <p:cTn id="90" dur="500" fill="hold"/>
                                        <p:tgtEl>
                                          <p:spTgt spid="58"/>
                                        </p:tgtEl>
                                        <p:attrNameLst>
                                          <p:attrName>ppt_y</p:attrName>
                                        </p:attrNameLst>
                                      </p:cBhvr>
                                      <p:tavLst>
                                        <p:tav tm="0">
                                          <p:val>
                                            <p:strVal val="#ppt_y"/>
                                          </p:val>
                                        </p:tav>
                                        <p:tav tm="100000">
                                          <p:val>
                                            <p:strVal val="#ppt_y"/>
                                          </p:val>
                                        </p:tav>
                                      </p:tavLst>
                                    </p:anim>
                                  </p:childTnLst>
                                </p:cTn>
                              </p:par>
                            </p:childTnLst>
                          </p:cTn>
                        </p:par>
                        <p:par>
                          <p:cTn id="91" fill="hold">
                            <p:stCondLst>
                              <p:cond delay="6250"/>
                            </p:stCondLst>
                            <p:childTnLst>
                              <p:par>
                                <p:cTn id="92" presetID="53" presetClass="entr" presetSubtype="16"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 calcmode="lin" valueType="num">
                                      <p:cBhvr>
                                        <p:cTn id="94" dur="500" fill="hold"/>
                                        <p:tgtEl>
                                          <p:spTgt spid="66"/>
                                        </p:tgtEl>
                                        <p:attrNameLst>
                                          <p:attrName>ppt_w</p:attrName>
                                        </p:attrNameLst>
                                      </p:cBhvr>
                                      <p:tavLst>
                                        <p:tav tm="0">
                                          <p:val>
                                            <p:fltVal val="0"/>
                                          </p:val>
                                        </p:tav>
                                        <p:tav tm="100000">
                                          <p:val>
                                            <p:strVal val="#ppt_w"/>
                                          </p:val>
                                        </p:tav>
                                      </p:tavLst>
                                    </p:anim>
                                    <p:anim calcmode="lin" valueType="num">
                                      <p:cBhvr>
                                        <p:cTn id="95" dur="500" fill="hold"/>
                                        <p:tgtEl>
                                          <p:spTgt spid="66"/>
                                        </p:tgtEl>
                                        <p:attrNameLst>
                                          <p:attrName>ppt_h</p:attrName>
                                        </p:attrNameLst>
                                      </p:cBhvr>
                                      <p:tavLst>
                                        <p:tav tm="0">
                                          <p:val>
                                            <p:fltVal val="0"/>
                                          </p:val>
                                        </p:tav>
                                        <p:tav tm="100000">
                                          <p:val>
                                            <p:strVal val="#ppt_h"/>
                                          </p:val>
                                        </p:tav>
                                      </p:tavLst>
                                    </p:anim>
                                    <p:animEffect transition="in" filter="fade">
                                      <p:cBhvr>
                                        <p:cTn id="96" dur="500"/>
                                        <p:tgtEl>
                                          <p:spTgt spid="66"/>
                                        </p:tgtEl>
                                      </p:cBhvr>
                                    </p:animEffect>
                                  </p:childTnLst>
                                </p:cTn>
                              </p:par>
                            </p:childTnLst>
                          </p:cTn>
                        </p:par>
                        <p:par>
                          <p:cTn id="97" fill="hold">
                            <p:stCondLst>
                              <p:cond delay="6750"/>
                            </p:stCondLst>
                            <p:childTnLst>
                              <p:par>
                                <p:cTn id="98" presetID="53" presetClass="entr" presetSubtype="16" fill="hold" nodeType="afterEffect">
                                  <p:stCondLst>
                                    <p:cond delay="0"/>
                                  </p:stCondLst>
                                  <p:childTnLst>
                                    <p:set>
                                      <p:cBhvr>
                                        <p:cTn id="99" dur="1" fill="hold">
                                          <p:stCondLst>
                                            <p:cond delay="0"/>
                                          </p:stCondLst>
                                        </p:cTn>
                                        <p:tgtEl>
                                          <p:spTgt spid="72"/>
                                        </p:tgtEl>
                                        <p:attrNameLst>
                                          <p:attrName>style.visibility</p:attrName>
                                        </p:attrNameLst>
                                      </p:cBhvr>
                                      <p:to>
                                        <p:strVal val="visible"/>
                                      </p:to>
                                    </p:set>
                                    <p:anim calcmode="lin" valueType="num">
                                      <p:cBhvr>
                                        <p:cTn id="100" dur="500" fill="hold"/>
                                        <p:tgtEl>
                                          <p:spTgt spid="72"/>
                                        </p:tgtEl>
                                        <p:attrNameLst>
                                          <p:attrName>ppt_w</p:attrName>
                                        </p:attrNameLst>
                                      </p:cBhvr>
                                      <p:tavLst>
                                        <p:tav tm="0">
                                          <p:val>
                                            <p:fltVal val="0"/>
                                          </p:val>
                                        </p:tav>
                                        <p:tav tm="100000">
                                          <p:val>
                                            <p:strVal val="#ppt_w"/>
                                          </p:val>
                                        </p:tav>
                                      </p:tavLst>
                                    </p:anim>
                                    <p:anim calcmode="lin" valueType="num">
                                      <p:cBhvr>
                                        <p:cTn id="101" dur="500" fill="hold"/>
                                        <p:tgtEl>
                                          <p:spTgt spid="72"/>
                                        </p:tgtEl>
                                        <p:attrNameLst>
                                          <p:attrName>ppt_h</p:attrName>
                                        </p:attrNameLst>
                                      </p:cBhvr>
                                      <p:tavLst>
                                        <p:tav tm="0">
                                          <p:val>
                                            <p:fltVal val="0"/>
                                          </p:val>
                                        </p:tav>
                                        <p:tav tm="100000">
                                          <p:val>
                                            <p:strVal val="#ppt_h"/>
                                          </p:val>
                                        </p:tav>
                                      </p:tavLst>
                                    </p:anim>
                                    <p:animEffect transition="in" filter="fade">
                                      <p:cBhvr>
                                        <p:cTn id="102" dur="500"/>
                                        <p:tgtEl>
                                          <p:spTgt spid="72"/>
                                        </p:tgtEl>
                                      </p:cBhvr>
                                    </p:animEffect>
                                  </p:childTnLst>
                                </p:cTn>
                              </p:par>
                            </p:childTnLst>
                          </p:cTn>
                        </p:par>
                        <p:par>
                          <p:cTn id="103" fill="hold">
                            <p:stCondLst>
                              <p:cond delay="7250"/>
                            </p:stCondLst>
                            <p:childTnLst>
                              <p:par>
                                <p:cTn id="104" presetID="2" presetClass="entr" presetSubtype="2" fill="hold" grpId="0" nodeType="afterEffect">
                                  <p:stCondLst>
                                    <p:cond delay="0"/>
                                  </p:stCondLst>
                                  <p:childTnLst>
                                    <p:set>
                                      <p:cBhvr>
                                        <p:cTn id="105" dur="1" fill="hold">
                                          <p:stCondLst>
                                            <p:cond delay="0"/>
                                          </p:stCondLst>
                                        </p:cTn>
                                        <p:tgtEl>
                                          <p:spTgt spid="59"/>
                                        </p:tgtEl>
                                        <p:attrNameLst>
                                          <p:attrName>style.visibility</p:attrName>
                                        </p:attrNameLst>
                                      </p:cBhvr>
                                      <p:to>
                                        <p:strVal val="visible"/>
                                      </p:to>
                                    </p:set>
                                    <p:anim calcmode="lin" valueType="num">
                                      <p:cBhvr additive="base">
                                        <p:cTn id="106" dur="500" fill="hold"/>
                                        <p:tgtEl>
                                          <p:spTgt spid="59"/>
                                        </p:tgtEl>
                                        <p:attrNameLst>
                                          <p:attrName>ppt_x</p:attrName>
                                        </p:attrNameLst>
                                      </p:cBhvr>
                                      <p:tavLst>
                                        <p:tav tm="0">
                                          <p:val>
                                            <p:strVal val="1+#ppt_w/2"/>
                                          </p:val>
                                        </p:tav>
                                        <p:tav tm="100000">
                                          <p:val>
                                            <p:strVal val="#ppt_x"/>
                                          </p:val>
                                        </p:tav>
                                      </p:tavLst>
                                    </p:anim>
                                    <p:anim calcmode="lin" valueType="num">
                                      <p:cBhvr additive="base">
                                        <p:cTn id="107" dur="500" fill="hold"/>
                                        <p:tgtEl>
                                          <p:spTgt spid="59"/>
                                        </p:tgtEl>
                                        <p:attrNameLst>
                                          <p:attrName>ppt_y</p:attrName>
                                        </p:attrNameLst>
                                      </p:cBhvr>
                                      <p:tavLst>
                                        <p:tav tm="0">
                                          <p:val>
                                            <p:strVal val="#ppt_y"/>
                                          </p:val>
                                        </p:tav>
                                        <p:tav tm="100000">
                                          <p:val>
                                            <p:strVal val="#ppt_y"/>
                                          </p:val>
                                        </p:tav>
                                      </p:tavLst>
                                    </p:anim>
                                  </p:childTnLst>
                                </p:cTn>
                              </p:par>
                            </p:childTnLst>
                          </p:cTn>
                        </p:par>
                        <p:par>
                          <p:cTn id="108" fill="hold">
                            <p:stCondLst>
                              <p:cond delay="7750"/>
                            </p:stCondLst>
                            <p:childTnLst>
                              <p:par>
                                <p:cTn id="109" presetID="53" presetClass="entr" presetSubtype="16" fill="hold" grpId="0" nodeType="afterEffect">
                                  <p:stCondLst>
                                    <p:cond delay="0"/>
                                  </p:stCondLst>
                                  <p:childTnLst>
                                    <p:set>
                                      <p:cBhvr>
                                        <p:cTn id="110" dur="1" fill="hold">
                                          <p:stCondLst>
                                            <p:cond delay="0"/>
                                          </p:stCondLst>
                                        </p:cTn>
                                        <p:tgtEl>
                                          <p:spTgt spid="67"/>
                                        </p:tgtEl>
                                        <p:attrNameLst>
                                          <p:attrName>style.visibility</p:attrName>
                                        </p:attrNameLst>
                                      </p:cBhvr>
                                      <p:to>
                                        <p:strVal val="visible"/>
                                      </p:to>
                                    </p:set>
                                    <p:anim calcmode="lin" valueType="num">
                                      <p:cBhvr>
                                        <p:cTn id="111" dur="500" fill="hold"/>
                                        <p:tgtEl>
                                          <p:spTgt spid="67"/>
                                        </p:tgtEl>
                                        <p:attrNameLst>
                                          <p:attrName>ppt_w</p:attrName>
                                        </p:attrNameLst>
                                      </p:cBhvr>
                                      <p:tavLst>
                                        <p:tav tm="0">
                                          <p:val>
                                            <p:fltVal val="0"/>
                                          </p:val>
                                        </p:tav>
                                        <p:tav tm="100000">
                                          <p:val>
                                            <p:strVal val="#ppt_w"/>
                                          </p:val>
                                        </p:tav>
                                      </p:tavLst>
                                    </p:anim>
                                    <p:anim calcmode="lin" valueType="num">
                                      <p:cBhvr>
                                        <p:cTn id="112" dur="500" fill="hold"/>
                                        <p:tgtEl>
                                          <p:spTgt spid="67"/>
                                        </p:tgtEl>
                                        <p:attrNameLst>
                                          <p:attrName>ppt_h</p:attrName>
                                        </p:attrNameLst>
                                      </p:cBhvr>
                                      <p:tavLst>
                                        <p:tav tm="0">
                                          <p:val>
                                            <p:fltVal val="0"/>
                                          </p:val>
                                        </p:tav>
                                        <p:tav tm="100000">
                                          <p:val>
                                            <p:strVal val="#ppt_h"/>
                                          </p:val>
                                        </p:tav>
                                      </p:tavLst>
                                    </p:anim>
                                    <p:animEffect transition="in" filter="fade">
                                      <p:cBhvr>
                                        <p:cTn id="113" dur="500"/>
                                        <p:tgtEl>
                                          <p:spTgt spid="67"/>
                                        </p:tgtEl>
                                      </p:cBhvr>
                                    </p:animEffect>
                                  </p:childTnLst>
                                </p:cTn>
                              </p:par>
                            </p:childTnLst>
                          </p:cTn>
                        </p:par>
                        <p:par>
                          <p:cTn id="114" fill="hold">
                            <p:stCondLst>
                              <p:cond delay="8250"/>
                            </p:stCondLst>
                            <p:childTnLst>
                              <p:par>
                                <p:cTn id="115" presetID="53" presetClass="entr" presetSubtype="16"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 calcmode="lin" valueType="num">
                                      <p:cBhvr>
                                        <p:cTn id="117" dur="500" fill="hold"/>
                                        <p:tgtEl>
                                          <p:spTgt spid="70"/>
                                        </p:tgtEl>
                                        <p:attrNameLst>
                                          <p:attrName>ppt_w</p:attrName>
                                        </p:attrNameLst>
                                      </p:cBhvr>
                                      <p:tavLst>
                                        <p:tav tm="0">
                                          <p:val>
                                            <p:fltVal val="0"/>
                                          </p:val>
                                        </p:tav>
                                        <p:tav tm="100000">
                                          <p:val>
                                            <p:strVal val="#ppt_w"/>
                                          </p:val>
                                        </p:tav>
                                      </p:tavLst>
                                    </p:anim>
                                    <p:anim calcmode="lin" valueType="num">
                                      <p:cBhvr>
                                        <p:cTn id="118" dur="500" fill="hold"/>
                                        <p:tgtEl>
                                          <p:spTgt spid="70"/>
                                        </p:tgtEl>
                                        <p:attrNameLst>
                                          <p:attrName>ppt_h</p:attrName>
                                        </p:attrNameLst>
                                      </p:cBhvr>
                                      <p:tavLst>
                                        <p:tav tm="0">
                                          <p:val>
                                            <p:fltVal val="0"/>
                                          </p:val>
                                        </p:tav>
                                        <p:tav tm="100000">
                                          <p:val>
                                            <p:strVal val="#ppt_h"/>
                                          </p:val>
                                        </p:tav>
                                      </p:tavLst>
                                    </p:anim>
                                    <p:animEffect transition="in" filter="fade">
                                      <p:cBhvr>
                                        <p:cTn id="119" dur="500"/>
                                        <p:tgtEl>
                                          <p:spTgt spid="70"/>
                                        </p:tgtEl>
                                      </p:cBhvr>
                                    </p:animEffect>
                                  </p:childTnLst>
                                </p:cTn>
                              </p:par>
                            </p:childTnLst>
                          </p:cTn>
                        </p:par>
                        <p:par>
                          <p:cTn id="120" fill="hold">
                            <p:stCondLst>
                              <p:cond delay="8750"/>
                            </p:stCondLst>
                            <p:childTnLst>
                              <p:par>
                                <p:cTn id="121" presetID="2" presetClass="entr" presetSubtype="2" fill="hold" grpId="0" nodeType="afterEffect">
                                  <p:stCondLst>
                                    <p:cond delay="0"/>
                                  </p:stCondLst>
                                  <p:childTnLst>
                                    <p:set>
                                      <p:cBhvr>
                                        <p:cTn id="122" dur="1" fill="hold">
                                          <p:stCondLst>
                                            <p:cond delay="0"/>
                                          </p:stCondLst>
                                        </p:cTn>
                                        <p:tgtEl>
                                          <p:spTgt spid="60"/>
                                        </p:tgtEl>
                                        <p:attrNameLst>
                                          <p:attrName>style.visibility</p:attrName>
                                        </p:attrNameLst>
                                      </p:cBhvr>
                                      <p:to>
                                        <p:strVal val="visible"/>
                                      </p:to>
                                    </p:set>
                                    <p:anim calcmode="lin" valueType="num">
                                      <p:cBhvr additive="base">
                                        <p:cTn id="123" dur="500" fill="hold"/>
                                        <p:tgtEl>
                                          <p:spTgt spid="60"/>
                                        </p:tgtEl>
                                        <p:attrNameLst>
                                          <p:attrName>ppt_x</p:attrName>
                                        </p:attrNameLst>
                                      </p:cBhvr>
                                      <p:tavLst>
                                        <p:tav tm="0">
                                          <p:val>
                                            <p:strVal val="1+#ppt_w/2"/>
                                          </p:val>
                                        </p:tav>
                                        <p:tav tm="100000">
                                          <p:val>
                                            <p:strVal val="#ppt_x"/>
                                          </p:val>
                                        </p:tav>
                                      </p:tavLst>
                                    </p:anim>
                                    <p:anim calcmode="lin" valueType="num">
                                      <p:cBhvr additive="base">
                                        <p:cTn id="124" dur="5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52" grpId="0" animBg="1"/>
      <p:bldP spid="54" grpId="0" animBg="1"/>
      <p:bldP spid="56" grpId="0" animBg="1"/>
      <p:bldP spid="63" grpId="0" animBg="1"/>
      <p:bldP spid="64" grpId="0" animBg="1"/>
      <p:bldP spid="65" grpId="0" animBg="1"/>
      <p:bldP spid="66" grpId="0" animBg="1"/>
      <p:bldP spid="67" grpId="0" animBg="1"/>
      <p:bldP spid="36" grpId="0" animBg="1"/>
      <p:bldP spid="53" grpId="0" animBg="1"/>
      <p:bldP spid="40" grpId="0" animBg="1"/>
      <p:bldP spid="55" grpId="0" animBg="1"/>
      <p:bldP spid="47" grpId="0"/>
      <p:bldP spid="57" grpId="0"/>
      <p:bldP spid="58" grpId="0"/>
      <p:bldP spid="59" grpId="0"/>
      <p:bldP spid="60" grpId="0"/>
      <p:bldP spid="70" grpId="0" animBg="1"/>
      <p:bldP spid="7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FF2B2A"/>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FFA80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85C401"/>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227369" y="1122599"/>
            <a:ext cx="2757726" cy="1785296"/>
            <a:chOff x="1861999" y="3087313"/>
            <a:chExt cx="4564985" cy="1072168"/>
          </a:xfrm>
        </p:grpSpPr>
        <p:sp>
          <p:nvSpPr>
            <p:cNvPr id="31"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942963" y="3087313"/>
              <a:ext cx="3027293" cy="219659"/>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9499" y="4769675"/>
            <a:ext cx="2757726" cy="1785296"/>
            <a:chOff x="1861999" y="3087313"/>
            <a:chExt cx="4564985" cy="1072168"/>
          </a:xfrm>
        </p:grpSpPr>
        <p:sp>
          <p:nvSpPr>
            <p:cNvPr id="38"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942963" y="3087313"/>
              <a:ext cx="3027293" cy="219659"/>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337354" y="903268"/>
            <a:ext cx="2757726" cy="1785296"/>
            <a:chOff x="1861999" y="3087313"/>
            <a:chExt cx="4564985" cy="1072168"/>
          </a:xfrm>
        </p:grpSpPr>
        <p:sp>
          <p:nvSpPr>
            <p:cNvPr id="43"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3" y="3087313"/>
              <a:ext cx="3027293" cy="219659"/>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457339" y="4769675"/>
            <a:ext cx="2757726" cy="1785296"/>
            <a:chOff x="1861999" y="3087313"/>
            <a:chExt cx="4564985" cy="1072168"/>
          </a:xfrm>
        </p:grpSpPr>
        <p:sp>
          <p:nvSpPr>
            <p:cNvPr id="49"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3" y="3087313"/>
              <a:ext cx="3027293" cy="219659"/>
            </a:xfrm>
            <a:prstGeom prst="rect">
              <a:avLst/>
            </a:prstGeom>
            <a:solidFill>
              <a:srgbClr val="85C40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3EB8CD"/>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686957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750"/>
                                        <p:tgtEl>
                                          <p:spTgt spid="40"/>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25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75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25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75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25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75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25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25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75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25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75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 name="Oval 2"/>
          <p:cNvSpPr>
            <a:spLocks noChangeAspect="1"/>
          </p:cNvSpPr>
          <p:nvPr/>
        </p:nvSpPr>
        <p:spPr>
          <a:xfrm>
            <a:off x="754912"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p:cNvGrpSpPr/>
          <p:nvPr/>
        </p:nvGrpSpPr>
        <p:grpSpPr>
          <a:xfrm>
            <a:off x="961183" y="2226457"/>
            <a:ext cx="1690577" cy="1690576"/>
            <a:chOff x="961183" y="2226457"/>
            <a:chExt cx="1690577" cy="1690576"/>
          </a:xfrm>
        </p:grpSpPr>
        <p:sp>
          <p:nvSpPr>
            <p:cNvPr id="2" name="Oval 1"/>
            <p:cNvSpPr>
              <a:spLocks noChangeAspect="1"/>
            </p:cNvSpPr>
            <p:nvPr/>
          </p:nvSpPr>
          <p:spPr>
            <a:xfrm>
              <a:off x="961183" y="2226457"/>
              <a:ext cx="1690577" cy="1690576"/>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6E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75"/>
          <p:cNvGrpSpPr/>
          <p:nvPr/>
        </p:nvGrpSpPr>
        <p:grpSpPr>
          <a:xfrm>
            <a:off x="1546904" y="2745777"/>
            <a:ext cx="519133" cy="651935"/>
            <a:chOff x="6743700" y="2347912"/>
            <a:chExt cx="273050" cy="342900"/>
          </a:xfrm>
          <a:solidFill>
            <a:schemeClr val="bg1"/>
          </a:solidFill>
        </p:grpSpPr>
        <p:sp>
          <p:nvSpPr>
            <p:cNvPr id="20"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54912" y="4350418"/>
            <a:ext cx="2438400" cy="1883164"/>
            <a:chOff x="754912" y="4350418"/>
            <a:chExt cx="2438400" cy="1883164"/>
          </a:xfrm>
        </p:grpSpPr>
        <p:sp>
          <p:nvSpPr>
            <p:cNvPr id="3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56595E"/>
                  </a:solidFill>
                  <a:latin typeface="Candara" panose="020E0502030303020204" pitchFamily="34" charset="0"/>
                </a:rPr>
                <a:t>Lorem Ipsum Dolor</a:t>
              </a:r>
            </a:p>
          </p:txBody>
        </p:sp>
        <p:cxnSp>
          <p:nvCxnSpPr>
            <p:cNvPr id="40" name="Straight Connector 39"/>
            <p:cNvCxnSpPr/>
            <p:nvPr/>
          </p:nvCxnSpPr>
          <p:spPr>
            <a:xfrm>
              <a:off x="776447" y="4813730"/>
              <a:ext cx="1737360" cy="2117"/>
            </a:xfrm>
            <a:prstGeom prst="line">
              <a:avLst/>
            </a:prstGeom>
            <a:ln w="19050">
              <a:solidFill>
                <a:srgbClr val="FF2B2A"/>
              </a:solidFill>
              <a:prstDash val="dashDot"/>
            </a:ln>
          </p:spPr>
          <p:style>
            <a:lnRef idx="1">
              <a:schemeClr val="accent1"/>
            </a:lnRef>
            <a:fillRef idx="0">
              <a:schemeClr val="accent1"/>
            </a:fillRef>
            <a:effectRef idx="0">
              <a:schemeClr val="accent1"/>
            </a:effectRef>
            <a:fontRef idx="minor">
              <a:schemeClr val="tx1"/>
            </a:fontRef>
          </p:style>
        </p:cxnSp>
        <p:sp>
          <p:nvSpPr>
            <p:cNvPr id="4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49" name="Oval 48"/>
          <p:cNvSpPr>
            <a:spLocks noChangeAspect="1"/>
          </p:cNvSpPr>
          <p:nvPr/>
        </p:nvSpPr>
        <p:spPr>
          <a:xfrm>
            <a:off x="3693042" y="2040161"/>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p:cNvGrpSpPr/>
          <p:nvPr/>
        </p:nvGrpSpPr>
        <p:grpSpPr>
          <a:xfrm>
            <a:off x="3899313" y="2246433"/>
            <a:ext cx="1690577" cy="1690576"/>
            <a:chOff x="961183" y="2226457"/>
            <a:chExt cx="1690577" cy="1690576"/>
          </a:xfrm>
        </p:grpSpPr>
        <p:sp>
          <p:nvSpPr>
            <p:cNvPr id="54" name="Oval 53"/>
            <p:cNvSpPr>
              <a:spLocks noChangeAspect="1"/>
            </p:cNvSpPr>
            <p:nvPr/>
          </p:nvSpPr>
          <p:spPr>
            <a:xfrm>
              <a:off x="961183" y="2226457"/>
              <a:ext cx="1690577" cy="1690576"/>
            </a:xfrm>
            <a:prstGeom prst="ellipse">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D0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3693042" y="4370394"/>
            <a:ext cx="2438400" cy="1883164"/>
            <a:chOff x="754912" y="4350418"/>
            <a:chExt cx="2438400" cy="1883164"/>
          </a:xfrm>
        </p:grpSpPr>
        <p:sp>
          <p:nvSpPr>
            <p:cNvPr id="57"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56595E"/>
                  </a:solidFill>
                  <a:latin typeface="Candara" panose="020E0502030303020204" pitchFamily="34" charset="0"/>
                </a:rPr>
                <a:t>Lorem Ipsum Dolor</a:t>
              </a:r>
            </a:p>
          </p:txBody>
        </p:sp>
        <p:cxnSp>
          <p:nvCxnSpPr>
            <p:cNvPr id="58" name="Straight Connector 57"/>
            <p:cNvCxnSpPr/>
            <p:nvPr/>
          </p:nvCxnSpPr>
          <p:spPr>
            <a:xfrm>
              <a:off x="776447" y="4813730"/>
              <a:ext cx="1737360" cy="2117"/>
            </a:xfrm>
            <a:prstGeom prst="line">
              <a:avLst/>
            </a:prstGeom>
            <a:ln w="19050">
              <a:solidFill>
                <a:srgbClr val="FFA803"/>
              </a:solidFill>
              <a:prstDash val="dashDot"/>
            </a:ln>
          </p:spPr>
          <p:style>
            <a:lnRef idx="1">
              <a:schemeClr val="accent1"/>
            </a:lnRef>
            <a:fillRef idx="0">
              <a:schemeClr val="accent1"/>
            </a:fillRef>
            <a:effectRef idx="0">
              <a:schemeClr val="accent1"/>
            </a:effectRef>
            <a:fontRef idx="minor">
              <a:schemeClr val="tx1"/>
            </a:fontRef>
          </p:style>
        </p:cxnSp>
        <p:sp>
          <p:nvSpPr>
            <p:cNvPr id="59"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61" name="Oval 60"/>
          <p:cNvSpPr>
            <a:spLocks noChangeAspect="1"/>
          </p:cNvSpPr>
          <p:nvPr/>
        </p:nvSpPr>
        <p:spPr>
          <a:xfrm>
            <a:off x="6574094" y="2043513"/>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61"/>
          <p:cNvGrpSpPr/>
          <p:nvPr/>
        </p:nvGrpSpPr>
        <p:grpSpPr>
          <a:xfrm>
            <a:off x="6780365" y="2249785"/>
            <a:ext cx="1690577" cy="1690576"/>
            <a:chOff x="961183" y="2226457"/>
            <a:chExt cx="1690577" cy="1690576"/>
          </a:xfrm>
        </p:grpSpPr>
        <p:sp>
          <p:nvSpPr>
            <p:cNvPr id="66" name="Oval 65"/>
            <p:cNvSpPr>
              <a:spLocks noChangeAspect="1"/>
            </p:cNvSpPr>
            <p:nvPr/>
          </p:nvSpPr>
          <p:spPr>
            <a:xfrm>
              <a:off x="961183" y="2226457"/>
              <a:ext cx="1690577" cy="1690576"/>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p:cNvGrpSpPr/>
          <p:nvPr/>
        </p:nvGrpSpPr>
        <p:grpSpPr>
          <a:xfrm>
            <a:off x="6574094" y="4373746"/>
            <a:ext cx="2438400" cy="1883164"/>
            <a:chOff x="754912" y="4350418"/>
            <a:chExt cx="2438400" cy="1883164"/>
          </a:xfrm>
        </p:grpSpPr>
        <p:sp>
          <p:nvSpPr>
            <p:cNvPr id="6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56595E"/>
                  </a:solidFill>
                  <a:latin typeface="Candara" panose="020E0502030303020204" pitchFamily="34" charset="0"/>
                </a:rPr>
                <a:t>Lorem Ipsum Dolor</a:t>
              </a:r>
            </a:p>
          </p:txBody>
        </p:sp>
        <p:cxnSp>
          <p:nvCxnSpPr>
            <p:cNvPr id="70" name="Straight Connector 69"/>
            <p:cNvCxnSpPr/>
            <p:nvPr/>
          </p:nvCxnSpPr>
          <p:spPr>
            <a:xfrm>
              <a:off x="776447" y="4813730"/>
              <a:ext cx="1737360" cy="2117"/>
            </a:xfrm>
            <a:prstGeom prst="line">
              <a:avLst/>
            </a:prstGeom>
            <a:ln w="19050">
              <a:solidFill>
                <a:srgbClr val="85C401"/>
              </a:solidFill>
              <a:prstDash val="dashDot"/>
            </a:ln>
          </p:spPr>
          <p:style>
            <a:lnRef idx="1">
              <a:schemeClr val="accent1"/>
            </a:lnRef>
            <a:fillRef idx="0">
              <a:schemeClr val="accent1"/>
            </a:fillRef>
            <a:effectRef idx="0">
              <a:schemeClr val="accent1"/>
            </a:effectRef>
            <a:fontRef idx="minor">
              <a:schemeClr val="tx1"/>
            </a:fontRef>
          </p:style>
        </p:cxnSp>
        <p:sp>
          <p:nvSpPr>
            <p:cNvPr id="7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73" name="Oval 72"/>
          <p:cNvSpPr>
            <a:spLocks noChangeAspect="1"/>
          </p:cNvSpPr>
          <p:nvPr/>
        </p:nvSpPr>
        <p:spPr>
          <a:xfrm>
            <a:off x="9424583"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9630854" y="2226457"/>
            <a:ext cx="1690577" cy="1690576"/>
            <a:chOff x="961183" y="2226457"/>
            <a:chExt cx="1690577" cy="1690576"/>
          </a:xfrm>
        </p:grpSpPr>
        <p:sp>
          <p:nvSpPr>
            <p:cNvPr id="78" name="Oval 77"/>
            <p:cNvSpPr>
              <a:spLocks noChangeAspect="1"/>
            </p:cNvSpPr>
            <p:nvPr/>
          </p:nvSpPr>
          <p:spPr>
            <a:xfrm>
              <a:off x="961183" y="2226457"/>
              <a:ext cx="1690577" cy="1690576"/>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78"/>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p:cNvGrpSpPr/>
          <p:nvPr/>
        </p:nvGrpSpPr>
        <p:grpSpPr>
          <a:xfrm>
            <a:off x="9424583" y="4350418"/>
            <a:ext cx="2438400" cy="1883164"/>
            <a:chOff x="754912" y="4350418"/>
            <a:chExt cx="2438400" cy="1883164"/>
          </a:xfrm>
        </p:grpSpPr>
        <p:sp>
          <p:nvSpPr>
            <p:cNvPr id="81"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56595E"/>
                  </a:solidFill>
                  <a:latin typeface="Candara" panose="020E0502030303020204" pitchFamily="34" charset="0"/>
                </a:rPr>
                <a:t>Lorem Ipsum Dolor</a:t>
              </a:r>
            </a:p>
          </p:txBody>
        </p:sp>
        <p:cxnSp>
          <p:nvCxnSpPr>
            <p:cNvPr id="82" name="Straight Connector 81"/>
            <p:cNvCxnSpPr/>
            <p:nvPr/>
          </p:nvCxnSpPr>
          <p:spPr>
            <a:xfrm>
              <a:off x="776447" y="4813730"/>
              <a:ext cx="1737360" cy="2117"/>
            </a:xfrm>
            <a:prstGeom prst="line">
              <a:avLst/>
            </a:prstGeom>
            <a:ln w="19050">
              <a:solidFill>
                <a:srgbClr val="3EB8CD"/>
              </a:solidFill>
              <a:prstDash val="dashDot"/>
            </a:ln>
          </p:spPr>
          <p:style>
            <a:lnRef idx="1">
              <a:schemeClr val="accent1"/>
            </a:lnRef>
            <a:fillRef idx="0">
              <a:schemeClr val="accent1"/>
            </a:fillRef>
            <a:effectRef idx="0">
              <a:schemeClr val="accent1"/>
            </a:effectRef>
            <a:fontRef idx="minor">
              <a:schemeClr val="tx1"/>
            </a:fontRef>
          </p:style>
        </p:cxnSp>
        <p:sp>
          <p:nvSpPr>
            <p:cNvPr id="83"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16" name="Group 72"/>
          <p:cNvGrpSpPr/>
          <p:nvPr/>
        </p:nvGrpSpPr>
        <p:grpSpPr>
          <a:xfrm>
            <a:off x="4439801" y="2745777"/>
            <a:ext cx="609600" cy="575736"/>
            <a:chOff x="5530851" y="1866899"/>
            <a:chExt cx="285750" cy="269875"/>
          </a:xfrm>
          <a:solidFill>
            <a:schemeClr val="bg1"/>
          </a:solidFill>
        </p:grpSpPr>
        <p:sp>
          <p:nvSpPr>
            <p:cNvPr id="17"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a:grpSpLocks noChangeAspect="1"/>
          </p:cNvGrpSpPr>
          <p:nvPr/>
        </p:nvGrpSpPr>
        <p:grpSpPr>
          <a:xfrm>
            <a:off x="10247299" y="2792826"/>
            <a:ext cx="629757" cy="548640"/>
            <a:chOff x="2075371" y="2625301"/>
            <a:chExt cx="929273" cy="809577"/>
          </a:xfrm>
          <a:solidFill>
            <a:schemeClr val="bg1"/>
          </a:solidFill>
          <a:effectLst/>
        </p:grpSpPr>
        <p:sp>
          <p:nvSpPr>
            <p:cNvPr id="9" name="Freeform 449"/>
            <p:cNvSpPr>
              <a:spLocks/>
            </p:cNvSpPr>
            <p:nvPr/>
          </p:nvSpPr>
          <p:spPr bwMode="auto">
            <a:xfrm>
              <a:off x="2075372" y="2625301"/>
              <a:ext cx="618063" cy="237649"/>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450"/>
            <p:cNvSpPr>
              <a:spLocks/>
            </p:cNvSpPr>
            <p:nvPr/>
          </p:nvSpPr>
          <p:spPr bwMode="auto">
            <a:xfrm>
              <a:off x="2075372" y="2828129"/>
              <a:ext cx="618063" cy="151903"/>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451"/>
            <p:cNvSpPr>
              <a:spLocks/>
            </p:cNvSpPr>
            <p:nvPr/>
          </p:nvSpPr>
          <p:spPr bwMode="auto">
            <a:xfrm>
              <a:off x="2075372" y="3182864"/>
              <a:ext cx="426986"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452"/>
            <p:cNvSpPr>
              <a:spLocks/>
            </p:cNvSpPr>
            <p:nvPr/>
          </p:nvSpPr>
          <p:spPr bwMode="auto">
            <a:xfrm>
              <a:off x="2075372" y="3064473"/>
              <a:ext cx="399131"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453"/>
            <p:cNvSpPr>
              <a:spLocks/>
            </p:cNvSpPr>
            <p:nvPr/>
          </p:nvSpPr>
          <p:spPr bwMode="auto">
            <a:xfrm>
              <a:off x="2075371" y="2946082"/>
              <a:ext cx="480958"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4" name="Freeform 454"/>
            <p:cNvSpPr>
              <a:spLocks/>
            </p:cNvSpPr>
            <p:nvPr/>
          </p:nvSpPr>
          <p:spPr bwMode="auto">
            <a:xfrm>
              <a:off x="2703009" y="3068824"/>
              <a:ext cx="124484"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5" name="Freeform 455"/>
            <p:cNvSpPr>
              <a:spLocks noEditPoints="1"/>
            </p:cNvSpPr>
            <p:nvPr/>
          </p:nvSpPr>
          <p:spPr bwMode="auto">
            <a:xfrm>
              <a:off x="2525863" y="2956097"/>
              <a:ext cx="478781" cy="478781"/>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9971" y="2717174"/>
            <a:ext cx="591363" cy="591363"/>
          </a:xfrm>
          <a:prstGeom prst="rect">
            <a:avLst/>
          </a:prstGeom>
        </p:spPr>
      </p:pic>
      <p:grpSp>
        <p:nvGrpSpPr>
          <p:cNvPr id="60" name="Group 59"/>
          <p:cNvGrpSpPr/>
          <p:nvPr/>
        </p:nvGrpSpPr>
        <p:grpSpPr>
          <a:xfrm>
            <a:off x="370046" y="304456"/>
            <a:ext cx="5845156" cy="1077095"/>
            <a:chOff x="587022" y="976809"/>
            <a:chExt cx="5845156" cy="1077095"/>
          </a:xfrm>
        </p:grpSpPr>
        <p:sp>
          <p:nvSpPr>
            <p:cNvPr id="63" name="TextBox 6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64" name="TextBox 63"/>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977622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250"/>
                            </p:stCondLst>
                            <p:childTnLst>
                              <p:par>
                                <p:cTn id="22" presetID="53" presetClass="entr" presetSubtype="16"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animEffect transition="in" filter="fade">
                                      <p:cBhvr>
                                        <p:cTn id="26" dur="500"/>
                                        <p:tgtEl>
                                          <p:spTgt spid="19"/>
                                        </p:tgtEl>
                                      </p:cBhvr>
                                    </p:animEffect>
                                  </p:childTnLst>
                                </p:cTn>
                              </p:par>
                            </p:childTnLst>
                          </p:cTn>
                        </p:par>
                        <p:par>
                          <p:cTn id="27" fill="hold">
                            <p:stCondLst>
                              <p:cond delay="2750"/>
                            </p:stCondLst>
                            <p:childTnLst>
                              <p:par>
                                <p:cTn id="28" presetID="42" presetClass="entr" presetSubtype="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fade">
                                      <p:cBhvr>
                                        <p:cTn id="30" dur="1000"/>
                                        <p:tgtEl>
                                          <p:spTgt spid="43"/>
                                        </p:tgtEl>
                                      </p:cBhvr>
                                    </p:animEffect>
                                    <p:anim calcmode="lin" valueType="num">
                                      <p:cBhvr>
                                        <p:cTn id="31" dur="1000" fill="hold"/>
                                        <p:tgtEl>
                                          <p:spTgt spid="43"/>
                                        </p:tgtEl>
                                        <p:attrNameLst>
                                          <p:attrName>ppt_x</p:attrName>
                                        </p:attrNameLst>
                                      </p:cBhvr>
                                      <p:tavLst>
                                        <p:tav tm="0">
                                          <p:val>
                                            <p:strVal val="#ppt_x"/>
                                          </p:val>
                                        </p:tav>
                                        <p:tav tm="100000">
                                          <p:val>
                                            <p:strVal val="#ppt_x"/>
                                          </p:val>
                                        </p:tav>
                                      </p:tavLst>
                                    </p:anim>
                                    <p:anim calcmode="lin" valueType="num">
                                      <p:cBhvr>
                                        <p:cTn id="32" dur="1000" fill="hold"/>
                                        <p:tgtEl>
                                          <p:spTgt spid="43"/>
                                        </p:tgtEl>
                                        <p:attrNameLst>
                                          <p:attrName>ppt_y</p:attrName>
                                        </p:attrNameLst>
                                      </p:cBhvr>
                                      <p:tavLst>
                                        <p:tav tm="0">
                                          <p:val>
                                            <p:strVal val="#ppt_y+.1"/>
                                          </p:val>
                                        </p:tav>
                                        <p:tav tm="100000">
                                          <p:val>
                                            <p:strVal val="#ppt_y"/>
                                          </p:val>
                                        </p:tav>
                                      </p:tavLst>
                                    </p:anim>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fade">
                                      <p:cBhvr>
                                        <p:cTn id="36" dur="1000"/>
                                        <p:tgtEl>
                                          <p:spTgt spid="49"/>
                                        </p:tgtEl>
                                      </p:cBhvr>
                                    </p:animEffect>
                                    <p:anim calcmode="lin" valueType="num">
                                      <p:cBhvr>
                                        <p:cTn id="37" dur="1000" fill="hold"/>
                                        <p:tgtEl>
                                          <p:spTgt spid="49"/>
                                        </p:tgtEl>
                                        <p:attrNameLst>
                                          <p:attrName>ppt_x</p:attrName>
                                        </p:attrNameLst>
                                      </p:cBhvr>
                                      <p:tavLst>
                                        <p:tav tm="0">
                                          <p:val>
                                            <p:strVal val="#ppt_x"/>
                                          </p:val>
                                        </p:tav>
                                        <p:tav tm="100000">
                                          <p:val>
                                            <p:strVal val="#ppt_x"/>
                                          </p:val>
                                        </p:tav>
                                      </p:tavLst>
                                    </p:anim>
                                    <p:anim calcmode="lin" valueType="num">
                                      <p:cBhvr>
                                        <p:cTn id="38" dur="900" decel="100000" fill="hold"/>
                                        <p:tgtEl>
                                          <p:spTgt spid="4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53" presetClass="entr" presetSubtype="16"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p:cTn id="43" dur="500" fill="hold"/>
                                        <p:tgtEl>
                                          <p:spTgt spid="50"/>
                                        </p:tgtEl>
                                        <p:attrNameLst>
                                          <p:attrName>ppt_w</p:attrName>
                                        </p:attrNameLst>
                                      </p:cBhvr>
                                      <p:tavLst>
                                        <p:tav tm="0">
                                          <p:val>
                                            <p:fltVal val="0"/>
                                          </p:val>
                                        </p:tav>
                                        <p:tav tm="100000">
                                          <p:val>
                                            <p:strVal val="#ppt_w"/>
                                          </p:val>
                                        </p:tav>
                                      </p:tavLst>
                                    </p:anim>
                                    <p:anim calcmode="lin" valueType="num">
                                      <p:cBhvr>
                                        <p:cTn id="44" dur="500" fill="hold"/>
                                        <p:tgtEl>
                                          <p:spTgt spid="50"/>
                                        </p:tgtEl>
                                        <p:attrNameLst>
                                          <p:attrName>ppt_h</p:attrName>
                                        </p:attrNameLst>
                                      </p:cBhvr>
                                      <p:tavLst>
                                        <p:tav tm="0">
                                          <p:val>
                                            <p:fltVal val="0"/>
                                          </p:val>
                                        </p:tav>
                                        <p:tav tm="100000">
                                          <p:val>
                                            <p:strVal val="#ppt_h"/>
                                          </p:val>
                                        </p:tav>
                                      </p:tavLst>
                                    </p:anim>
                                    <p:animEffect transition="in" filter="fade">
                                      <p:cBhvr>
                                        <p:cTn id="45" dur="500"/>
                                        <p:tgtEl>
                                          <p:spTgt spid="50"/>
                                        </p:tgtEl>
                                      </p:cBhvr>
                                    </p:animEffect>
                                  </p:childTnLst>
                                </p:cTn>
                              </p:par>
                            </p:childTnLst>
                          </p:cTn>
                        </p:par>
                        <p:par>
                          <p:cTn id="46" fill="hold">
                            <p:stCondLst>
                              <p:cond delay="5250"/>
                            </p:stCondLst>
                            <p:childTnLst>
                              <p:par>
                                <p:cTn id="47" presetID="53" presetClass="entr" presetSubtype="16"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Effect transition="in" filter="fade">
                                      <p:cBhvr>
                                        <p:cTn id="51" dur="500"/>
                                        <p:tgtEl>
                                          <p:spTgt spid="16"/>
                                        </p:tgtEl>
                                      </p:cBhvr>
                                    </p:animEffect>
                                  </p:childTnLst>
                                </p:cTn>
                              </p:par>
                            </p:childTnLst>
                          </p:cTn>
                        </p:par>
                        <p:par>
                          <p:cTn id="52" fill="hold">
                            <p:stCondLst>
                              <p:cond delay="5750"/>
                            </p:stCondLst>
                            <p:childTnLst>
                              <p:par>
                                <p:cTn id="53" presetID="42"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1000" fill="hold"/>
                                        <p:tgtEl>
                                          <p:spTgt spid="56"/>
                                        </p:tgtEl>
                                        <p:attrNameLst>
                                          <p:attrName>ppt_y</p:attrName>
                                        </p:attrNameLst>
                                      </p:cBhvr>
                                      <p:tavLst>
                                        <p:tav tm="0">
                                          <p:val>
                                            <p:strVal val="#ppt_y+.1"/>
                                          </p:val>
                                        </p:tav>
                                        <p:tav tm="100000">
                                          <p:val>
                                            <p:strVal val="#ppt_y"/>
                                          </p:val>
                                        </p:tav>
                                      </p:tavLst>
                                    </p:anim>
                                  </p:childTnLst>
                                </p:cTn>
                              </p:par>
                            </p:childTnLst>
                          </p:cTn>
                        </p:par>
                        <p:par>
                          <p:cTn id="58" fill="hold">
                            <p:stCondLst>
                              <p:cond delay="6750"/>
                            </p:stCondLst>
                            <p:childTnLst>
                              <p:par>
                                <p:cTn id="59" presetID="37"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900" decel="100000" fill="hold"/>
                                        <p:tgtEl>
                                          <p:spTgt spid="6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65" fill="hold">
                            <p:stCondLst>
                              <p:cond delay="7750"/>
                            </p:stCondLst>
                            <p:childTnLst>
                              <p:par>
                                <p:cTn id="66" presetID="53" presetClass="entr" presetSubtype="16" fill="hold"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8250"/>
                            </p:stCondLst>
                            <p:childTnLst>
                              <p:par>
                                <p:cTn id="72" presetID="53" presetClass="entr" presetSubtype="16"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 calcmode="lin" valueType="num">
                                      <p:cBhvr>
                                        <p:cTn id="74" dur="500" fill="hold"/>
                                        <p:tgtEl>
                                          <p:spTgt spid="7"/>
                                        </p:tgtEl>
                                        <p:attrNameLst>
                                          <p:attrName>ppt_w</p:attrName>
                                        </p:attrNameLst>
                                      </p:cBhvr>
                                      <p:tavLst>
                                        <p:tav tm="0">
                                          <p:val>
                                            <p:fltVal val="0"/>
                                          </p:val>
                                        </p:tav>
                                        <p:tav tm="100000">
                                          <p:val>
                                            <p:strVal val="#ppt_w"/>
                                          </p:val>
                                        </p:tav>
                                      </p:tavLst>
                                    </p:anim>
                                    <p:anim calcmode="lin" valueType="num">
                                      <p:cBhvr>
                                        <p:cTn id="75" dur="500" fill="hold"/>
                                        <p:tgtEl>
                                          <p:spTgt spid="7"/>
                                        </p:tgtEl>
                                        <p:attrNameLst>
                                          <p:attrName>ppt_h</p:attrName>
                                        </p:attrNameLst>
                                      </p:cBhvr>
                                      <p:tavLst>
                                        <p:tav tm="0">
                                          <p:val>
                                            <p:fltVal val="0"/>
                                          </p:val>
                                        </p:tav>
                                        <p:tav tm="100000">
                                          <p:val>
                                            <p:strVal val="#ppt_h"/>
                                          </p:val>
                                        </p:tav>
                                      </p:tavLst>
                                    </p:anim>
                                    <p:animEffect transition="in" filter="fade">
                                      <p:cBhvr>
                                        <p:cTn id="76" dur="500"/>
                                        <p:tgtEl>
                                          <p:spTgt spid="7"/>
                                        </p:tgtEl>
                                      </p:cBhvr>
                                    </p:animEffect>
                                  </p:childTnLst>
                                </p:cTn>
                              </p:par>
                            </p:childTnLst>
                          </p:cTn>
                        </p:par>
                        <p:par>
                          <p:cTn id="77" fill="hold">
                            <p:stCondLst>
                              <p:cond delay="8750"/>
                            </p:stCondLst>
                            <p:childTnLst>
                              <p:par>
                                <p:cTn id="78" presetID="42" presetClass="entr" presetSubtype="0" fill="hold" nodeType="afterEffect">
                                  <p:stCondLst>
                                    <p:cond delay="0"/>
                                  </p:stCondLst>
                                  <p:childTnLst>
                                    <p:set>
                                      <p:cBhvr>
                                        <p:cTn id="79" dur="1" fill="hold">
                                          <p:stCondLst>
                                            <p:cond delay="0"/>
                                          </p:stCondLst>
                                        </p:cTn>
                                        <p:tgtEl>
                                          <p:spTgt spid="68"/>
                                        </p:tgtEl>
                                        <p:attrNameLst>
                                          <p:attrName>style.visibility</p:attrName>
                                        </p:attrNameLst>
                                      </p:cBhvr>
                                      <p:to>
                                        <p:strVal val="visible"/>
                                      </p:to>
                                    </p:set>
                                    <p:animEffect transition="in" filter="fade">
                                      <p:cBhvr>
                                        <p:cTn id="80" dur="1000"/>
                                        <p:tgtEl>
                                          <p:spTgt spid="68"/>
                                        </p:tgtEl>
                                      </p:cBhvr>
                                    </p:animEffect>
                                    <p:anim calcmode="lin" valueType="num">
                                      <p:cBhvr>
                                        <p:cTn id="81" dur="1000" fill="hold"/>
                                        <p:tgtEl>
                                          <p:spTgt spid="68"/>
                                        </p:tgtEl>
                                        <p:attrNameLst>
                                          <p:attrName>ppt_x</p:attrName>
                                        </p:attrNameLst>
                                      </p:cBhvr>
                                      <p:tavLst>
                                        <p:tav tm="0">
                                          <p:val>
                                            <p:strVal val="#ppt_x"/>
                                          </p:val>
                                        </p:tav>
                                        <p:tav tm="100000">
                                          <p:val>
                                            <p:strVal val="#ppt_x"/>
                                          </p:val>
                                        </p:tav>
                                      </p:tavLst>
                                    </p:anim>
                                    <p:anim calcmode="lin" valueType="num">
                                      <p:cBhvr>
                                        <p:cTn id="82" dur="1000" fill="hold"/>
                                        <p:tgtEl>
                                          <p:spTgt spid="6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37" presetClass="entr" presetSubtype="0" fill="hold" grpId="0" nodeType="afterEffect">
                                  <p:stCondLst>
                                    <p:cond delay="0"/>
                                  </p:stCondLst>
                                  <p:childTnLst>
                                    <p:set>
                                      <p:cBhvr>
                                        <p:cTn id="85" dur="1" fill="hold">
                                          <p:stCondLst>
                                            <p:cond delay="0"/>
                                          </p:stCondLst>
                                        </p:cTn>
                                        <p:tgtEl>
                                          <p:spTgt spid="73"/>
                                        </p:tgtEl>
                                        <p:attrNameLst>
                                          <p:attrName>style.visibility</p:attrName>
                                        </p:attrNameLst>
                                      </p:cBhvr>
                                      <p:to>
                                        <p:strVal val="visible"/>
                                      </p:to>
                                    </p:set>
                                    <p:animEffect transition="in" filter="fade">
                                      <p:cBhvr>
                                        <p:cTn id="86" dur="1000"/>
                                        <p:tgtEl>
                                          <p:spTgt spid="73"/>
                                        </p:tgtEl>
                                      </p:cBhvr>
                                    </p:animEffect>
                                    <p:anim calcmode="lin" valueType="num">
                                      <p:cBhvr>
                                        <p:cTn id="87" dur="1000" fill="hold"/>
                                        <p:tgtEl>
                                          <p:spTgt spid="73"/>
                                        </p:tgtEl>
                                        <p:attrNameLst>
                                          <p:attrName>ppt_x</p:attrName>
                                        </p:attrNameLst>
                                      </p:cBhvr>
                                      <p:tavLst>
                                        <p:tav tm="0">
                                          <p:val>
                                            <p:strVal val="#ppt_x"/>
                                          </p:val>
                                        </p:tav>
                                        <p:tav tm="100000">
                                          <p:val>
                                            <p:strVal val="#ppt_x"/>
                                          </p:val>
                                        </p:tav>
                                      </p:tavLst>
                                    </p:anim>
                                    <p:anim calcmode="lin" valueType="num">
                                      <p:cBhvr>
                                        <p:cTn id="88" dur="900" decel="100000" fill="hold"/>
                                        <p:tgtEl>
                                          <p:spTgt spid="73"/>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0" fill="hold">
                            <p:stCondLst>
                              <p:cond delay="10750"/>
                            </p:stCondLst>
                            <p:childTnLst>
                              <p:par>
                                <p:cTn id="91" presetID="53" presetClass="entr" presetSubtype="16"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 calcmode="lin" valueType="num">
                                      <p:cBhvr>
                                        <p:cTn id="93" dur="500" fill="hold"/>
                                        <p:tgtEl>
                                          <p:spTgt spid="74"/>
                                        </p:tgtEl>
                                        <p:attrNameLst>
                                          <p:attrName>ppt_w</p:attrName>
                                        </p:attrNameLst>
                                      </p:cBhvr>
                                      <p:tavLst>
                                        <p:tav tm="0">
                                          <p:val>
                                            <p:fltVal val="0"/>
                                          </p:val>
                                        </p:tav>
                                        <p:tav tm="100000">
                                          <p:val>
                                            <p:strVal val="#ppt_w"/>
                                          </p:val>
                                        </p:tav>
                                      </p:tavLst>
                                    </p:anim>
                                    <p:anim calcmode="lin" valueType="num">
                                      <p:cBhvr>
                                        <p:cTn id="94" dur="500" fill="hold"/>
                                        <p:tgtEl>
                                          <p:spTgt spid="74"/>
                                        </p:tgtEl>
                                        <p:attrNameLst>
                                          <p:attrName>ppt_h</p:attrName>
                                        </p:attrNameLst>
                                      </p:cBhvr>
                                      <p:tavLst>
                                        <p:tav tm="0">
                                          <p:val>
                                            <p:fltVal val="0"/>
                                          </p:val>
                                        </p:tav>
                                        <p:tav tm="100000">
                                          <p:val>
                                            <p:strVal val="#ppt_h"/>
                                          </p:val>
                                        </p:tav>
                                      </p:tavLst>
                                    </p:anim>
                                    <p:animEffect transition="in" filter="fade">
                                      <p:cBhvr>
                                        <p:cTn id="95" dur="500"/>
                                        <p:tgtEl>
                                          <p:spTgt spid="74"/>
                                        </p:tgtEl>
                                      </p:cBhvr>
                                    </p:animEffect>
                                  </p:childTnLst>
                                </p:cTn>
                              </p:par>
                            </p:childTnLst>
                          </p:cTn>
                        </p:par>
                        <p:par>
                          <p:cTn id="96" fill="hold">
                            <p:stCondLst>
                              <p:cond delay="11250"/>
                            </p:stCondLst>
                            <p:childTnLst>
                              <p:par>
                                <p:cTn id="97" presetID="53" presetClass="entr" presetSubtype="16" fill="hold" nodeType="afterEffect">
                                  <p:stCondLst>
                                    <p:cond delay="0"/>
                                  </p:stCondLst>
                                  <p:childTnLst>
                                    <p:set>
                                      <p:cBhvr>
                                        <p:cTn id="98" dur="1" fill="hold">
                                          <p:stCondLst>
                                            <p:cond delay="0"/>
                                          </p:stCondLst>
                                        </p:cTn>
                                        <p:tgtEl>
                                          <p:spTgt spid="8"/>
                                        </p:tgtEl>
                                        <p:attrNameLst>
                                          <p:attrName>style.visibility</p:attrName>
                                        </p:attrNameLst>
                                      </p:cBhvr>
                                      <p:to>
                                        <p:strVal val="visible"/>
                                      </p:to>
                                    </p:set>
                                    <p:anim calcmode="lin" valueType="num">
                                      <p:cBhvr>
                                        <p:cTn id="99" dur="500" fill="hold"/>
                                        <p:tgtEl>
                                          <p:spTgt spid="8"/>
                                        </p:tgtEl>
                                        <p:attrNameLst>
                                          <p:attrName>ppt_w</p:attrName>
                                        </p:attrNameLst>
                                      </p:cBhvr>
                                      <p:tavLst>
                                        <p:tav tm="0">
                                          <p:val>
                                            <p:fltVal val="0"/>
                                          </p:val>
                                        </p:tav>
                                        <p:tav tm="100000">
                                          <p:val>
                                            <p:strVal val="#ppt_w"/>
                                          </p:val>
                                        </p:tav>
                                      </p:tavLst>
                                    </p:anim>
                                    <p:anim calcmode="lin" valueType="num">
                                      <p:cBhvr>
                                        <p:cTn id="100" dur="500" fill="hold"/>
                                        <p:tgtEl>
                                          <p:spTgt spid="8"/>
                                        </p:tgtEl>
                                        <p:attrNameLst>
                                          <p:attrName>ppt_h</p:attrName>
                                        </p:attrNameLst>
                                      </p:cBhvr>
                                      <p:tavLst>
                                        <p:tav tm="0">
                                          <p:val>
                                            <p:fltVal val="0"/>
                                          </p:val>
                                        </p:tav>
                                        <p:tav tm="100000">
                                          <p:val>
                                            <p:strVal val="#ppt_h"/>
                                          </p:val>
                                        </p:tav>
                                      </p:tavLst>
                                    </p:anim>
                                    <p:animEffect transition="in" filter="fade">
                                      <p:cBhvr>
                                        <p:cTn id="101" dur="500"/>
                                        <p:tgtEl>
                                          <p:spTgt spid="8"/>
                                        </p:tgtEl>
                                      </p:cBhvr>
                                    </p:animEffect>
                                  </p:childTnLst>
                                </p:cTn>
                              </p:par>
                            </p:childTnLst>
                          </p:cTn>
                        </p:par>
                        <p:par>
                          <p:cTn id="102" fill="hold">
                            <p:stCondLst>
                              <p:cond delay="11750"/>
                            </p:stCondLst>
                            <p:childTnLst>
                              <p:par>
                                <p:cTn id="103" presetID="42" presetClass="entr" presetSubtype="0"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fade">
                                      <p:cBhvr>
                                        <p:cTn id="105" dur="1000"/>
                                        <p:tgtEl>
                                          <p:spTgt spid="80"/>
                                        </p:tgtEl>
                                      </p:cBhvr>
                                    </p:animEffect>
                                    <p:anim calcmode="lin" valueType="num">
                                      <p:cBhvr>
                                        <p:cTn id="106" dur="1000" fill="hold"/>
                                        <p:tgtEl>
                                          <p:spTgt spid="80"/>
                                        </p:tgtEl>
                                        <p:attrNameLst>
                                          <p:attrName>ppt_x</p:attrName>
                                        </p:attrNameLst>
                                      </p:cBhvr>
                                      <p:tavLst>
                                        <p:tav tm="0">
                                          <p:val>
                                            <p:strVal val="#ppt_x"/>
                                          </p:val>
                                        </p:tav>
                                        <p:tav tm="100000">
                                          <p:val>
                                            <p:strVal val="#ppt_x"/>
                                          </p:val>
                                        </p:tav>
                                      </p:tavLst>
                                    </p:anim>
                                    <p:anim calcmode="lin" valueType="num">
                                      <p:cBhvr>
                                        <p:cTn id="107" dur="1000" fill="hold"/>
                                        <p:tgtEl>
                                          <p:spTgt spid="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9" grpId="0" animBg="1"/>
      <p:bldP spid="61" grpId="0" animBg="1"/>
      <p:bldP spid="7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2062396" y="2"/>
            <a:ext cx="1709768" cy="5387627"/>
            <a:chOff x="2062396" y="2"/>
            <a:chExt cx="1709768" cy="5387627"/>
          </a:xfrm>
          <a:effectLst>
            <a:outerShdw blurRad="50800" dist="38100" dir="2700000" algn="tl" rotWithShape="0">
              <a:prstClr val="black">
                <a:alpha val="40000"/>
              </a:prstClr>
            </a:outerShdw>
          </a:effectLst>
        </p:grpSpPr>
        <p:cxnSp>
          <p:nvCxnSpPr>
            <p:cNvPr id="88" name="Straight Connector 87"/>
            <p:cNvCxnSpPr/>
            <p:nvPr/>
          </p:nvCxnSpPr>
          <p:spPr>
            <a:xfrm flipH="1" flipV="1">
              <a:off x="2917279" y="2"/>
              <a:ext cx="21043" cy="2650845"/>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2062396" y="2616157"/>
              <a:ext cx="1709768" cy="2771472"/>
              <a:chOff x="2062396" y="2616157"/>
              <a:chExt cx="1709768" cy="2771472"/>
            </a:xfrm>
          </p:grpSpPr>
          <p:sp>
            <p:nvSpPr>
              <p:cNvPr id="28" name="Freeform 28"/>
              <p:cNvSpPr>
                <a:spLocks/>
              </p:cNvSpPr>
              <p:nvPr/>
            </p:nvSpPr>
            <p:spPr bwMode="auto">
              <a:xfrm rot="10800000">
                <a:off x="2062396" y="3207313"/>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rot="10800000">
                <a:off x="2575411" y="3203916"/>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2" name="Freeform 32"/>
              <p:cNvSpPr>
                <a:spLocks/>
              </p:cNvSpPr>
              <p:nvPr/>
            </p:nvSpPr>
            <p:spPr bwMode="auto">
              <a:xfrm rot="10800000">
                <a:off x="2740188" y="2616157"/>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3" name="Freeform 33"/>
              <p:cNvSpPr>
                <a:spLocks/>
              </p:cNvSpPr>
              <p:nvPr/>
            </p:nvSpPr>
            <p:spPr bwMode="auto">
              <a:xfrm rot="10800000">
                <a:off x="2732544" y="2637390"/>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5" name="Freeform 34"/>
              <p:cNvSpPr>
                <a:spLocks/>
              </p:cNvSpPr>
              <p:nvPr/>
            </p:nvSpPr>
            <p:spPr bwMode="auto">
              <a:xfrm rot="10800000">
                <a:off x="2591549" y="2748658"/>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7" name="Freeform 36"/>
              <p:cNvSpPr>
                <a:spLocks/>
              </p:cNvSpPr>
              <p:nvPr/>
            </p:nvSpPr>
            <p:spPr bwMode="auto">
              <a:xfrm rot="10800000">
                <a:off x="2675636" y="3175888"/>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6" name="Group 5"/>
          <p:cNvGrpSpPr/>
          <p:nvPr/>
        </p:nvGrpSpPr>
        <p:grpSpPr>
          <a:xfrm>
            <a:off x="4913498" y="2"/>
            <a:ext cx="1364461" cy="4405340"/>
            <a:chOff x="4913498" y="2"/>
            <a:chExt cx="1364461" cy="4405340"/>
          </a:xfrm>
          <a:effectLst>
            <a:outerShdw blurRad="50800" dist="38100" dir="2700000" algn="tl" rotWithShape="0">
              <a:prstClr val="black">
                <a:alpha val="40000"/>
              </a:prstClr>
            </a:outerShdw>
          </a:effectLst>
        </p:grpSpPr>
        <p:cxnSp>
          <p:nvCxnSpPr>
            <p:cNvPr id="92" name="Straight Connector 91"/>
            <p:cNvCxnSpPr/>
            <p:nvPr/>
          </p:nvCxnSpPr>
          <p:spPr>
            <a:xfrm flipH="1" flipV="1">
              <a:off x="5577164" y="2"/>
              <a:ext cx="18029" cy="2193599"/>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4913498" y="2193599"/>
              <a:ext cx="1364461" cy="2211743"/>
              <a:chOff x="4913498" y="2193599"/>
              <a:chExt cx="1364461" cy="2211743"/>
            </a:xfrm>
          </p:grpSpPr>
          <p:sp>
            <p:nvSpPr>
              <p:cNvPr id="63" name="Freeform 28"/>
              <p:cNvSpPr>
                <a:spLocks/>
              </p:cNvSpPr>
              <p:nvPr/>
            </p:nvSpPr>
            <p:spPr bwMode="auto">
              <a:xfrm rot="10800000">
                <a:off x="4913498" y="2665364"/>
                <a:ext cx="1364461" cy="1739978"/>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31"/>
              <p:cNvSpPr>
                <a:spLocks/>
              </p:cNvSpPr>
              <p:nvPr/>
            </p:nvSpPr>
            <p:spPr bwMode="auto">
              <a:xfrm rot="10800000">
                <a:off x="5322903" y="2662654"/>
                <a:ext cx="574117" cy="12133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32"/>
              <p:cNvSpPr>
                <a:spLocks/>
              </p:cNvSpPr>
              <p:nvPr/>
            </p:nvSpPr>
            <p:spPr bwMode="auto">
              <a:xfrm rot="10800000">
                <a:off x="5454402" y="2193599"/>
                <a:ext cx="296209" cy="132853"/>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3"/>
              <p:cNvSpPr>
                <a:spLocks/>
              </p:cNvSpPr>
              <p:nvPr/>
            </p:nvSpPr>
            <p:spPr bwMode="auto">
              <a:xfrm rot="10800000">
                <a:off x="5448302" y="2210544"/>
                <a:ext cx="307732" cy="12268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4"/>
              <p:cNvSpPr>
                <a:spLocks/>
              </p:cNvSpPr>
              <p:nvPr/>
            </p:nvSpPr>
            <p:spPr bwMode="auto">
              <a:xfrm rot="10800000">
                <a:off x="5335783" y="2299340"/>
                <a:ext cx="557172" cy="432452"/>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6"/>
              <p:cNvSpPr>
                <a:spLocks/>
              </p:cNvSpPr>
              <p:nvPr/>
            </p:nvSpPr>
            <p:spPr bwMode="auto">
              <a:xfrm rot="10800000">
                <a:off x="5402887" y="2640286"/>
                <a:ext cx="416863" cy="63716"/>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3551815" y="1"/>
            <a:ext cx="1315205" cy="3325700"/>
            <a:chOff x="3551815" y="1"/>
            <a:chExt cx="1315205" cy="3325700"/>
          </a:xfrm>
          <a:effectLst>
            <a:outerShdw blurRad="50800" dist="38100" dir="2700000" algn="tl" rotWithShape="0">
              <a:prstClr val="black">
                <a:alpha val="40000"/>
              </a:prstClr>
            </a:outerShdw>
          </a:effectLst>
        </p:grpSpPr>
        <p:cxnSp>
          <p:nvCxnSpPr>
            <p:cNvPr id="90" name="Straight Connector 89"/>
            <p:cNvCxnSpPr/>
            <p:nvPr/>
          </p:nvCxnSpPr>
          <p:spPr>
            <a:xfrm flipH="1" flipV="1">
              <a:off x="4215951" y="1"/>
              <a:ext cx="18029" cy="1196508"/>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3551815" y="1193801"/>
              <a:ext cx="1315205" cy="2131900"/>
              <a:chOff x="3551815" y="1193801"/>
              <a:chExt cx="1315205" cy="2131900"/>
            </a:xfrm>
          </p:grpSpPr>
          <p:sp>
            <p:nvSpPr>
              <p:cNvPr id="47" name="Freeform 28"/>
              <p:cNvSpPr>
                <a:spLocks/>
              </p:cNvSpPr>
              <p:nvPr/>
            </p:nvSpPr>
            <p:spPr bwMode="auto">
              <a:xfrm rot="10800000">
                <a:off x="3551815" y="1648536"/>
                <a:ext cx="1315205" cy="1677165"/>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 name="Freeform 31"/>
              <p:cNvSpPr>
                <a:spLocks/>
              </p:cNvSpPr>
              <p:nvPr/>
            </p:nvSpPr>
            <p:spPr bwMode="auto">
              <a:xfrm rot="10800000">
                <a:off x="3946442" y="1645922"/>
                <a:ext cx="553392" cy="11695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Freeform 32"/>
              <p:cNvSpPr>
                <a:spLocks/>
              </p:cNvSpPr>
              <p:nvPr/>
            </p:nvSpPr>
            <p:spPr bwMode="auto">
              <a:xfrm rot="10800000">
                <a:off x="4073192" y="1193801"/>
                <a:ext cx="285517" cy="128059"/>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 name="Freeform 33"/>
              <p:cNvSpPr>
                <a:spLocks/>
              </p:cNvSpPr>
              <p:nvPr/>
            </p:nvSpPr>
            <p:spPr bwMode="auto">
              <a:xfrm rot="10800000">
                <a:off x="4067312" y="1210134"/>
                <a:ext cx="296624" cy="11825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4"/>
              <p:cNvSpPr>
                <a:spLocks/>
              </p:cNvSpPr>
              <p:nvPr/>
            </p:nvSpPr>
            <p:spPr bwMode="auto">
              <a:xfrm rot="10800000">
                <a:off x="3958856" y="1295725"/>
                <a:ext cx="537059" cy="416841"/>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Freeform 36"/>
              <p:cNvSpPr>
                <a:spLocks/>
              </p:cNvSpPr>
              <p:nvPr/>
            </p:nvSpPr>
            <p:spPr bwMode="auto">
              <a:xfrm rot="10800000">
                <a:off x="4023538" y="1624362"/>
                <a:ext cx="401815" cy="61415"/>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12" name="Group 11"/>
          <p:cNvGrpSpPr/>
          <p:nvPr/>
        </p:nvGrpSpPr>
        <p:grpSpPr>
          <a:xfrm>
            <a:off x="6215032" y="2"/>
            <a:ext cx="1709768" cy="5562598"/>
            <a:chOff x="6215032" y="2"/>
            <a:chExt cx="1709768" cy="5562598"/>
          </a:xfrm>
          <a:effectLst>
            <a:outerShdw blurRad="50800" dist="38100" dir="2700000" algn="tl" rotWithShape="0">
              <a:prstClr val="black">
                <a:alpha val="40000"/>
              </a:prstClr>
            </a:outerShdw>
          </a:effectLst>
        </p:grpSpPr>
        <p:cxnSp>
          <p:nvCxnSpPr>
            <p:cNvPr id="94" name="Straight Connector 93"/>
            <p:cNvCxnSpPr/>
            <p:nvPr/>
          </p:nvCxnSpPr>
          <p:spPr>
            <a:xfrm flipH="1" flipV="1">
              <a:off x="7051886" y="2"/>
              <a:ext cx="18029" cy="2828153"/>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6215032" y="2791128"/>
              <a:ext cx="1709768" cy="2771472"/>
              <a:chOff x="6215032" y="2791128"/>
              <a:chExt cx="1709768" cy="2771472"/>
            </a:xfrm>
          </p:grpSpPr>
          <p:sp>
            <p:nvSpPr>
              <p:cNvPr id="71" name="Freeform 28"/>
              <p:cNvSpPr>
                <a:spLocks/>
              </p:cNvSpPr>
              <p:nvPr/>
            </p:nvSpPr>
            <p:spPr bwMode="auto">
              <a:xfrm rot="10800000">
                <a:off x="6215032" y="3382284"/>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1"/>
              <p:cNvSpPr>
                <a:spLocks/>
              </p:cNvSpPr>
              <p:nvPr/>
            </p:nvSpPr>
            <p:spPr bwMode="auto">
              <a:xfrm rot="10800000">
                <a:off x="6728047" y="3378887"/>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2"/>
              <p:cNvSpPr>
                <a:spLocks/>
              </p:cNvSpPr>
              <p:nvPr/>
            </p:nvSpPr>
            <p:spPr bwMode="auto">
              <a:xfrm rot="10800000">
                <a:off x="6892824" y="2791128"/>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33"/>
              <p:cNvSpPr>
                <a:spLocks/>
              </p:cNvSpPr>
              <p:nvPr/>
            </p:nvSpPr>
            <p:spPr bwMode="auto">
              <a:xfrm rot="10800000">
                <a:off x="6885180" y="2812361"/>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34"/>
              <p:cNvSpPr>
                <a:spLocks/>
              </p:cNvSpPr>
              <p:nvPr/>
            </p:nvSpPr>
            <p:spPr bwMode="auto">
              <a:xfrm rot="10800000">
                <a:off x="6744185" y="2923629"/>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36"/>
              <p:cNvSpPr>
                <a:spLocks/>
              </p:cNvSpPr>
              <p:nvPr/>
            </p:nvSpPr>
            <p:spPr bwMode="auto">
              <a:xfrm rot="10800000">
                <a:off x="6828272" y="3350859"/>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3" name="Group 2"/>
          <p:cNvGrpSpPr/>
          <p:nvPr/>
        </p:nvGrpSpPr>
        <p:grpSpPr>
          <a:xfrm>
            <a:off x="555827" y="1"/>
            <a:ext cx="1709768" cy="4337594"/>
            <a:chOff x="555827" y="1"/>
            <a:chExt cx="1709768" cy="4337594"/>
          </a:xfrm>
          <a:effectLst>
            <a:outerShdw blurRad="50800" dist="38100" dir="2700000" algn="tl" rotWithShape="0">
              <a:prstClr val="black">
                <a:alpha val="40000"/>
              </a:prstClr>
            </a:outerShdw>
          </a:effectLst>
        </p:grpSpPr>
        <p:cxnSp>
          <p:nvCxnSpPr>
            <p:cNvPr id="23573" name="Straight Connector 23572"/>
            <p:cNvCxnSpPr>
              <a:stCxn id="58" idx="28"/>
            </p:cNvCxnSpPr>
            <p:nvPr/>
          </p:nvCxnSpPr>
          <p:spPr>
            <a:xfrm flipH="1" flipV="1">
              <a:off x="1410710" y="1"/>
              <a:ext cx="12972" cy="1587355"/>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555827" y="1566123"/>
              <a:ext cx="1709768" cy="2771472"/>
              <a:chOff x="555827" y="1566123"/>
              <a:chExt cx="1709768" cy="2771472"/>
            </a:xfrm>
          </p:grpSpPr>
          <p:sp>
            <p:nvSpPr>
              <p:cNvPr id="55" name="Freeform 28"/>
              <p:cNvSpPr>
                <a:spLocks/>
              </p:cNvSpPr>
              <p:nvPr/>
            </p:nvSpPr>
            <p:spPr bwMode="auto">
              <a:xfrm rot="10800000">
                <a:off x="555827" y="2157279"/>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56" name="Freeform 31"/>
              <p:cNvSpPr>
                <a:spLocks/>
              </p:cNvSpPr>
              <p:nvPr/>
            </p:nvSpPr>
            <p:spPr bwMode="auto">
              <a:xfrm rot="10800000">
                <a:off x="1068842" y="2153882"/>
                <a:ext cx="719410"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32"/>
              <p:cNvSpPr>
                <a:spLocks/>
              </p:cNvSpPr>
              <p:nvPr/>
            </p:nvSpPr>
            <p:spPr bwMode="auto">
              <a:xfrm rot="10800000">
                <a:off x="1233619" y="1566123"/>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Freeform 33"/>
              <p:cNvSpPr>
                <a:spLocks/>
              </p:cNvSpPr>
              <p:nvPr/>
            </p:nvSpPr>
            <p:spPr bwMode="auto">
              <a:xfrm rot="10800000">
                <a:off x="1225975" y="1587356"/>
                <a:ext cx="385611" cy="153735"/>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34"/>
              <p:cNvSpPr>
                <a:spLocks/>
              </p:cNvSpPr>
              <p:nvPr/>
            </p:nvSpPr>
            <p:spPr bwMode="auto">
              <a:xfrm rot="10800000">
                <a:off x="1084980" y="1698624"/>
                <a:ext cx="698176" cy="541894"/>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36"/>
              <p:cNvSpPr>
                <a:spLocks/>
              </p:cNvSpPr>
              <p:nvPr/>
            </p:nvSpPr>
            <p:spPr bwMode="auto">
              <a:xfrm rot="10800000">
                <a:off x="1169067" y="2125854"/>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sp>
        <p:nvSpPr>
          <p:cNvPr id="60" name="Shape 3686"/>
          <p:cNvSpPr/>
          <p:nvPr/>
        </p:nvSpPr>
        <p:spPr>
          <a:xfrm>
            <a:off x="8332576" y="589118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01AA8D"/>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2" name="Text Box 10"/>
          <p:cNvSpPr txBox="1">
            <a:spLocks noChangeArrowheads="1"/>
          </p:cNvSpPr>
          <p:nvPr/>
        </p:nvSpPr>
        <p:spPr bwMode="auto">
          <a:xfrm>
            <a:off x="8634403" y="5803388"/>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Shape 3686"/>
          <p:cNvSpPr/>
          <p:nvPr/>
        </p:nvSpPr>
        <p:spPr>
          <a:xfrm>
            <a:off x="8332576" y="497973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A80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0" name="Text Box 10"/>
          <p:cNvSpPr txBox="1">
            <a:spLocks noChangeArrowheads="1"/>
          </p:cNvSpPr>
          <p:nvPr/>
        </p:nvSpPr>
        <p:spPr bwMode="auto">
          <a:xfrm>
            <a:off x="8634403" y="4891944"/>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6" name="Shape 3686"/>
          <p:cNvSpPr/>
          <p:nvPr/>
        </p:nvSpPr>
        <p:spPr>
          <a:xfrm>
            <a:off x="8332576" y="406829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EB8CD"/>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8" name="Text Box 10"/>
          <p:cNvSpPr txBox="1">
            <a:spLocks noChangeArrowheads="1"/>
          </p:cNvSpPr>
          <p:nvPr/>
        </p:nvSpPr>
        <p:spPr bwMode="auto">
          <a:xfrm>
            <a:off x="8634403" y="398050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9" name="Shape 3686"/>
          <p:cNvSpPr/>
          <p:nvPr/>
        </p:nvSpPr>
        <p:spPr>
          <a:xfrm>
            <a:off x="8332576" y="324464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5C40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0" name="Text Box 10"/>
          <p:cNvSpPr txBox="1">
            <a:spLocks noChangeArrowheads="1"/>
          </p:cNvSpPr>
          <p:nvPr/>
        </p:nvSpPr>
        <p:spPr bwMode="auto">
          <a:xfrm>
            <a:off x="8634403" y="315685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Shape 3686"/>
          <p:cNvSpPr/>
          <p:nvPr/>
        </p:nvSpPr>
        <p:spPr>
          <a:xfrm>
            <a:off x="8332576" y="24142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2B2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2" name="Text Box 10"/>
          <p:cNvSpPr txBox="1">
            <a:spLocks noChangeArrowheads="1"/>
          </p:cNvSpPr>
          <p:nvPr/>
        </p:nvSpPr>
        <p:spPr bwMode="auto">
          <a:xfrm>
            <a:off x="8634403" y="2326453"/>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83" name="Group 82"/>
          <p:cNvGrpSpPr/>
          <p:nvPr/>
        </p:nvGrpSpPr>
        <p:grpSpPr>
          <a:xfrm>
            <a:off x="6310489" y="258228"/>
            <a:ext cx="5508978" cy="954108"/>
            <a:chOff x="3341511" y="258228"/>
            <a:chExt cx="5508978" cy="954108"/>
          </a:xfrm>
        </p:grpSpPr>
        <p:sp>
          <p:nvSpPr>
            <p:cNvPr id="84" name="TextBox 8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85" name="TextBox 84"/>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
        <p:nvSpPr>
          <p:cNvPr id="2" name="TextBox 1"/>
          <p:cNvSpPr txBox="1"/>
          <p:nvPr/>
        </p:nvSpPr>
        <p:spPr>
          <a:xfrm>
            <a:off x="784261" y="3298722"/>
            <a:ext cx="1188720" cy="523220"/>
          </a:xfrm>
          <a:prstGeom prst="rect">
            <a:avLst/>
          </a:prstGeom>
          <a:noFill/>
        </p:spPr>
        <p:txBody>
          <a:bodyPr wrap="square" rtlCol="0">
            <a:spAutoFit/>
          </a:bodyPr>
          <a:lstStyle/>
          <a:p>
            <a:pPr algn="ctr"/>
            <a:r>
              <a:rPr lang="en-US" sz="2800" dirty="0">
                <a:solidFill>
                  <a:schemeClr val="bg1"/>
                </a:solidFill>
                <a:latin typeface="Lato"/>
              </a:rPr>
              <a:t>$722</a:t>
            </a:r>
          </a:p>
        </p:txBody>
      </p:sp>
      <p:sp>
        <p:nvSpPr>
          <p:cNvPr id="86" name="TextBox 85"/>
          <p:cNvSpPr txBox="1"/>
          <p:nvPr/>
        </p:nvSpPr>
        <p:spPr>
          <a:xfrm>
            <a:off x="2322919" y="4337603"/>
            <a:ext cx="1188720" cy="523220"/>
          </a:xfrm>
          <a:prstGeom prst="rect">
            <a:avLst/>
          </a:prstGeom>
          <a:noFill/>
        </p:spPr>
        <p:txBody>
          <a:bodyPr wrap="square" rtlCol="0">
            <a:spAutoFit/>
          </a:bodyPr>
          <a:lstStyle/>
          <a:p>
            <a:pPr algn="ctr"/>
            <a:r>
              <a:rPr lang="en-US" sz="2800" dirty="0">
                <a:solidFill>
                  <a:schemeClr val="bg1"/>
                </a:solidFill>
                <a:latin typeface="Lato"/>
              </a:rPr>
              <a:t>$931</a:t>
            </a:r>
          </a:p>
        </p:txBody>
      </p:sp>
      <p:sp>
        <p:nvSpPr>
          <p:cNvPr id="87" name="TextBox 86"/>
          <p:cNvSpPr txBox="1"/>
          <p:nvPr/>
        </p:nvSpPr>
        <p:spPr>
          <a:xfrm>
            <a:off x="3598841" y="2461710"/>
            <a:ext cx="1188720" cy="523220"/>
          </a:xfrm>
          <a:prstGeom prst="rect">
            <a:avLst/>
          </a:prstGeom>
          <a:noFill/>
        </p:spPr>
        <p:txBody>
          <a:bodyPr wrap="square" rtlCol="0">
            <a:spAutoFit/>
          </a:bodyPr>
          <a:lstStyle/>
          <a:p>
            <a:pPr algn="ctr"/>
            <a:r>
              <a:rPr lang="en-US" sz="2800" dirty="0">
                <a:solidFill>
                  <a:schemeClr val="bg1"/>
                </a:solidFill>
                <a:latin typeface="Lato"/>
              </a:rPr>
              <a:t>$347</a:t>
            </a:r>
          </a:p>
        </p:txBody>
      </p:sp>
      <p:sp>
        <p:nvSpPr>
          <p:cNvPr id="89" name="TextBox 88"/>
          <p:cNvSpPr txBox="1"/>
          <p:nvPr/>
        </p:nvSpPr>
        <p:spPr>
          <a:xfrm>
            <a:off x="5015601" y="3527046"/>
            <a:ext cx="1188720" cy="523220"/>
          </a:xfrm>
          <a:prstGeom prst="rect">
            <a:avLst/>
          </a:prstGeom>
          <a:noFill/>
        </p:spPr>
        <p:txBody>
          <a:bodyPr wrap="square" rtlCol="0">
            <a:spAutoFit/>
          </a:bodyPr>
          <a:lstStyle/>
          <a:p>
            <a:pPr algn="ctr"/>
            <a:r>
              <a:rPr lang="en-US" sz="2800" dirty="0">
                <a:solidFill>
                  <a:schemeClr val="bg1"/>
                </a:solidFill>
                <a:latin typeface="Lato"/>
              </a:rPr>
              <a:t>$567</a:t>
            </a:r>
          </a:p>
        </p:txBody>
      </p:sp>
      <p:sp>
        <p:nvSpPr>
          <p:cNvPr id="91" name="TextBox 90"/>
          <p:cNvSpPr txBox="1"/>
          <p:nvPr/>
        </p:nvSpPr>
        <p:spPr>
          <a:xfrm>
            <a:off x="6447672" y="4591614"/>
            <a:ext cx="1280160" cy="954107"/>
          </a:xfrm>
          <a:prstGeom prst="rect">
            <a:avLst/>
          </a:prstGeom>
          <a:noFill/>
        </p:spPr>
        <p:txBody>
          <a:bodyPr wrap="square" rtlCol="0">
            <a:spAutoFit/>
          </a:bodyPr>
          <a:lstStyle/>
          <a:p>
            <a:pPr algn="ctr"/>
            <a:r>
              <a:rPr lang="en-US" sz="2800" dirty="0">
                <a:solidFill>
                  <a:schemeClr val="bg1"/>
                </a:solidFill>
                <a:latin typeface="Lato"/>
              </a:rPr>
              <a:t>$1,258</a:t>
            </a:r>
          </a:p>
        </p:txBody>
      </p:sp>
    </p:spTree>
    <p:extLst>
      <p:ext uri="{BB962C8B-B14F-4D97-AF65-F5344CB8AC3E}">
        <p14:creationId xmlns:p14="http://schemas.microsoft.com/office/powerpoint/2010/main" val="41702348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wipe(left)">
                                      <p:cBhvr>
                                        <p:cTn id="7" dur="500"/>
                                        <p:tgtEl>
                                          <p:spTgt spid="83"/>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53" presetClass="entr" presetSubtype="52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 calcmode="lin" valueType="num">
                                      <p:cBhvr>
                                        <p:cTn id="23" dur="500" fill="hold"/>
                                        <p:tgtEl>
                                          <p:spTgt spid="81"/>
                                        </p:tgtEl>
                                        <p:attrNameLst>
                                          <p:attrName>ppt_w</p:attrName>
                                        </p:attrNameLst>
                                      </p:cBhvr>
                                      <p:tavLst>
                                        <p:tav tm="0">
                                          <p:val>
                                            <p:fltVal val="0"/>
                                          </p:val>
                                        </p:tav>
                                        <p:tav tm="100000">
                                          <p:val>
                                            <p:strVal val="#ppt_w"/>
                                          </p:val>
                                        </p:tav>
                                      </p:tavLst>
                                    </p:anim>
                                    <p:anim calcmode="lin" valueType="num">
                                      <p:cBhvr>
                                        <p:cTn id="24" dur="500" fill="hold"/>
                                        <p:tgtEl>
                                          <p:spTgt spid="81"/>
                                        </p:tgtEl>
                                        <p:attrNameLst>
                                          <p:attrName>ppt_h</p:attrName>
                                        </p:attrNameLst>
                                      </p:cBhvr>
                                      <p:tavLst>
                                        <p:tav tm="0">
                                          <p:val>
                                            <p:fltVal val="0"/>
                                          </p:val>
                                        </p:tav>
                                        <p:tav tm="100000">
                                          <p:val>
                                            <p:strVal val="#ppt_h"/>
                                          </p:val>
                                        </p:tav>
                                      </p:tavLst>
                                    </p:anim>
                                    <p:animEffect transition="in" filter="fade">
                                      <p:cBhvr>
                                        <p:cTn id="25" dur="500"/>
                                        <p:tgtEl>
                                          <p:spTgt spid="81"/>
                                        </p:tgtEl>
                                      </p:cBhvr>
                                    </p:animEffect>
                                    <p:anim calcmode="lin" valueType="num">
                                      <p:cBhvr>
                                        <p:cTn id="26" dur="500" fill="hold"/>
                                        <p:tgtEl>
                                          <p:spTgt spid="81"/>
                                        </p:tgtEl>
                                        <p:attrNameLst>
                                          <p:attrName>ppt_x</p:attrName>
                                        </p:attrNameLst>
                                      </p:cBhvr>
                                      <p:tavLst>
                                        <p:tav tm="0">
                                          <p:val>
                                            <p:fltVal val="0.5"/>
                                          </p:val>
                                        </p:tav>
                                        <p:tav tm="100000">
                                          <p:val>
                                            <p:strVal val="#ppt_x"/>
                                          </p:val>
                                        </p:tav>
                                      </p:tavLst>
                                    </p:anim>
                                    <p:anim calcmode="lin" valueType="num">
                                      <p:cBhvr>
                                        <p:cTn id="27" dur="500" fill="hold"/>
                                        <p:tgtEl>
                                          <p:spTgt spid="81"/>
                                        </p:tgtEl>
                                        <p:attrNameLst>
                                          <p:attrName>ppt_y</p:attrName>
                                        </p:attrNameLst>
                                      </p:cBhvr>
                                      <p:tavLst>
                                        <p:tav tm="0">
                                          <p:val>
                                            <p:fltVal val="0.5"/>
                                          </p:val>
                                        </p:tav>
                                        <p:tav tm="100000">
                                          <p:val>
                                            <p:strVal val="#ppt_y"/>
                                          </p:val>
                                        </p:tav>
                                      </p:tavLst>
                                    </p:anim>
                                  </p:childTnLst>
                                </p:cTn>
                              </p:par>
                            </p:childTnLst>
                          </p:cTn>
                        </p:par>
                        <p:par>
                          <p:cTn id="28" fill="hold">
                            <p:stCondLst>
                              <p:cond delay="2500"/>
                            </p:stCondLst>
                            <p:childTnLst>
                              <p:par>
                                <p:cTn id="29" presetID="53" presetClass="entr" presetSubtype="528"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p:cTn id="31" dur="500" fill="hold"/>
                                        <p:tgtEl>
                                          <p:spTgt spid="82"/>
                                        </p:tgtEl>
                                        <p:attrNameLst>
                                          <p:attrName>ppt_w</p:attrName>
                                        </p:attrNameLst>
                                      </p:cBhvr>
                                      <p:tavLst>
                                        <p:tav tm="0">
                                          <p:val>
                                            <p:fltVal val="0"/>
                                          </p:val>
                                        </p:tav>
                                        <p:tav tm="100000">
                                          <p:val>
                                            <p:strVal val="#ppt_w"/>
                                          </p:val>
                                        </p:tav>
                                      </p:tavLst>
                                    </p:anim>
                                    <p:anim calcmode="lin" valueType="num">
                                      <p:cBhvr>
                                        <p:cTn id="32" dur="500" fill="hold"/>
                                        <p:tgtEl>
                                          <p:spTgt spid="82"/>
                                        </p:tgtEl>
                                        <p:attrNameLst>
                                          <p:attrName>ppt_h</p:attrName>
                                        </p:attrNameLst>
                                      </p:cBhvr>
                                      <p:tavLst>
                                        <p:tav tm="0">
                                          <p:val>
                                            <p:fltVal val="0"/>
                                          </p:val>
                                        </p:tav>
                                        <p:tav tm="100000">
                                          <p:val>
                                            <p:strVal val="#ppt_h"/>
                                          </p:val>
                                        </p:tav>
                                      </p:tavLst>
                                    </p:anim>
                                    <p:animEffect transition="in" filter="fade">
                                      <p:cBhvr>
                                        <p:cTn id="33" dur="500"/>
                                        <p:tgtEl>
                                          <p:spTgt spid="82"/>
                                        </p:tgtEl>
                                      </p:cBhvr>
                                    </p:animEffect>
                                    <p:anim calcmode="lin" valueType="num">
                                      <p:cBhvr>
                                        <p:cTn id="34" dur="500" fill="hold"/>
                                        <p:tgtEl>
                                          <p:spTgt spid="82"/>
                                        </p:tgtEl>
                                        <p:attrNameLst>
                                          <p:attrName>ppt_x</p:attrName>
                                        </p:attrNameLst>
                                      </p:cBhvr>
                                      <p:tavLst>
                                        <p:tav tm="0">
                                          <p:val>
                                            <p:fltVal val="0.5"/>
                                          </p:val>
                                        </p:tav>
                                        <p:tav tm="100000">
                                          <p:val>
                                            <p:strVal val="#ppt_x"/>
                                          </p:val>
                                        </p:tav>
                                      </p:tavLst>
                                    </p:anim>
                                    <p:anim calcmode="lin" valueType="num">
                                      <p:cBhvr>
                                        <p:cTn id="35" dur="500" fill="hold"/>
                                        <p:tgtEl>
                                          <p:spTgt spid="82"/>
                                        </p:tgtEl>
                                        <p:attrNameLst>
                                          <p:attrName>ppt_y</p:attrName>
                                        </p:attrNameLst>
                                      </p:cBhvr>
                                      <p:tavLst>
                                        <p:tav tm="0">
                                          <p:val>
                                            <p:fltVal val="0.5"/>
                                          </p:val>
                                        </p:tav>
                                        <p:tav tm="100000">
                                          <p:val>
                                            <p:strVal val="#ppt_y"/>
                                          </p:val>
                                        </p:tav>
                                      </p:tavLst>
                                    </p:anim>
                                  </p:childTnLst>
                                </p:cTn>
                              </p:par>
                            </p:childTnLst>
                          </p:cTn>
                        </p:par>
                        <p:par>
                          <p:cTn id="36" fill="hold">
                            <p:stCondLst>
                              <p:cond delay="3000"/>
                            </p:stCondLst>
                            <p:childTnLst>
                              <p:par>
                                <p:cTn id="37" presetID="47" presetClass="entr" presetSubtype="0"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1000"/>
                                        <p:tgtEl>
                                          <p:spTgt spid="4"/>
                                        </p:tgtEl>
                                      </p:cBhvr>
                                    </p:animEffect>
                                    <p:anim calcmode="lin" valueType="num">
                                      <p:cBhvr>
                                        <p:cTn id="40" dur="1000" fill="hold"/>
                                        <p:tgtEl>
                                          <p:spTgt spid="4"/>
                                        </p:tgtEl>
                                        <p:attrNameLst>
                                          <p:attrName>ppt_x</p:attrName>
                                        </p:attrNameLst>
                                      </p:cBhvr>
                                      <p:tavLst>
                                        <p:tav tm="0">
                                          <p:val>
                                            <p:strVal val="#ppt_x"/>
                                          </p:val>
                                        </p:tav>
                                        <p:tav tm="100000">
                                          <p:val>
                                            <p:strVal val="#ppt_x"/>
                                          </p:val>
                                        </p:tav>
                                      </p:tavLst>
                                    </p:anim>
                                    <p:anim calcmode="lin" valueType="num">
                                      <p:cBhvr>
                                        <p:cTn id="41" dur="1000" fill="hold"/>
                                        <p:tgtEl>
                                          <p:spTgt spid="4"/>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childTnLst>
                                </p:cTn>
                              </p:par>
                            </p:childTnLst>
                          </p:cTn>
                        </p:par>
                        <p:par>
                          <p:cTn id="48" fill="hold">
                            <p:stCondLst>
                              <p:cond delay="4500"/>
                            </p:stCondLst>
                            <p:childTnLst>
                              <p:par>
                                <p:cTn id="49" presetID="53" presetClass="entr" presetSubtype="528"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 calcmode="lin" valueType="num">
                                      <p:cBhvr>
                                        <p:cTn id="51" dur="500" fill="hold"/>
                                        <p:tgtEl>
                                          <p:spTgt spid="79"/>
                                        </p:tgtEl>
                                        <p:attrNameLst>
                                          <p:attrName>ppt_w</p:attrName>
                                        </p:attrNameLst>
                                      </p:cBhvr>
                                      <p:tavLst>
                                        <p:tav tm="0">
                                          <p:val>
                                            <p:fltVal val="0"/>
                                          </p:val>
                                        </p:tav>
                                        <p:tav tm="100000">
                                          <p:val>
                                            <p:strVal val="#ppt_w"/>
                                          </p:val>
                                        </p:tav>
                                      </p:tavLst>
                                    </p:anim>
                                    <p:anim calcmode="lin" valueType="num">
                                      <p:cBhvr>
                                        <p:cTn id="52" dur="500" fill="hold"/>
                                        <p:tgtEl>
                                          <p:spTgt spid="79"/>
                                        </p:tgtEl>
                                        <p:attrNameLst>
                                          <p:attrName>ppt_h</p:attrName>
                                        </p:attrNameLst>
                                      </p:cBhvr>
                                      <p:tavLst>
                                        <p:tav tm="0">
                                          <p:val>
                                            <p:fltVal val="0"/>
                                          </p:val>
                                        </p:tav>
                                        <p:tav tm="100000">
                                          <p:val>
                                            <p:strVal val="#ppt_h"/>
                                          </p:val>
                                        </p:tav>
                                      </p:tavLst>
                                    </p:anim>
                                    <p:animEffect transition="in" filter="fade">
                                      <p:cBhvr>
                                        <p:cTn id="53" dur="500"/>
                                        <p:tgtEl>
                                          <p:spTgt spid="79"/>
                                        </p:tgtEl>
                                      </p:cBhvr>
                                    </p:animEffect>
                                    <p:anim calcmode="lin" valueType="num">
                                      <p:cBhvr>
                                        <p:cTn id="54" dur="500" fill="hold"/>
                                        <p:tgtEl>
                                          <p:spTgt spid="79"/>
                                        </p:tgtEl>
                                        <p:attrNameLst>
                                          <p:attrName>ppt_x</p:attrName>
                                        </p:attrNameLst>
                                      </p:cBhvr>
                                      <p:tavLst>
                                        <p:tav tm="0">
                                          <p:val>
                                            <p:fltVal val="0.5"/>
                                          </p:val>
                                        </p:tav>
                                        <p:tav tm="100000">
                                          <p:val>
                                            <p:strVal val="#ppt_x"/>
                                          </p:val>
                                        </p:tav>
                                      </p:tavLst>
                                    </p:anim>
                                    <p:anim calcmode="lin" valueType="num">
                                      <p:cBhvr>
                                        <p:cTn id="55" dur="500" fill="hold"/>
                                        <p:tgtEl>
                                          <p:spTgt spid="79"/>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53" presetClass="entr" presetSubtype="528"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fltVal val="0"/>
                                          </p:val>
                                        </p:tav>
                                        <p:tav tm="100000">
                                          <p:val>
                                            <p:strVal val="#ppt_w"/>
                                          </p:val>
                                        </p:tav>
                                      </p:tavLst>
                                    </p:anim>
                                    <p:anim calcmode="lin" valueType="num">
                                      <p:cBhvr>
                                        <p:cTn id="60" dur="500" fill="hold"/>
                                        <p:tgtEl>
                                          <p:spTgt spid="80"/>
                                        </p:tgtEl>
                                        <p:attrNameLst>
                                          <p:attrName>ppt_h</p:attrName>
                                        </p:attrNameLst>
                                      </p:cBhvr>
                                      <p:tavLst>
                                        <p:tav tm="0">
                                          <p:val>
                                            <p:fltVal val="0"/>
                                          </p:val>
                                        </p:tav>
                                        <p:tav tm="100000">
                                          <p:val>
                                            <p:strVal val="#ppt_h"/>
                                          </p:val>
                                        </p:tav>
                                      </p:tavLst>
                                    </p:anim>
                                    <p:animEffect transition="in" filter="fade">
                                      <p:cBhvr>
                                        <p:cTn id="61" dur="500"/>
                                        <p:tgtEl>
                                          <p:spTgt spid="80"/>
                                        </p:tgtEl>
                                      </p:cBhvr>
                                    </p:animEffect>
                                    <p:anim calcmode="lin" valueType="num">
                                      <p:cBhvr>
                                        <p:cTn id="62" dur="500" fill="hold"/>
                                        <p:tgtEl>
                                          <p:spTgt spid="80"/>
                                        </p:tgtEl>
                                        <p:attrNameLst>
                                          <p:attrName>ppt_x</p:attrName>
                                        </p:attrNameLst>
                                      </p:cBhvr>
                                      <p:tavLst>
                                        <p:tav tm="0">
                                          <p:val>
                                            <p:fltVal val="0.5"/>
                                          </p:val>
                                        </p:tav>
                                        <p:tav tm="100000">
                                          <p:val>
                                            <p:strVal val="#ppt_x"/>
                                          </p:val>
                                        </p:tav>
                                      </p:tavLst>
                                    </p:anim>
                                    <p:anim calcmode="lin" valueType="num">
                                      <p:cBhvr>
                                        <p:cTn id="63" dur="500" fill="hold"/>
                                        <p:tgtEl>
                                          <p:spTgt spid="80"/>
                                        </p:tgtEl>
                                        <p:attrNameLst>
                                          <p:attrName>ppt_y</p:attrName>
                                        </p:attrNameLst>
                                      </p:cBhvr>
                                      <p:tavLst>
                                        <p:tav tm="0">
                                          <p:val>
                                            <p:fltVal val="0.5"/>
                                          </p:val>
                                        </p:tav>
                                        <p:tav tm="100000">
                                          <p:val>
                                            <p:strVal val="#ppt_y"/>
                                          </p:val>
                                        </p:tav>
                                      </p:tavLst>
                                    </p:anim>
                                  </p:childTnLst>
                                </p:cTn>
                              </p:par>
                            </p:childTnLst>
                          </p:cTn>
                        </p:par>
                        <p:par>
                          <p:cTn id="64" fill="hold">
                            <p:stCondLst>
                              <p:cond delay="5500"/>
                            </p:stCondLst>
                            <p:childTnLst>
                              <p:par>
                                <p:cTn id="65" presetID="47" presetClass="entr" presetSubtype="0" fill="hold" nodeType="afterEffect">
                                  <p:stCondLst>
                                    <p:cond delay="0"/>
                                  </p:stCondLst>
                                  <p:childTnLst>
                                    <p:set>
                                      <p:cBhvr>
                                        <p:cTn id="66" dur="1" fill="hold">
                                          <p:stCondLst>
                                            <p:cond delay="0"/>
                                          </p:stCondLst>
                                        </p:cTn>
                                        <p:tgtEl>
                                          <p:spTgt spid="5"/>
                                        </p:tgtEl>
                                        <p:attrNameLst>
                                          <p:attrName>style.visibility</p:attrName>
                                        </p:attrNameLst>
                                      </p:cBhvr>
                                      <p:to>
                                        <p:strVal val="visible"/>
                                      </p:to>
                                    </p:set>
                                    <p:animEffect transition="in" filter="fade">
                                      <p:cBhvr>
                                        <p:cTn id="67" dur="1000"/>
                                        <p:tgtEl>
                                          <p:spTgt spid="5"/>
                                        </p:tgtEl>
                                      </p:cBhvr>
                                    </p:animEffect>
                                    <p:anim calcmode="lin" valueType="num">
                                      <p:cBhvr>
                                        <p:cTn id="68" dur="1000" fill="hold"/>
                                        <p:tgtEl>
                                          <p:spTgt spid="5"/>
                                        </p:tgtEl>
                                        <p:attrNameLst>
                                          <p:attrName>ppt_x</p:attrName>
                                        </p:attrNameLst>
                                      </p:cBhvr>
                                      <p:tavLst>
                                        <p:tav tm="0">
                                          <p:val>
                                            <p:strVal val="#ppt_x"/>
                                          </p:val>
                                        </p:tav>
                                        <p:tav tm="100000">
                                          <p:val>
                                            <p:strVal val="#ppt_x"/>
                                          </p:val>
                                        </p:tav>
                                      </p:tavLst>
                                    </p:anim>
                                    <p:anim calcmode="lin" valueType="num">
                                      <p:cBhvr>
                                        <p:cTn id="69" dur="1000" fill="hold"/>
                                        <p:tgtEl>
                                          <p:spTgt spid="5"/>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87"/>
                                        </p:tgtEl>
                                        <p:attrNameLst>
                                          <p:attrName>style.visibility</p:attrName>
                                        </p:attrNameLst>
                                      </p:cBhvr>
                                      <p:to>
                                        <p:strVal val="visible"/>
                                      </p:to>
                                    </p:set>
                                    <p:anim calcmode="lin" valueType="num">
                                      <p:cBhvr>
                                        <p:cTn id="73" dur="500" fill="hold"/>
                                        <p:tgtEl>
                                          <p:spTgt spid="87"/>
                                        </p:tgtEl>
                                        <p:attrNameLst>
                                          <p:attrName>ppt_w</p:attrName>
                                        </p:attrNameLst>
                                      </p:cBhvr>
                                      <p:tavLst>
                                        <p:tav tm="0">
                                          <p:val>
                                            <p:fltVal val="0"/>
                                          </p:val>
                                        </p:tav>
                                        <p:tav tm="100000">
                                          <p:val>
                                            <p:strVal val="#ppt_w"/>
                                          </p:val>
                                        </p:tav>
                                      </p:tavLst>
                                    </p:anim>
                                    <p:anim calcmode="lin" valueType="num">
                                      <p:cBhvr>
                                        <p:cTn id="74" dur="500" fill="hold"/>
                                        <p:tgtEl>
                                          <p:spTgt spid="87"/>
                                        </p:tgtEl>
                                        <p:attrNameLst>
                                          <p:attrName>ppt_h</p:attrName>
                                        </p:attrNameLst>
                                      </p:cBhvr>
                                      <p:tavLst>
                                        <p:tav tm="0">
                                          <p:val>
                                            <p:fltVal val="0"/>
                                          </p:val>
                                        </p:tav>
                                        <p:tav tm="100000">
                                          <p:val>
                                            <p:strVal val="#ppt_h"/>
                                          </p:val>
                                        </p:tav>
                                      </p:tavLst>
                                    </p:anim>
                                    <p:animEffect transition="in" filter="fade">
                                      <p:cBhvr>
                                        <p:cTn id="75" dur="500"/>
                                        <p:tgtEl>
                                          <p:spTgt spid="87"/>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76"/>
                                        </p:tgtEl>
                                        <p:attrNameLst>
                                          <p:attrName>style.visibility</p:attrName>
                                        </p:attrNameLst>
                                      </p:cBhvr>
                                      <p:to>
                                        <p:strVal val="visible"/>
                                      </p:to>
                                    </p:set>
                                    <p:anim calcmode="lin" valueType="num">
                                      <p:cBhvr>
                                        <p:cTn id="79" dur="500" fill="hold"/>
                                        <p:tgtEl>
                                          <p:spTgt spid="76"/>
                                        </p:tgtEl>
                                        <p:attrNameLst>
                                          <p:attrName>ppt_w</p:attrName>
                                        </p:attrNameLst>
                                      </p:cBhvr>
                                      <p:tavLst>
                                        <p:tav tm="0">
                                          <p:val>
                                            <p:fltVal val="0"/>
                                          </p:val>
                                        </p:tav>
                                        <p:tav tm="100000">
                                          <p:val>
                                            <p:strVal val="#ppt_w"/>
                                          </p:val>
                                        </p:tav>
                                      </p:tavLst>
                                    </p:anim>
                                    <p:anim calcmode="lin" valueType="num">
                                      <p:cBhvr>
                                        <p:cTn id="80" dur="500" fill="hold"/>
                                        <p:tgtEl>
                                          <p:spTgt spid="76"/>
                                        </p:tgtEl>
                                        <p:attrNameLst>
                                          <p:attrName>ppt_h</p:attrName>
                                        </p:attrNameLst>
                                      </p:cBhvr>
                                      <p:tavLst>
                                        <p:tav tm="0">
                                          <p:val>
                                            <p:fltVal val="0"/>
                                          </p:val>
                                        </p:tav>
                                        <p:tav tm="100000">
                                          <p:val>
                                            <p:strVal val="#ppt_h"/>
                                          </p:val>
                                        </p:tav>
                                      </p:tavLst>
                                    </p:anim>
                                    <p:animEffect transition="in" filter="fade">
                                      <p:cBhvr>
                                        <p:cTn id="81" dur="500"/>
                                        <p:tgtEl>
                                          <p:spTgt spid="76"/>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78"/>
                                        </p:tgtEl>
                                        <p:attrNameLst>
                                          <p:attrName>style.visibility</p:attrName>
                                        </p:attrNameLst>
                                      </p:cBhvr>
                                      <p:to>
                                        <p:strVal val="visible"/>
                                      </p:to>
                                    </p:set>
                                    <p:anim calcmode="lin" valueType="num">
                                      <p:cBhvr>
                                        <p:cTn id="85" dur="500" fill="hold"/>
                                        <p:tgtEl>
                                          <p:spTgt spid="78"/>
                                        </p:tgtEl>
                                        <p:attrNameLst>
                                          <p:attrName>ppt_w</p:attrName>
                                        </p:attrNameLst>
                                      </p:cBhvr>
                                      <p:tavLst>
                                        <p:tav tm="0">
                                          <p:val>
                                            <p:fltVal val="0"/>
                                          </p:val>
                                        </p:tav>
                                        <p:tav tm="100000">
                                          <p:val>
                                            <p:strVal val="#ppt_w"/>
                                          </p:val>
                                        </p:tav>
                                      </p:tavLst>
                                    </p:anim>
                                    <p:anim calcmode="lin" valueType="num">
                                      <p:cBhvr>
                                        <p:cTn id="86" dur="500" fill="hold"/>
                                        <p:tgtEl>
                                          <p:spTgt spid="78"/>
                                        </p:tgtEl>
                                        <p:attrNameLst>
                                          <p:attrName>ppt_h</p:attrName>
                                        </p:attrNameLst>
                                      </p:cBhvr>
                                      <p:tavLst>
                                        <p:tav tm="0">
                                          <p:val>
                                            <p:fltVal val="0"/>
                                          </p:val>
                                        </p:tav>
                                        <p:tav tm="100000">
                                          <p:val>
                                            <p:strVal val="#ppt_h"/>
                                          </p:val>
                                        </p:tav>
                                      </p:tavLst>
                                    </p:anim>
                                    <p:animEffect transition="in" filter="fade">
                                      <p:cBhvr>
                                        <p:cTn id="87" dur="500"/>
                                        <p:tgtEl>
                                          <p:spTgt spid="78"/>
                                        </p:tgtEl>
                                      </p:cBhvr>
                                    </p:animEffect>
                                  </p:childTnLst>
                                </p:cTn>
                              </p:par>
                            </p:childTnLst>
                          </p:cTn>
                        </p:par>
                        <p:par>
                          <p:cTn id="88" fill="hold">
                            <p:stCondLst>
                              <p:cond delay="8000"/>
                            </p:stCondLst>
                            <p:childTnLst>
                              <p:par>
                                <p:cTn id="89" presetID="47" presetClass="entr" presetSubtype="0" fill="hold" nodeType="afterEffect">
                                  <p:stCondLst>
                                    <p:cond delay="0"/>
                                  </p:stCondLst>
                                  <p:childTnLst>
                                    <p:set>
                                      <p:cBhvr>
                                        <p:cTn id="90" dur="1" fill="hold">
                                          <p:stCondLst>
                                            <p:cond delay="0"/>
                                          </p:stCondLst>
                                        </p:cTn>
                                        <p:tgtEl>
                                          <p:spTgt spid="6"/>
                                        </p:tgtEl>
                                        <p:attrNameLst>
                                          <p:attrName>style.visibility</p:attrName>
                                        </p:attrNameLst>
                                      </p:cBhvr>
                                      <p:to>
                                        <p:strVal val="visible"/>
                                      </p:to>
                                    </p:set>
                                    <p:animEffect transition="in" filter="fade">
                                      <p:cBhvr>
                                        <p:cTn id="91" dur="1000"/>
                                        <p:tgtEl>
                                          <p:spTgt spid="6"/>
                                        </p:tgtEl>
                                      </p:cBhvr>
                                    </p:animEffect>
                                    <p:anim calcmode="lin" valueType="num">
                                      <p:cBhvr>
                                        <p:cTn id="92" dur="1000" fill="hold"/>
                                        <p:tgtEl>
                                          <p:spTgt spid="6"/>
                                        </p:tgtEl>
                                        <p:attrNameLst>
                                          <p:attrName>ppt_x</p:attrName>
                                        </p:attrNameLst>
                                      </p:cBhvr>
                                      <p:tavLst>
                                        <p:tav tm="0">
                                          <p:val>
                                            <p:strVal val="#ppt_x"/>
                                          </p:val>
                                        </p:tav>
                                        <p:tav tm="100000">
                                          <p:val>
                                            <p:strVal val="#ppt_x"/>
                                          </p:val>
                                        </p:tav>
                                      </p:tavLst>
                                    </p:anim>
                                    <p:anim calcmode="lin" valueType="num">
                                      <p:cBhvr>
                                        <p:cTn id="93" dur="1000" fill="hold"/>
                                        <p:tgtEl>
                                          <p:spTgt spid="6"/>
                                        </p:tgtEl>
                                        <p:attrNameLst>
                                          <p:attrName>ppt_y</p:attrName>
                                        </p:attrNameLst>
                                      </p:cBhvr>
                                      <p:tavLst>
                                        <p:tav tm="0">
                                          <p:val>
                                            <p:strVal val="#ppt_y-.1"/>
                                          </p:val>
                                        </p:tav>
                                        <p:tav tm="100000">
                                          <p:val>
                                            <p:strVal val="#ppt_y"/>
                                          </p:val>
                                        </p:tav>
                                      </p:tavLst>
                                    </p:anim>
                                  </p:childTnLst>
                                </p:cTn>
                              </p:par>
                            </p:childTnLst>
                          </p:cTn>
                        </p:par>
                        <p:par>
                          <p:cTn id="94" fill="hold">
                            <p:stCondLst>
                              <p:cond delay="9000"/>
                            </p:stCondLst>
                            <p:childTnLst>
                              <p:par>
                                <p:cTn id="95" presetID="53" presetClass="entr" presetSubtype="16" fill="hold" grpId="0" nodeType="afterEffect">
                                  <p:stCondLst>
                                    <p:cond delay="0"/>
                                  </p:stCondLst>
                                  <p:childTnLst>
                                    <p:set>
                                      <p:cBhvr>
                                        <p:cTn id="96" dur="1" fill="hold">
                                          <p:stCondLst>
                                            <p:cond delay="0"/>
                                          </p:stCondLst>
                                        </p:cTn>
                                        <p:tgtEl>
                                          <p:spTgt spid="89"/>
                                        </p:tgtEl>
                                        <p:attrNameLst>
                                          <p:attrName>style.visibility</p:attrName>
                                        </p:attrNameLst>
                                      </p:cBhvr>
                                      <p:to>
                                        <p:strVal val="visible"/>
                                      </p:to>
                                    </p:set>
                                    <p:anim calcmode="lin" valueType="num">
                                      <p:cBhvr>
                                        <p:cTn id="97" dur="500" fill="hold"/>
                                        <p:tgtEl>
                                          <p:spTgt spid="89"/>
                                        </p:tgtEl>
                                        <p:attrNameLst>
                                          <p:attrName>ppt_w</p:attrName>
                                        </p:attrNameLst>
                                      </p:cBhvr>
                                      <p:tavLst>
                                        <p:tav tm="0">
                                          <p:val>
                                            <p:fltVal val="0"/>
                                          </p:val>
                                        </p:tav>
                                        <p:tav tm="100000">
                                          <p:val>
                                            <p:strVal val="#ppt_w"/>
                                          </p:val>
                                        </p:tav>
                                      </p:tavLst>
                                    </p:anim>
                                    <p:anim calcmode="lin" valueType="num">
                                      <p:cBhvr>
                                        <p:cTn id="98" dur="500" fill="hold"/>
                                        <p:tgtEl>
                                          <p:spTgt spid="89"/>
                                        </p:tgtEl>
                                        <p:attrNameLst>
                                          <p:attrName>ppt_h</p:attrName>
                                        </p:attrNameLst>
                                      </p:cBhvr>
                                      <p:tavLst>
                                        <p:tav tm="0">
                                          <p:val>
                                            <p:fltVal val="0"/>
                                          </p:val>
                                        </p:tav>
                                        <p:tav tm="100000">
                                          <p:val>
                                            <p:strVal val="#ppt_h"/>
                                          </p:val>
                                        </p:tav>
                                      </p:tavLst>
                                    </p:anim>
                                    <p:animEffect transition="in" filter="fade">
                                      <p:cBhvr>
                                        <p:cTn id="99" dur="500"/>
                                        <p:tgtEl>
                                          <p:spTgt spid="89"/>
                                        </p:tgtEl>
                                      </p:cBhvr>
                                    </p:animEffect>
                                  </p:childTnLst>
                                </p:cTn>
                              </p:par>
                            </p:childTnLst>
                          </p:cTn>
                        </p:par>
                        <p:par>
                          <p:cTn id="100" fill="hold">
                            <p:stCondLst>
                              <p:cond delay="9500"/>
                            </p:stCondLst>
                            <p:childTnLst>
                              <p:par>
                                <p:cTn id="101" presetID="53" presetClass="entr" presetSubtype="528" fill="hold" grpId="0" nodeType="afterEffect">
                                  <p:stCondLst>
                                    <p:cond delay="0"/>
                                  </p:stCondLst>
                                  <p:childTnLst>
                                    <p:set>
                                      <p:cBhvr>
                                        <p:cTn id="102" dur="1" fill="hold">
                                          <p:stCondLst>
                                            <p:cond delay="0"/>
                                          </p:stCondLst>
                                        </p:cTn>
                                        <p:tgtEl>
                                          <p:spTgt spid="68"/>
                                        </p:tgtEl>
                                        <p:attrNameLst>
                                          <p:attrName>style.visibility</p:attrName>
                                        </p:attrNameLst>
                                      </p:cBhvr>
                                      <p:to>
                                        <p:strVal val="visible"/>
                                      </p:to>
                                    </p:set>
                                    <p:anim calcmode="lin" valueType="num">
                                      <p:cBhvr>
                                        <p:cTn id="103" dur="500" fill="hold"/>
                                        <p:tgtEl>
                                          <p:spTgt spid="68"/>
                                        </p:tgtEl>
                                        <p:attrNameLst>
                                          <p:attrName>ppt_w</p:attrName>
                                        </p:attrNameLst>
                                      </p:cBhvr>
                                      <p:tavLst>
                                        <p:tav tm="0">
                                          <p:val>
                                            <p:fltVal val="0"/>
                                          </p:val>
                                        </p:tav>
                                        <p:tav tm="100000">
                                          <p:val>
                                            <p:strVal val="#ppt_w"/>
                                          </p:val>
                                        </p:tav>
                                      </p:tavLst>
                                    </p:anim>
                                    <p:anim calcmode="lin" valueType="num">
                                      <p:cBhvr>
                                        <p:cTn id="104" dur="500" fill="hold"/>
                                        <p:tgtEl>
                                          <p:spTgt spid="68"/>
                                        </p:tgtEl>
                                        <p:attrNameLst>
                                          <p:attrName>ppt_h</p:attrName>
                                        </p:attrNameLst>
                                      </p:cBhvr>
                                      <p:tavLst>
                                        <p:tav tm="0">
                                          <p:val>
                                            <p:fltVal val="0"/>
                                          </p:val>
                                        </p:tav>
                                        <p:tav tm="100000">
                                          <p:val>
                                            <p:strVal val="#ppt_h"/>
                                          </p:val>
                                        </p:tav>
                                      </p:tavLst>
                                    </p:anim>
                                    <p:animEffect transition="in" filter="fade">
                                      <p:cBhvr>
                                        <p:cTn id="105" dur="500"/>
                                        <p:tgtEl>
                                          <p:spTgt spid="68"/>
                                        </p:tgtEl>
                                      </p:cBhvr>
                                    </p:animEffect>
                                    <p:anim calcmode="lin" valueType="num">
                                      <p:cBhvr>
                                        <p:cTn id="106" dur="500" fill="hold"/>
                                        <p:tgtEl>
                                          <p:spTgt spid="68"/>
                                        </p:tgtEl>
                                        <p:attrNameLst>
                                          <p:attrName>ppt_x</p:attrName>
                                        </p:attrNameLst>
                                      </p:cBhvr>
                                      <p:tavLst>
                                        <p:tav tm="0">
                                          <p:val>
                                            <p:fltVal val="0.5"/>
                                          </p:val>
                                        </p:tav>
                                        <p:tav tm="100000">
                                          <p:val>
                                            <p:strVal val="#ppt_x"/>
                                          </p:val>
                                        </p:tav>
                                      </p:tavLst>
                                    </p:anim>
                                    <p:anim calcmode="lin" valueType="num">
                                      <p:cBhvr>
                                        <p:cTn id="107" dur="500" fill="hold"/>
                                        <p:tgtEl>
                                          <p:spTgt spid="68"/>
                                        </p:tgtEl>
                                        <p:attrNameLst>
                                          <p:attrName>ppt_y</p:attrName>
                                        </p:attrNameLst>
                                      </p:cBhvr>
                                      <p:tavLst>
                                        <p:tav tm="0">
                                          <p:val>
                                            <p:fltVal val="0.5"/>
                                          </p:val>
                                        </p:tav>
                                        <p:tav tm="100000">
                                          <p:val>
                                            <p:strVal val="#ppt_y"/>
                                          </p:val>
                                        </p:tav>
                                      </p:tavLst>
                                    </p:anim>
                                  </p:childTnLst>
                                </p:cTn>
                              </p:par>
                            </p:childTnLst>
                          </p:cTn>
                        </p:par>
                        <p:par>
                          <p:cTn id="108" fill="hold">
                            <p:stCondLst>
                              <p:cond delay="10000"/>
                            </p:stCondLst>
                            <p:childTnLst>
                              <p:par>
                                <p:cTn id="109" presetID="53" presetClass="entr" presetSubtype="528"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anim calcmode="lin" valueType="num">
                                      <p:cBhvr>
                                        <p:cTn id="114" dur="500" fill="hold"/>
                                        <p:tgtEl>
                                          <p:spTgt spid="70"/>
                                        </p:tgtEl>
                                        <p:attrNameLst>
                                          <p:attrName>ppt_x</p:attrName>
                                        </p:attrNameLst>
                                      </p:cBhvr>
                                      <p:tavLst>
                                        <p:tav tm="0">
                                          <p:val>
                                            <p:fltVal val="0.5"/>
                                          </p:val>
                                        </p:tav>
                                        <p:tav tm="100000">
                                          <p:val>
                                            <p:strVal val="#ppt_x"/>
                                          </p:val>
                                        </p:tav>
                                      </p:tavLst>
                                    </p:anim>
                                    <p:anim calcmode="lin" valueType="num">
                                      <p:cBhvr>
                                        <p:cTn id="115" dur="500" fill="hold"/>
                                        <p:tgtEl>
                                          <p:spTgt spid="70"/>
                                        </p:tgtEl>
                                        <p:attrNameLst>
                                          <p:attrName>ppt_y</p:attrName>
                                        </p:attrNameLst>
                                      </p:cBhvr>
                                      <p:tavLst>
                                        <p:tav tm="0">
                                          <p:val>
                                            <p:fltVal val="0.5"/>
                                          </p:val>
                                        </p:tav>
                                        <p:tav tm="100000">
                                          <p:val>
                                            <p:strVal val="#ppt_y"/>
                                          </p:val>
                                        </p:tav>
                                      </p:tavLst>
                                    </p:anim>
                                  </p:childTnLst>
                                </p:cTn>
                              </p:par>
                            </p:childTnLst>
                          </p:cTn>
                        </p:par>
                        <p:par>
                          <p:cTn id="116" fill="hold">
                            <p:stCondLst>
                              <p:cond delay="10500"/>
                            </p:stCondLst>
                            <p:childTnLst>
                              <p:par>
                                <p:cTn id="117" presetID="47" presetClass="entr" presetSubtype="0" fill="hold"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childTnLst>
                          </p:cTn>
                        </p:par>
                        <p:par>
                          <p:cTn id="122" fill="hold">
                            <p:stCondLst>
                              <p:cond delay="11500"/>
                            </p:stCondLst>
                            <p:childTnLst>
                              <p:par>
                                <p:cTn id="123" presetID="53" presetClass="entr" presetSubtype="16" fill="hold" grpId="0" nodeType="afterEffect">
                                  <p:stCondLst>
                                    <p:cond delay="0"/>
                                  </p:stCondLst>
                                  <p:childTnLst>
                                    <p:set>
                                      <p:cBhvr>
                                        <p:cTn id="124" dur="1" fill="hold">
                                          <p:stCondLst>
                                            <p:cond delay="0"/>
                                          </p:stCondLst>
                                        </p:cTn>
                                        <p:tgtEl>
                                          <p:spTgt spid="91"/>
                                        </p:tgtEl>
                                        <p:attrNameLst>
                                          <p:attrName>style.visibility</p:attrName>
                                        </p:attrNameLst>
                                      </p:cBhvr>
                                      <p:to>
                                        <p:strVal val="visible"/>
                                      </p:to>
                                    </p:set>
                                    <p:anim calcmode="lin" valueType="num">
                                      <p:cBhvr>
                                        <p:cTn id="125" dur="500" fill="hold"/>
                                        <p:tgtEl>
                                          <p:spTgt spid="91"/>
                                        </p:tgtEl>
                                        <p:attrNameLst>
                                          <p:attrName>ppt_w</p:attrName>
                                        </p:attrNameLst>
                                      </p:cBhvr>
                                      <p:tavLst>
                                        <p:tav tm="0">
                                          <p:val>
                                            <p:fltVal val="0"/>
                                          </p:val>
                                        </p:tav>
                                        <p:tav tm="100000">
                                          <p:val>
                                            <p:strVal val="#ppt_w"/>
                                          </p:val>
                                        </p:tav>
                                      </p:tavLst>
                                    </p:anim>
                                    <p:anim calcmode="lin" valueType="num">
                                      <p:cBhvr>
                                        <p:cTn id="126" dur="500" fill="hold"/>
                                        <p:tgtEl>
                                          <p:spTgt spid="91"/>
                                        </p:tgtEl>
                                        <p:attrNameLst>
                                          <p:attrName>ppt_h</p:attrName>
                                        </p:attrNameLst>
                                      </p:cBhvr>
                                      <p:tavLst>
                                        <p:tav tm="0">
                                          <p:val>
                                            <p:fltVal val="0"/>
                                          </p:val>
                                        </p:tav>
                                        <p:tav tm="100000">
                                          <p:val>
                                            <p:strVal val="#ppt_h"/>
                                          </p:val>
                                        </p:tav>
                                      </p:tavLst>
                                    </p:anim>
                                    <p:animEffect transition="in" filter="fade">
                                      <p:cBhvr>
                                        <p:cTn id="127" dur="500"/>
                                        <p:tgtEl>
                                          <p:spTgt spid="91"/>
                                        </p:tgtEl>
                                      </p:cBhvr>
                                    </p:animEffect>
                                  </p:childTnLst>
                                </p:cTn>
                              </p:par>
                            </p:childTnLst>
                          </p:cTn>
                        </p:par>
                        <p:par>
                          <p:cTn id="128" fill="hold">
                            <p:stCondLst>
                              <p:cond delay="12000"/>
                            </p:stCondLst>
                            <p:childTnLst>
                              <p:par>
                                <p:cTn id="129" presetID="53" presetClass="entr" presetSubtype="528" fill="hold" grpId="0" nodeType="afterEffect">
                                  <p:stCondLst>
                                    <p:cond delay="0"/>
                                  </p:stCondLst>
                                  <p:childTnLst>
                                    <p:set>
                                      <p:cBhvr>
                                        <p:cTn id="130" dur="1" fill="hold">
                                          <p:stCondLst>
                                            <p:cond delay="0"/>
                                          </p:stCondLst>
                                        </p:cTn>
                                        <p:tgtEl>
                                          <p:spTgt spid="60"/>
                                        </p:tgtEl>
                                        <p:attrNameLst>
                                          <p:attrName>style.visibility</p:attrName>
                                        </p:attrNameLst>
                                      </p:cBhvr>
                                      <p:to>
                                        <p:strVal val="visible"/>
                                      </p:to>
                                    </p:set>
                                    <p:anim calcmode="lin" valueType="num">
                                      <p:cBhvr>
                                        <p:cTn id="131" dur="500" fill="hold"/>
                                        <p:tgtEl>
                                          <p:spTgt spid="60"/>
                                        </p:tgtEl>
                                        <p:attrNameLst>
                                          <p:attrName>ppt_w</p:attrName>
                                        </p:attrNameLst>
                                      </p:cBhvr>
                                      <p:tavLst>
                                        <p:tav tm="0">
                                          <p:val>
                                            <p:fltVal val="0"/>
                                          </p:val>
                                        </p:tav>
                                        <p:tav tm="100000">
                                          <p:val>
                                            <p:strVal val="#ppt_w"/>
                                          </p:val>
                                        </p:tav>
                                      </p:tavLst>
                                    </p:anim>
                                    <p:anim calcmode="lin" valueType="num">
                                      <p:cBhvr>
                                        <p:cTn id="132" dur="500" fill="hold"/>
                                        <p:tgtEl>
                                          <p:spTgt spid="60"/>
                                        </p:tgtEl>
                                        <p:attrNameLst>
                                          <p:attrName>ppt_h</p:attrName>
                                        </p:attrNameLst>
                                      </p:cBhvr>
                                      <p:tavLst>
                                        <p:tav tm="0">
                                          <p:val>
                                            <p:fltVal val="0"/>
                                          </p:val>
                                        </p:tav>
                                        <p:tav tm="100000">
                                          <p:val>
                                            <p:strVal val="#ppt_h"/>
                                          </p:val>
                                        </p:tav>
                                      </p:tavLst>
                                    </p:anim>
                                    <p:animEffect transition="in" filter="fade">
                                      <p:cBhvr>
                                        <p:cTn id="133" dur="500"/>
                                        <p:tgtEl>
                                          <p:spTgt spid="60"/>
                                        </p:tgtEl>
                                      </p:cBhvr>
                                    </p:animEffect>
                                    <p:anim calcmode="lin" valueType="num">
                                      <p:cBhvr>
                                        <p:cTn id="134" dur="500" fill="hold"/>
                                        <p:tgtEl>
                                          <p:spTgt spid="60"/>
                                        </p:tgtEl>
                                        <p:attrNameLst>
                                          <p:attrName>ppt_x</p:attrName>
                                        </p:attrNameLst>
                                      </p:cBhvr>
                                      <p:tavLst>
                                        <p:tav tm="0">
                                          <p:val>
                                            <p:fltVal val="0.5"/>
                                          </p:val>
                                        </p:tav>
                                        <p:tav tm="100000">
                                          <p:val>
                                            <p:strVal val="#ppt_x"/>
                                          </p:val>
                                        </p:tav>
                                      </p:tavLst>
                                    </p:anim>
                                    <p:anim calcmode="lin" valueType="num">
                                      <p:cBhvr>
                                        <p:cTn id="135" dur="500" fill="hold"/>
                                        <p:tgtEl>
                                          <p:spTgt spid="60"/>
                                        </p:tgtEl>
                                        <p:attrNameLst>
                                          <p:attrName>ppt_y</p:attrName>
                                        </p:attrNameLst>
                                      </p:cBhvr>
                                      <p:tavLst>
                                        <p:tav tm="0">
                                          <p:val>
                                            <p:fltVal val="0.5"/>
                                          </p:val>
                                        </p:tav>
                                        <p:tav tm="100000">
                                          <p:val>
                                            <p:strVal val="#ppt_y"/>
                                          </p:val>
                                        </p:tav>
                                      </p:tavLst>
                                    </p:anim>
                                  </p:childTnLst>
                                </p:cTn>
                              </p:par>
                            </p:childTnLst>
                          </p:cTn>
                        </p:par>
                        <p:par>
                          <p:cTn id="136" fill="hold">
                            <p:stCondLst>
                              <p:cond delay="12500"/>
                            </p:stCondLst>
                            <p:childTnLst>
                              <p:par>
                                <p:cTn id="137" presetID="53" presetClass="entr" presetSubtype="528" fill="hold" grpId="0" nodeType="afterEffect">
                                  <p:stCondLst>
                                    <p:cond delay="0"/>
                                  </p:stCondLst>
                                  <p:childTnLst>
                                    <p:set>
                                      <p:cBhvr>
                                        <p:cTn id="138" dur="1" fill="hold">
                                          <p:stCondLst>
                                            <p:cond delay="0"/>
                                          </p:stCondLst>
                                        </p:cTn>
                                        <p:tgtEl>
                                          <p:spTgt spid="62"/>
                                        </p:tgtEl>
                                        <p:attrNameLst>
                                          <p:attrName>style.visibility</p:attrName>
                                        </p:attrNameLst>
                                      </p:cBhvr>
                                      <p:to>
                                        <p:strVal val="visible"/>
                                      </p:to>
                                    </p:set>
                                    <p:anim calcmode="lin" valueType="num">
                                      <p:cBhvr>
                                        <p:cTn id="139" dur="500" fill="hold"/>
                                        <p:tgtEl>
                                          <p:spTgt spid="62"/>
                                        </p:tgtEl>
                                        <p:attrNameLst>
                                          <p:attrName>ppt_w</p:attrName>
                                        </p:attrNameLst>
                                      </p:cBhvr>
                                      <p:tavLst>
                                        <p:tav tm="0">
                                          <p:val>
                                            <p:fltVal val="0"/>
                                          </p:val>
                                        </p:tav>
                                        <p:tav tm="100000">
                                          <p:val>
                                            <p:strVal val="#ppt_w"/>
                                          </p:val>
                                        </p:tav>
                                      </p:tavLst>
                                    </p:anim>
                                    <p:anim calcmode="lin" valueType="num">
                                      <p:cBhvr>
                                        <p:cTn id="140" dur="500" fill="hold"/>
                                        <p:tgtEl>
                                          <p:spTgt spid="62"/>
                                        </p:tgtEl>
                                        <p:attrNameLst>
                                          <p:attrName>ppt_h</p:attrName>
                                        </p:attrNameLst>
                                      </p:cBhvr>
                                      <p:tavLst>
                                        <p:tav tm="0">
                                          <p:val>
                                            <p:fltVal val="0"/>
                                          </p:val>
                                        </p:tav>
                                        <p:tav tm="100000">
                                          <p:val>
                                            <p:strVal val="#ppt_h"/>
                                          </p:val>
                                        </p:tav>
                                      </p:tavLst>
                                    </p:anim>
                                    <p:animEffect transition="in" filter="fade">
                                      <p:cBhvr>
                                        <p:cTn id="141" dur="500"/>
                                        <p:tgtEl>
                                          <p:spTgt spid="62"/>
                                        </p:tgtEl>
                                      </p:cBhvr>
                                    </p:animEffect>
                                    <p:anim calcmode="lin" valueType="num">
                                      <p:cBhvr>
                                        <p:cTn id="142" dur="500" fill="hold"/>
                                        <p:tgtEl>
                                          <p:spTgt spid="62"/>
                                        </p:tgtEl>
                                        <p:attrNameLst>
                                          <p:attrName>ppt_x</p:attrName>
                                        </p:attrNameLst>
                                      </p:cBhvr>
                                      <p:tavLst>
                                        <p:tav tm="0">
                                          <p:val>
                                            <p:fltVal val="0.5"/>
                                          </p:val>
                                        </p:tav>
                                        <p:tav tm="100000">
                                          <p:val>
                                            <p:strVal val="#ppt_x"/>
                                          </p:val>
                                        </p:tav>
                                      </p:tavLst>
                                    </p:anim>
                                    <p:anim calcmode="lin" valueType="num">
                                      <p:cBhvr>
                                        <p:cTn id="143" dur="500" fill="hold"/>
                                        <p:tgtEl>
                                          <p:spTgt spid="6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p:bldP spid="68" grpId="0" animBg="1"/>
      <p:bldP spid="70" grpId="0"/>
      <p:bldP spid="76" grpId="0" animBg="1"/>
      <p:bldP spid="78" grpId="0"/>
      <p:bldP spid="79" grpId="0" animBg="1"/>
      <p:bldP spid="80" grpId="0"/>
      <p:bldP spid="81" grpId="0" animBg="1"/>
      <p:bldP spid="82" grpId="0"/>
      <p:bldP spid="2" grpId="0"/>
      <p:bldP spid="86" grpId="0"/>
      <p:bldP spid="87" grpId="0"/>
      <p:bldP spid="89" grpId="0"/>
      <p:bldP spid="9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4" name="Freeform 33"/>
          <p:cNvSpPr/>
          <p:nvPr/>
        </p:nvSpPr>
        <p:spPr>
          <a:xfrm>
            <a:off x="2" y="3146812"/>
            <a:ext cx="12191999" cy="3711188"/>
          </a:xfrm>
          <a:custGeom>
            <a:avLst/>
            <a:gdLst>
              <a:gd name="connsiteX0" fmla="*/ 0 w 12191999"/>
              <a:gd name="connsiteY0" fmla="*/ 0 h 3711188"/>
              <a:gd name="connsiteX1" fmla="*/ 1106529 w 12191999"/>
              <a:gd name="connsiteY1" fmla="*/ 0 h 3711188"/>
              <a:gd name="connsiteX2" fmla="*/ 1116000 w 12191999"/>
              <a:gd name="connsiteY2" fmla="*/ 93946 h 3711188"/>
              <a:gd name="connsiteX3" fmla="*/ 1723935 w 12191999"/>
              <a:gd name="connsiteY3" fmla="*/ 589425 h 3711188"/>
              <a:gd name="connsiteX4" fmla="*/ 2331870 w 12191999"/>
              <a:gd name="connsiteY4" fmla="*/ 93946 h 3711188"/>
              <a:gd name="connsiteX5" fmla="*/ 2341340 w 12191999"/>
              <a:gd name="connsiteY5" fmla="*/ 0 h 3711188"/>
              <a:gd name="connsiteX6" fmla="*/ 2802855 w 12191999"/>
              <a:gd name="connsiteY6" fmla="*/ 0 h 3711188"/>
              <a:gd name="connsiteX7" fmla="*/ 2810364 w 12191999"/>
              <a:gd name="connsiteY7" fmla="*/ 74486 h 3711188"/>
              <a:gd name="connsiteX8" fmla="*/ 3638102 w 12191999"/>
              <a:gd name="connsiteY8" fmla="*/ 749110 h 3711188"/>
              <a:gd name="connsiteX9" fmla="*/ 4465839 w 12191999"/>
              <a:gd name="connsiteY9" fmla="*/ 74486 h 3711188"/>
              <a:gd name="connsiteX10" fmla="*/ 4473348 w 12191999"/>
              <a:gd name="connsiteY10" fmla="*/ 0 h 3711188"/>
              <a:gd name="connsiteX11" fmla="*/ 5039975 w 12191999"/>
              <a:gd name="connsiteY11" fmla="*/ 0 h 3711188"/>
              <a:gd name="connsiteX12" fmla="*/ 6096000 w 12191999"/>
              <a:gd name="connsiteY12" fmla="*/ 1056025 h 3711188"/>
              <a:gd name="connsiteX13" fmla="*/ 7152024 w 12191999"/>
              <a:gd name="connsiteY13" fmla="*/ 0 h 3711188"/>
              <a:gd name="connsiteX14" fmla="*/ 7641843 w 12191999"/>
              <a:gd name="connsiteY14" fmla="*/ 0 h 3711188"/>
              <a:gd name="connsiteX15" fmla="*/ 7649352 w 12191999"/>
              <a:gd name="connsiteY15" fmla="*/ 74486 h 3711188"/>
              <a:gd name="connsiteX16" fmla="*/ 8477089 w 12191999"/>
              <a:gd name="connsiteY16" fmla="*/ 749110 h 3711188"/>
              <a:gd name="connsiteX17" fmla="*/ 9304827 w 12191999"/>
              <a:gd name="connsiteY17" fmla="*/ 74486 h 3711188"/>
              <a:gd name="connsiteX18" fmla="*/ 9312336 w 12191999"/>
              <a:gd name="connsiteY18" fmla="*/ 0 h 3711188"/>
              <a:gd name="connsiteX19" fmla="*/ 9858336 w 12191999"/>
              <a:gd name="connsiteY19" fmla="*/ 0 h 3711188"/>
              <a:gd name="connsiteX20" fmla="*/ 9867806 w 12191999"/>
              <a:gd name="connsiteY20" fmla="*/ 93946 h 3711188"/>
              <a:gd name="connsiteX21" fmla="*/ 10475741 w 12191999"/>
              <a:gd name="connsiteY21" fmla="*/ 589425 h 3711188"/>
              <a:gd name="connsiteX22" fmla="*/ 11083676 w 12191999"/>
              <a:gd name="connsiteY22" fmla="*/ 93946 h 3711188"/>
              <a:gd name="connsiteX23" fmla="*/ 11093146 w 12191999"/>
              <a:gd name="connsiteY23" fmla="*/ 0 h 3711188"/>
              <a:gd name="connsiteX24" fmla="*/ 12191999 w 12191999"/>
              <a:gd name="connsiteY24" fmla="*/ 0 h 3711188"/>
              <a:gd name="connsiteX25" fmla="*/ 12191999 w 12191999"/>
              <a:gd name="connsiteY25" fmla="*/ 3711188 h 3711188"/>
              <a:gd name="connsiteX26" fmla="*/ 0 w 12191999"/>
              <a:gd name="connsiteY26" fmla="*/ 3711188 h 37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191999" h="3711188">
                <a:moveTo>
                  <a:pt x="0" y="0"/>
                </a:moveTo>
                <a:lnTo>
                  <a:pt x="1106529" y="0"/>
                </a:lnTo>
                <a:lnTo>
                  <a:pt x="1116000" y="93946"/>
                </a:lnTo>
                <a:cubicBezTo>
                  <a:pt x="1173863" y="376715"/>
                  <a:pt x="1424058" y="589425"/>
                  <a:pt x="1723935" y="589425"/>
                </a:cubicBezTo>
                <a:cubicBezTo>
                  <a:pt x="2023811" y="589425"/>
                  <a:pt x="2274006" y="376715"/>
                  <a:pt x="2331870" y="93946"/>
                </a:cubicBezTo>
                <a:lnTo>
                  <a:pt x="2341340" y="0"/>
                </a:lnTo>
                <a:lnTo>
                  <a:pt x="2802855" y="0"/>
                </a:lnTo>
                <a:lnTo>
                  <a:pt x="2810364" y="74486"/>
                </a:lnTo>
                <a:cubicBezTo>
                  <a:pt x="2889148" y="459493"/>
                  <a:pt x="3229803" y="749110"/>
                  <a:pt x="3638102" y="749110"/>
                </a:cubicBezTo>
                <a:cubicBezTo>
                  <a:pt x="4046400" y="749110"/>
                  <a:pt x="4387055" y="459493"/>
                  <a:pt x="4465839" y="74486"/>
                </a:cubicBezTo>
                <a:lnTo>
                  <a:pt x="4473348" y="0"/>
                </a:lnTo>
                <a:lnTo>
                  <a:pt x="5039975" y="0"/>
                </a:lnTo>
                <a:lnTo>
                  <a:pt x="6096000" y="1056025"/>
                </a:lnTo>
                <a:lnTo>
                  <a:pt x="7152024" y="0"/>
                </a:lnTo>
                <a:lnTo>
                  <a:pt x="7641843" y="0"/>
                </a:lnTo>
                <a:lnTo>
                  <a:pt x="7649352" y="74486"/>
                </a:lnTo>
                <a:cubicBezTo>
                  <a:pt x="7728136" y="459493"/>
                  <a:pt x="8068791" y="749110"/>
                  <a:pt x="8477089" y="749110"/>
                </a:cubicBezTo>
                <a:cubicBezTo>
                  <a:pt x="8885388" y="749110"/>
                  <a:pt x="9226043" y="459493"/>
                  <a:pt x="9304827" y="74486"/>
                </a:cubicBezTo>
                <a:lnTo>
                  <a:pt x="9312336" y="0"/>
                </a:lnTo>
                <a:lnTo>
                  <a:pt x="9858336" y="0"/>
                </a:lnTo>
                <a:lnTo>
                  <a:pt x="9867806" y="93946"/>
                </a:lnTo>
                <a:cubicBezTo>
                  <a:pt x="9925669" y="376715"/>
                  <a:pt x="10175865" y="589425"/>
                  <a:pt x="10475741" y="589425"/>
                </a:cubicBezTo>
                <a:cubicBezTo>
                  <a:pt x="10775618" y="589425"/>
                  <a:pt x="11025813" y="376715"/>
                  <a:pt x="11083676" y="93946"/>
                </a:cubicBezTo>
                <a:lnTo>
                  <a:pt x="11093146" y="0"/>
                </a:lnTo>
                <a:lnTo>
                  <a:pt x="12191999" y="0"/>
                </a:lnTo>
                <a:lnTo>
                  <a:pt x="12191999" y="3711188"/>
                </a:lnTo>
                <a:lnTo>
                  <a:pt x="0" y="3711188"/>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7" name="Right Triangle 66"/>
          <p:cNvSpPr/>
          <p:nvPr/>
        </p:nvSpPr>
        <p:spPr>
          <a:xfrm rot="18900000">
            <a:off x="5366313" y="1974616"/>
            <a:ext cx="1459377" cy="1459377"/>
          </a:xfrm>
          <a:prstGeom prst="rtTriangl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8" name="Right Triangle 67"/>
          <p:cNvSpPr/>
          <p:nvPr/>
        </p:nvSpPr>
        <p:spPr>
          <a:xfrm rot="18900000">
            <a:off x="5883102" y="1916495"/>
            <a:ext cx="425797" cy="425797"/>
          </a:xfrm>
          <a:prstGeom prst="rtTriangl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78" name="Elbow Connector 77"/>
          <p:cNvCxnSpPr/>
          <p:nvPr/>
        </p:nvCxnSpPr>
        <p:spPr>
          <a:xfrm rot="5400000">
            <a:off x="9075617" y="3700933"/>
            <a:ext cx="1525300" cy="1322540"/>
          </a:xfrm>
          <a:prstGeom prst="bentConnector3">
            <a:avLst>
              <a:gd name="adj1" fmla="val 50000"/>
            </a:avLst>
          </a:prstGeom>
          <a:ln w="28575">
            <a:solidFill>
              <a:schemeClr val="bg2">
                <a:lumMod val="10000"/>
              </a:schemeClr>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0" name="Elbow Connector 79"/>
          <p:cNvCxnSpPr/>
          <p:nvPr/>
        </p:nvCxnSpPr>
        <p:spPr>
          <a:xfrm rot="5400000" flipV="1">
            <a:off x="1578866" y="3949359"/>
            <a:ext cx="1388236" cy="1108163"/>
          </a:xfrm>
          <a:prstGeom prst="bentConnector3">
            <a:avLst>
              <a:gd name="adj1" fmla="val 50000"/>
            </a:avLst>
          </a:prstGeom>
          <a:ln w="28575">
            <a:solidFill>
              <a:schemeClr val="bg2">
                <a:lumMod val="10000"/>
              </a:schemeClr>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1" name="Elbow Connector 80"/>
          <p:cNvCxnSpPr/>
          <p:nvPr/>
        </p:nvCxnSpPr>
        <p:spPr>
          <a:xfrm rot="5400000">
            <a:off x="7064359" y="3739941"/>
            <a:ext cx="1476310" cy="1349153"/>
          </a:xfrm>
          <a:prstGeom prst="bentConnector3">
            <a:avLst>
              <a:gd name="adj1" fmla="val 50000"/>
            </a:avLst>
          </a:prstGeom>
          <a:ln w="28575">
            <a:solidFill>
              <a:schemeClr val="bg2">
                <a:lumMod val="10000"/>
              </a:schemeClr>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3" name="Elbow Connector 82"/>
          <p:cNvCxnSpPr/>
          <p:nvPr/>
        </p:nvCxnSpPr>
        <p:spPr>
          <a:xfrm rot="5400000" flipV="1">
            <a:off x="3498066" y="3904472"/>
            <a:ext cx="1388236" cy="1108163"/>
          </a:xfrm>
          <a:prstGeom prst="bentConnector3">
            <a:avLst>
              <a:gd name="adj1" fmla="val 50000"/>
            </a:avLst>
          </a:prstGeom>
          <a:ln w="28575">
            <a:solidFill>
              <a:schemeClr val="bg2">
                <a:lumMod val="10000"/>
              </a:schemeClr>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sp>
        <p:nvSpPr>
          <p:cNvPr id="57" name="Sev01"/>
          <p:cNvSpPr>
            <a:spLocks noChangeAspect="1"/>
          </p:cNvSpPr>
          <p:nvPr/>
        </p:nvSpPr>
        <p:spPr>
          <a:xfrm>
            <a:off x="2793199" y="2206120"/>
            <a:ext cx="1689805" cy="1689801"/>
          </a:xfrm>
          <a:prstGeom prst="ellipse">
            <a:avLst/>
          </a:prstGeom>
          <a:solidFill>
            <a:srgbClr val="85C401"/>
          </a:solidFill>
          <a:ln w="571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Sev01"/>
          <p:cNvSpPr>
            <a:spLocks noChangeAspect="1"/>
          </p:cNvSpPr>
          <p:nvPr/>
        </p:nvSpPr>
        <p:spPr>
          <a:xfrm>
            <a:off x="1103393" y="2495157"/>
            <a:ext cx="1241083" cy="1241080"/>
          </a:xfrm>
          <a:prstGeom prst="ellipse">
            <a:avLst/>
          </a:prstGeom>
          <a:solidFill>
            <a:srgbClr val="FF2B2A"/>
          </a:solidFill>
          <a:ln w="571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4" name="Sev01"/>
          <p:cNvSpPr>
            <a:spLocks noChangeAspect="1"/>
          </p:cNvSpPr>
          <p:nvPr/>
        </p:nvSpPr>
        <p:spPr>
          <a:xfrm>
            <a:off x="7632187" y="2206120"/>
            <a:ext cx="1689805" cy="1689801"/>
          </a:xfrm>
          <a:prstGeom prst="ellipse">
            <a:avLst/>
          </a:prstGeom>
          <a:solidFill>
            <a:srgbClr val="3EB8CD"/>
          </a:solidFill>
          <a:ln w="571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5" name="Sev01"/>
          <p:cNvSpPr>
            <a:spLocks noChangeAspect="1"/>
          </p:cNvSpPr>
          <p:nvPr/>
        </p:nvSpPr>
        <p:spPr>
          <a:xfrm>
            <a:off x="9855200" y="2495157"/>
            <a:ext cx="1241083" cy="1241080"/>
          </a:xfrm>
          <a:prstGeom prst="ellipse">
            <a:avLst/>
          </a:prstGeom>
          <a:solidFill>
            <a:srgbClr val="FFA803"/>
          </a:solidFill>
          <a:ln w="571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2" name="TextBox 31"/>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5" name="Text Box 10"/>
          <p:cNvSpPr txBox="1">
            <a:spLocks noChangeArrowheads="1"/>
          </p:cNvSpPr>
          <p:nvPr/>
        </p:nvSpPr>
        <p:spPr bwMode="auto">
          <a:xfrm>
            <a:off x="804850" y="1573141"/>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36" name="Text Box 10"/>
          <p:cNvSpPr txBox="1">
            <a:spLocks noChangeArrowheads="1"/>
          </p:cNvSpPr>
          <p:nvPr/>
        </p:nvSpPr>
        <p:spPr bwMode="auto">
          <a:xfrm>
            <a:off x="2719847" y="123822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37" name="Text Box 10"/>
          <p:cNvSpPr txBox="1">
            <a:spLocks noChangeArrowheads="1"/>
          </p:cNvSpPr>
          <p:nvPr/>
        </p:nvSpPr>
        <p:spPr bwMode="auto">
          <a:xfrm>
            <a:off x="7562689" y="123789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a:off x="9552851" y="1515285"/>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grpSp>
        <p:nvGrpSpPr>
          <p:cNvPr id="39" name="Group 38"/>
          <p:cNvGrpSpPr>
            <a:grpSpLocks noChangeAspect="1"/>
          </p:cNvGrpSpPr>
          <p:nvPr/>
        </p:nvGrpSpPr>
        <p:grpSpPr>
          <a:xfrm>
            <a:off x="3318061" y="282126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40"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10223216" y="2818271"/>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44"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7" name="Group 46"/>
          <p:cNvGrpSpPr>
            <a:grpSpLocks noChangeAspect="1"/>
          </p:cNvGrpSpPr>
          <p:nvPr/>
        </p:nvGrpSpPr>
        <p:grpSpPr>
          <a:xfrm>
            <a:off x="8206428" y="2790951"/>
            <a:ext cx="541322" cy="548640"/>
            <a:chOff x="1227138" y="2852738"/>
            <a:chExt cx="117475" cy="119063"/>
          </a:xfrm>
          <a:solidFill>
            <a:schemeClr val="bg1"/>
          </a:solidFill>
          <a:effectLst>
            <a:outerShdw blurRad="50800" dist="38100" dir="2700000" algn="tl" rotWithShape="0">
              <a:prstClr val="black">
                <a:alpha val="40000"/>
              </a:prstClr>
            </a:outerShdw>
          </a:effectLst>
        </p:grpSpPr>
        <p:sp>
          <p:nvSpPr>
            <p:cNvPr id="48"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Freeform 135"/>
          <p:cNvSpPr>
            <a:spLocks noEditPoints="1"/>
          </p:cNvSpPr>
          <p:nvPr/>
        </p:nvSpPr>
        <p:spPr bwMode="auto">
          <a:xfrm>
            <a:off x="1459225" y="289985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 name="Group 2"/>
          <p:cNvGrpSpPr/>
          <p:nvPr/>
        </p:nvGrpSpPr>
        <p:grpSpPr>
          <a:xfrm>
            <a:off x="2562770" y="5263891"/>
            <a:ext cx="7066459" cy="1012807"/>
            <a:chOff x="2562770" y="5263891"/>
            <a:chExt cx="7066459" cy="1012807"/>
          </a:xfrm>
        </p:grpSpPr>
        <p:sp>
          <p:nvSpPr>
            <p:cNvPr id="95" name="Rounded Rectangle 94"/>
            <p:cNvSpPr/>
            <p:nvPr/>
          </p:nvSpPr>
          <p:spPr>
            <a:xfrm>
              <a:off x="2562770" y="5263891"/>
              <a:ext cx="7066459" cy="1012807"/>
            </a:xfrm>
            <a:prstGeom prst="roundRect">
              <a:avLst/>
            </a:prstGeom>
            <a:solidFill>
              <a:srgbClr val="00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TextBox 50"/>
            <p:cNvSpPr txBox="1"/>
            <p:nvPr/>
          </p:nvSpPr>
          <p:spPr>
            <a:xfrm>
              <a:off x="2778744" y="5370364"/>
              <a:ext cx="6323792" cy="830997"/>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grpSp>
    </p:spTree>
    <p:extLst>
      <p:ext uri="{BB962C8B-B14F-4D97-AF65-F5344CB8AC3E}">
        <p14:creationId xmlns:p14="http://schemas.microsoft.com/office/powerpoint/2010/main" val="4062999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up)">
                                      <p:cBhvr>
                                        <p:cTn id="7" dur="500"/>
                                        <p:tgtEl>
                                          <p:spTgt spid="3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60"/>
                                        </p:tgtEl>
                                        <p:attrNameLst>
                                          <p:attrName>style.visibility</p:attrName>
                                        </p:attrNameLst>
                                      </p:cBhvr>
                                      <p:to>
                                        <p:strVal val="visible"/>
                                      </p:to>
                                    </p:set>
                                    <p:anim calcmode="lin" valueType="num">
                                      <p:cBhvr>
                                        <p:cTn id="17" dur="500" fill="hold"/>
                                        <p:tgtEl>
                                          <p:spTgt spid="60"/>
                                        </p:tgtEl>
                                        <p:attrNameLst>
                                          <p:attrName>ppt_w</p:attrName>
                                        </p:attrNameLst>
                                      </p:cBhvr>
                                      <p:tavLst>
                                        <p:tav tm="0">
                                          <p:val>
                                            <p:fltVal val="0"/>
                                          </p:val>
                                        </p:tav>
                                        <p:tav tm="100000">
                                          <p:val>
                                            <p:strVal val="#ppt_w"/>
                                          </p:val>
                                        </p:tav>
                                      </p:tavLst>
                                    </p:anim>
                                    <p:anim calcmode="lin" valueType="num">
                                      <p:cBhvr>
                                        <p:cTn id="18" dur="500" fill="hold"/>
                                        <p:tgtEl>
                                          <p:spTgt spid="60"/>
                                        </p:tgtEl>
                                        <p:attrNameLst>
                                          <p:attrName>ppt_h</p:attrName>
                                        </p:attrNameLst>
                                      </p:cBhvr>
                                      <p:tavLst>
                                        <p:tav tm="0">
                                          <p:val>
                                            <p:fltVal val="0"/>
                                          </p:val>
                                        </p:tav>
                                        <p:tav tm="100000">
                                          <p:val>
                                            <p:strVal val="#ppt_h"/>
                                          </p:val>
                                        </p:tav>
                                      </p:tavLst>
                                    </p:anim>
                                    <p:animEffect transition="in" filter="fade">
                                      <p:cBhvr>
                                        <p:cTn id="19" dur="500"/>
                                        <p:tgtEl>
                                          <p:spTgt spid="60"/>
                                        </p:tgtEl>
                                      </p:cBhvr>
                                    </p:animEffect>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5"/>
                                        </p:tgtEl>
                                        <p:attrNameLst>
                                          <p:attrName>style.visibility</p:attrName>
                                        </p:attrNameLst>
                                      </p:cBhvr>
                                      <p:to>
                                        <p:strVal val="visible"/>
                                      </p:to>
                                    </p:set>
                                    <p:animEffect transition="in" filter="fade">
                                      <p:cBhvr>
                                        <p:cTn id="29" dur="1000"/>
                                        <p:tgtEl>
                                          <p:spTgt spid="35"/>
                                        </p:tgtEl>
                                      </p:cBhvr>
                                    </p:animEffect>
                                    <p:anim calcmode="lin" valueType="num">
                                      <p:cBhvr>
                                        <p:cTn id="30" dur="1000" fill="hold"/>
                                        <p:tgtEl>
                                          <p:spTgt spid="35"/>
                                        </p:tgtEl>
                                        <p:attrNameLst>
                                          <p:attrName>ppt_x</p:attrName>
                                        </p:attrNameLst>
                                      </p:cBhvr>
                                      <p:tavLst>
                                        <p:tav tm="0">
                                          <p:val>
                                            <p:strVal val="#ppt_x"/>
                                          </p:val>
                                        </p:tav>
                                        <p:tav tm="100000">
                                          <p:val>
                                            <p:strVal val="#ppt_x"/>
                                          </p:val>
                                        </p:tav>
                                      </p:tavLst>
                                    </p:anim>
                                    <p:anim calcmode="lin" valueType="num">
                                      <p:cBhvr>
                                        <p:cTn id="31" dur="1000" fill="hold"/>
                                        <p:tgtEl>
                                          <p:spTgt spid="35"/>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500" fill="hold"/>
                                        <p:tgtEl>
                                          <p:spTgt spid="57"/>
                                        </p:tgtEl>
                                        <p:attrNameLst>
                                          <p:attrName>ppt_w</p:attrName>
                                        </p:attrNameLst>
                                      </p:cBhvr>
                                      <p:tavLst>
                                        <p:tav tm="0">
                                          <p:val>
                                            <p:fltVal val="0"/>
                                          </p:val>
                                        </p:tav>
                                        <p:tav tm="100000">
                                          <p:val>
                                            <p:strVal val="#ppt_w"/>
                                          </p:val>
                                        </p:tav>
                                      </p:tavLst>
                                    </p:anim>
                                    <p:anim calcmode="lin" valueType="num">
                                      <p:cBhvr>
                                        <p:cTn id="36" dur="500" fill="hold"/>
                                        <p:tgtEl>
                                          <p:spTgt spid="57"/>
                                        </p:tgtEl>
                                        <p:attrNameLst>
                                          <p:attrName>ppt_h</p:attrName>
                                        </p:attrNameLst>
                                      </p:cBhvr>
                                      <p:tavLst>
                                        <p:tav tm="0">
                                          <p:val>
                                            <p:fltVal val="0"/>
                                          </p:val>
                                        </p:tav>
                                        <p:tav tm="100000">
                                          <p:val>
                                            <p:strVal val="#ppt_h"/>
                                          </p:val>
                                        </p:tav>
                                      </p:tavLst>
                                    </p:anim>
                                    <p:animEffect transition="in" filter="fade">
                                      <p:cBhvr>
                                        <p:cTn id="37" dur="500"/>
                                        <p:tgtEl>
                                          <p:spTgt spid="57"/>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39"/>
                                        </p:tgtEl>
                                        <p:attrNameLst>
                                          <p:attrName>style.visibility</p:attrName>
                                        </p:attrNameLst>
                                      </p:cBhvr>
                                      <p:to>
                                        <p:strVal val="visible"/>
                                      </p:to>
                                    </p:set>
                                    <p:anim calcmode="lin" valueType="num">
                                      <p:cBhvr>
                                        <p:cTn id="41" dur="500" fill="hold"/>
                                        <p:tgtEl>
                                          <p:spTgt spid="39"/>
                                        </p:tgtEl>
                                        <p:attrNameLst>
                                          <p:attrName>ppt_w</p:attrName>
                                        </p:attrNameLst>
                                      </p:cBhvr>
                                      <p:tavLst>
                                        <p:tav tm="0">
                                          <p:val>
                                            <p:fltVal val="0"/>
                                          </p:val>
                                        </p:tav>
                                        <p:tav tm="100000">
                                          <p:val>
                                            <p:strVal val="#ppt_w"/>
                                          </p:val>
                                        </p:tav>
                                      </p:tavLst>
                                    </p:anim>
                                    <p:anim calcmode="lin" valueType="num">
                                      <p:cBhvr>
                                        <p:cTn id="42" dur="500" fill="hold"/>
                                        <p:tgtEl>
                                          <p:spTgt spid="39"/>
                                        </p:tgtEl>
                                        <p:attrNameLst>
                                          <p:attrName>ppt_h</p:attrName>
                                        </p:attrNameLst>
                                      </p:cBhvr>
                                      <p:tavLst>
                                        <p:tav tm="0">
                                          <p:val>
                                            <p:fltVal val="0"/>
                                          </p:val>
                                        </p:tav>
                                        <p:tav tm="100000">
                                          <p:val>
                                            <p:strVal val="#ppt_h"/>
                                          </p:val>
                                        </p:tav>
                                      </p:tavLst>
                                    </p:anim>
                                    <p:animEffect transition="in" filter="fade">
                                      <p:cBhvr>
                                        <p:cTn id="43" dur="500"/>
                                        <p:tgtEl>
                                          <p:spTgt spid="39"/>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fade">
                                      <p:cBhvr>
                                        <p:cTn id="47" dur="1000"/>
                                        <p:tgtEl>
                                          <p:spTgt spid="36"/>
                                        </p:tgtEl>
                                      </p:cBhvr>
                                    </p:animEffect>
                                    <p:anim calcmode="lin" valueType="num">
                                      <p:cBhvr>
                                        <p:cTn id="48" dur="1000" fill="hold"/>
                                        <p:tgtEl>
                                          <p:spTgt spid="36"/>
                                        </p:tgtEl>
                                        <p:attrNameLst>
                                          <p:attrName>ppt_x</p:attrName>
                                        </p:attrNameLst>
                                      </p:cBhvr>
                                      <p:tavLst>
                                        <p:tav tm="0">
                                          <p:val>
                                            <p:strVal val="#ppt_x"/>
                                          </p:val>
                                        </p:tav>
                                        <p:tav tm="100000">
                                          <p:val>
                                            <p:strVal val="#ppt_x"/>
                                          </p:val>
                                        </p:tav>
                                      </p:tavLst>
                                    </p:anim>
                                    <p:anim calcmode="lin" valueType="num">
                                      <p:cBhvr>
                                        <p:cTn id="49" dur="1000" fill="hold"/>
                                        <p:tgtEl>
                                          <p:spTgt spid="3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 calcmode="lin" valueType="num">
                                      <p:cBhvr>
                                        <p:cTn id="53" dur="500" fill="hold"/>
                                        <p:tgtEl>
                                          <p:spTgt spid="64"/>
                                        </p:tgtEl>
                                        <p:attrNameLst>
                                          <p:attrName>ppt_w</p:attrName>
                                        </p:attrNameLst>
                                      </p:cBhvr>
                                      <p:tavLst>
                                        <p:tav tm="0">
                                          <p:val>
                                            <p:fltVal val="0"/>
                                          </p:val>
                                        </p:tav>
                                        <p:tav tm="100000">
                                          <p:val>
                                            <p:strVal val="#ppt_w"/>
                                          </p:val>
                                        </p:tav>
                                      </p:tavLst>
                                    </p:anim>
                                    <p:anim calcmode="lin" valueType="num">
                                      <p:cBhvr>
                                        <p:cTn id="54" dur="500" fill="hold"/>
                                        <p:tgtEl>
                                          <p:spTgt spid="64"/>
                                        </p:tgtEl>
                                        <p:attrNameLst>
                                          <p:attrName>ppt_h</p:attrName>
                                        </p:attrNameLst>
                                      </p:cBhvr>
                                      <p:tavLst>
                                        <p:tav tm="0">
                                          <p:val>
                                            <p:fltVal val="0"/>
                                          </p:val>
                                        </p:tav>
                                        <p:tav tm="100000">
                                          <p:val>
                                            <p:strVal val="#ppt_h"/>
                                          </p:val>
                                        </p:tav>
                                      </p:tavLst>
                                    </p:anim>
                                    <p:animEffect transition="in" filter="fade">
                                      <p:cBhvr>
                                        <p:cTn id="55" dur="500"/>
                                        <p:tgtEl>
                                          <p:spTgt spid="64"/>
                                        </p:tgtEl>
                                      </p:cBhvr>
                                    </p:animEffect>
                                  </p:childTnLst>
                                </p:cTn>
                              </p:par>
                            </p:childTnLst>
                          </p:cTn>
                        </p:par>
                        <p:par>
                          <p:cTn id="56" fill="hold">
                            <p:stCondLst>
                              <p:cond delay="6000"/>
                            </p:stCondLst>
                            <p:childTnLst>
                              <p:par>
                                <p:cTn id="57" presetID="53" presetClass="entr" presetSubtype="16"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Effect transition="in" filter="fade">
                                      <p:cBhvr>
                                        <p:cTn id="65" dur="1000"/>
                                        <p:tgtEl>
                                          <p:spTgt spid="37"/>
                                        </p:tgtEl>
                                      </p:cBhvr>
                                    </p:animEffect>
                                    <p:anim calcmode="lin" valueType="num">
                                      <p:cBhvr>
                                        <p:cTn id="66" dur="1000" fill="hold"/>
                                        <p:tgtEl>
                                          <p:spTgt spid="37"/>
                                        </p:tgtEl>
                                        <p:attrNameLst>
                                          <p:attrName>ppt_x</p:attrName>
                                        </p:attrNameLst>
                                      </p:cBhvr>
                                      <p:tavLst>
                                        <p:tav tm="0">
                                          <p:val>
                                            <p:strVal val="#ppt_x"/>
                                          </p:val>
                                        </p:tav>
                                        <p:tav tm="100000">
                                          <p:val>
                                            <p:strVal val="#ppt_x"/>
                                          </p:val>
                                        </p:tav>
                                      </p:tavLst>
                                    </p:anim>
                                    <p:anim calcmode="lin" valueType="num">
                                      <p:cBhvr>
                                        <p:cTn id="67" dur="1000" fill="hold"/>
                                        <p:tgtEl>
                                          <p:spTgt spid="37"/>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500" fill="hold"/>
                                        <p:tgtEl>
                                          <p:spTgt spid="65"/>
                                        </p:tgtEl>
                                        <p:attrNameLst>
                                          <p:attrName>ppt_w</p:attrName>
                                        </p:attrNameLst>
                                      </p:cBhvr>
                                      <p:tavLst>
                                        <p:tav tm="0">
                                          <p:val>
                                            <p:fltVal val="0"/>
                                          </p:val>
                                        </p:tav>
                                        <p:tav tm="100000">
                                          <p:val>
                                            <p:strVal val="#ppt_w"/>
                                          </p:val>
                                        </p:tav>
                                      </p:tavLst>
                                    </p:anim>
                                    <p:anim calcmode="lin" valueType="num">
                                      <p:cBhvr>
                                        <p:cTn id="72" dur="500" fill="hold"/>
                                        <p:tgtEl>
                                          <p:spTgt spid="65"/>
                                        </p:tgtEl>
                                        <p:attrNameLst>
                                          <p:attrName>ppt_h</p:attrName>
                                        </p:attrNameLst>
                                      </p:cBhvr>
                                      <p:tavLst>
                                        <p:tav tm="0">
                                          <p:val>
                                            <p:fltVal val="0"/>
                                          </p:val>
                                        </p:tav>
                                        <p:tav tm="100000">
                                          <p:val>
                                            <p:strVal val="#ppt_h"/>
                                          </p:val>
                                        </p:tav>
                                      </p:tavLst>
                                    </p:anim>
                                    <p:animEffect transition="in" filter="fade">
                                      <p:cBhvr>
                                        <p:cTn id="73" dur="500"/>
                                        <p:tgtEl>
                                          <p:spTgt spid="65"/>
                                        </p:tgtEl>
                                      </p:cBhvr>
                                    </p:animEffect>
                                  </p:childTnLst>
                                </p:cTn>
                              </p:par>
                            </p:childTnLst>
                          </p:cTn>
                        </p:par>
                        <p:par>
                          <p:cTn id="74" fill="hold">
                            <p:stCondLst>
                              <p:cond delay="8000"/>
                            </p:stCondLst>
                            <p:childTnLst>
                              <p:par>
                                <p:cTn id="75" presetID="53" presetClass="entr" presetSubtype="16" fill="hold" nodeType="afterEffect">
                                  <p:stCondLst>
                                    <p:cond delay="0"/>
                                  </p:stCondLst>
                                  <p:childTnLst>
                                    <p:set>
                                      <p:cBhvr>
                                        <p:cTn id="76" dur="1" fill="hold">
                                          <p:stCondLst>
                                            <p:cond delay="0"/>
                                          </p:stCondLst>
                                        </p:cTn>
                                        <p:tgtEl>
                                          <p:spTgt spid="43"/>
                                        </p:tgtEl>
                                        <p:attrNameLst>
                                          <p:attrName>style.visibility</p:attrName>
                                        </p:attrNameLst>
                                      </p:cBhvr>
                                      <p:to>
                                        <p:strVal val="visible"/>
                                      </p:to>
                                    </p:set>
                                    <p:anim calcmode="lin" valueType="num">
                                      <p:cBhvr>
                                        <p:cTn id="77" dur="500" fill="hold"/>
                                        <p:tgtEl>
                                          <p:spTgt spid="43"/>
                                        </p:tgtEl>
                                        <p:attrNameLst>
                                          <p:attrName>ppt_w</p:attrName>
                                        </p:attrNameLst>
                                      </p:cBhvr>
                                      <p:tavLst>
                                        <p:tav tm="0">
                                          <p:val>
                                            <p:fltVal val="0"/>
                                          </p:val>
                                        </p:tav>
                                        <p:tav tm="100000">
                                          <p:val>
                                            <p:strVal val="#ppt_w"/>
                                          </p:val>
                                        </p:tav>
                                      </p:tavLst>
                                    </p:anim>
                                    <p:anim calcmode="lin" valueType="num">
                                      <p:cBhvr>
                                        <p:cTn id="78" dur="500" fill="hold"/>
                                        <p:tgtEl>
                                          <p:spTgt spid="43"/>
                                        </p:tgtEl>
                                        <p:attrNameLst>
                                          <p:attrName>ppt_h</p:attrName>
                                        </p:attrNameLst>
                                      </p:cBhvr>
                                      <p:tavLst>
                                        <p:tav tm="0">
                                          <p:val>
                                            <p:fltVal val="0"/>
                                          </p:val>
                                        </p:tav>
                                        <p:tav tm="100000">
                                          <p:val>
                                            <p:strVal val="#ppt_h"/>
                                          </p:val>
                                        </p:tav>
                                      </p:tavLst>
                                    </p:anim>
                                    <p:animEffect transition="in" filter="fade">
                                      <p:cBhvr>
                                        <p:cTn id="79" dur="500"/>
                                        <p:tgtEl>
                                          <p:spTgt spid="43"/>
                                        </p:tgtEl>
                                      </p:cBhvr>
                                    </p:animEffect>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22" presetClass="entr" presetSubtype="1" fill="hold" grpId="0" nodeType="afterEffect">
                                  <p:stCondLst>
                                    <p:cond delay="0"/>
                                  </p:stCondLst>
                                  <p:childTnLst>
                                    <p:set>
                                      <p:cBhvr>
                                        <p:cTn id="88" dur="1" fill="hold">
                                          <p:stCondLst>
                                            <p:cond delay="0"/>
                                          </p:stCondLst>
                                        </p:cTn>
                                        <p:tgtEl>
                                          <p:spTgt spid="68"/>
                                        </p:tgtEl>
                                        <p:attrNameLst>
                                          <p:attrName>style.visibility</p:attrName>
                                        </p:attrNameLst>
                                      </p:cBhvr>
                                      <p:to>
                                        <p:strVal val="visible"/>
                                      </p:to>
                                    </p:set>
                                    <p:animEffect transition="in" filter="wipe(up)">
                                      <p:cBhvr>
                                        <p:cTn id="89" dur="500"/>
                                        <p:tgtEl>
                                          <p:spTgt spid="68"/>
                                        </p:tgtEl>
                                      </p:cBhvr>
                                    </p:animEffect>
                                  </p:childTnLst>
                                </p:cTn>
                              </p:par>
                            </p:childTnLst>
                          </p:cTn>
                        </p:par>
                        <p:par>
                          <p:cTn id="90" fill="hold">
                            <p:stCondLst>
                              <p:cond delay="10000"/>
                            </p:stCondLst>
                            <p:childTnLst>
                              <p:par>
                                <p:cTn id="91" presetID="22" presetClass="entr" presetSubtype="1" fill="hold" grpId="0" nodeType="afterEffect">
                                  <p:stCondLst>
                                    <p:cond delay="0"/>
                                  </p:stCondLst>
                                  <p:childTnLst>
                                    <p:set>
                                      <p:cBhvr>
                                        <p:cTn id="92" dur="1" fill="hold">
                                          <p:stCondLst>
                                            <p:cond delay="0"/>
                                          </p:stCondLst>
                                        </p:cTn>
                                        <p:tgtEl>
                                          <p:spTgt spid="67"/>
                                        </p:tgtEl>
                                        <p:attrNameLst>
                                          <p:attrName>style.visibility</p:attrName>
                                        </p:attrNameLst>
                                      </p:cBhvr>
                                      <p:to>
                                        <p:strVal val="visible"/>
                                      </p:to>
                                    </p:set>
                                    <p:animEffect transition="in" filter="wipe(up)">
                                      <p:cBhvr>
                                        <p:cTn id="93" dur="500"/>
                                        <p:tgtEl>
                                          <p:spTgt spid="67"/>
                                        </p:tgtEl>
                                      </p:cBhvr>
                                    </p:animEffect>
                                  </p:childTnLst>
                                </p:cTn>
                              </p:par>
                            </p:childTnLst>
                          </p:cTn>
                        </p:par>
                        <p:par>
                          <p:cTn id="94" fill="hold">
                            <p:stCondLst>
                              <p:cond delay="10500"/>
                            </p:stCondLst>
                            <p:childTnLst>
                              <p:par>
                                <p:cTn id="95" presetID="22" presetClass="entr" presetSubtype="8" fill="hold"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wipe(left)">
                                      <p:cBhvr>
                                        <p:cTn id="97" dur="500"/>
                                        <p:tgtEl>
                                          <p:spTgt spid="80"/>
                                        </p:tgtEl>
                                      </p:cBhvr>
                                    </p:animEffect>
                                  </p:childTnLst>
                                </p:cTn>
                              </p:par>
                              <p:par>
                                <p:cTn id="98" presetID="22" presetClass="entr" presetSubtype="8" fill="hold" nodeType="withEffect">
                                  <p:stCondLst>
                                    <p:cond delay="0"/>
                                  </p:stCondLst>
                                  <p:childTnLst>
                                    <p:set>
                                      <p:cBhvr>
                                        <p:cTn id="99" dur="1" fill="hold">
                                          <p:stCondLst>
                                            <p:cond delay="0"/>
                                          </p:stCondLst>
                                        </p:cTn>
                                        <p:tgtEl>
                                          <p:spTgt spid="83"/>
                                        </p:tgtEl>
                                        <p:attrNameLst>
                                          <p:attrName>style.visibility</p:attrName>
                                        </p:attrNameLst>
                                      </p:cBhvr>
                                      <p:to>
                                        <p:strVal val="visible"/>
                                      </p:to>
                                    </p:set>
                                    <p:animEffect transition="in" filter="wipe(left)">
                                      <p:cBhvr>
                                        <p:cTn id="100" dur="500"/>
                                        <p:tgtEl>
                                          <p:spTgt spid="83"/>
                                        </p:tgtEl>
                                      </p:cBhvr>
                                    </p:animEffect>
                                  </p:childTnLst>
                                </p:cTn>
                              </p:par>
                              <p:par>
                                <p:cTn id="101" presetID="22" presetClass="entr" presetSubtype="2" fill="hold" nodeType="withEffect">
                                  <p:stCondLst>
                                    <p:cond delay="0"/>
                                  </p:stCondLst>
                                  <p:childTnLst>
                                    <p:set>
                                      <p:cBhvr>
                                        <p:cTn id="102" dur="1" fill="hold">
                                          <p:stCondLst>
                                            <p:cond delay="0"/>
                                          </p:stCondLst>
                                        </p:cTn>
                                        <p:tgtEl>
                                          <p:spTgt spid="81"/>
                                        </p:tgtEl>
                                        <p:attrNameLst>
                                          <p:attrName>style.visibility</p:attrName>
                                        </p:attrNameLst>
                                      </p:cBhvr>
                                      <p:to>
                                        <p:strVal val="visible"/>
                                      </p:to>
                                    </p:set>
                                    <p:animEffect transition="in" filter="wipe(right)">
                                      <p:cBhvr>
                                        <p:cTn id="103" dur="500"/>
                                        <p:tgtEl>
                                          <p:spTgt spid="81"/>
                                        </p:tgtEl>
                                      </p:cBhvr>
                                    </p:animEffect>
                                  </p:childTnLst>
                                </p:cTn>
                              </p:par>
                              <p:par>
                                <p:cTn id="104" presetID="22" presetClass="entr" presetSubtype="2" fill="hold" nodeType="withEffect">
                                  <p:stCondLst>
                                    <p:cond delay="0"/>
                                  </p:stCondLst>
                                  <p:childTnLst>
                                    <p:set>
                                      <p:cBhvr>
                                        <p:cTn id="105" dur="1" fill="hold">
                                          <p:stCondLst>
                                            <p:cond delay="0"/>
                                          </p:stCondLst>
                                        </p:cTn>
                                        <p:tgtEl>
                                          <p:spTgt spid="78"/>
                                        </p:tgtEl>
                                        <p:attrNameLst>
                                          <p:attrName>style.visibility</p:attrName>
                                        </p:attrNameLst>
                                      </p:cBhvr>
                                      <p:to>
                                        <p:strVal val="visible"/>
                                      </p:to>
                                    </p:set>
                                    <p:animEffect transition="in" filter="wipe(right)">
                                      <p:cBhvr>
                                        <p:cTn id="106" dur="500"/>
                                        <p:tgtEl>
                                          <p:spTgt spid="78"/>
                                        </p:tgtEl>
                                      </p:cBhvr>
                                    </p:animEffect>
                                  </p:childTnLst>
                                </p:cTn>
                              </p:par>
                            </p:childTnLst>
                          </p:cTn>
                        </p:par>
                        <p:par>
                          <p:cTn id="107" fill="hold">
                            <p:stCondLst>
                              <p:cond delay="11000"/>
                            </p:stCondLst>
                            <p:childTnLst>
                              <p:par>
                                <p:cTn id="108" presetID="37" presetClass="entr" presetSubtype="0" fill="hold" nodeType="afterEffect">
                                  <p:stCondLst>
                                    <p:cond delay="0"/>
                                  </p:stCondLst>
                                  <p:childTnLst>
                                    <p:set>
                                      <p:cBhvr>
                                        <p:cTn id="109" dur="1" fill="hold">
                                          <p:stCondLst>
                                            <p:cond delay="0"/>
                                          </p:stCondLst>
                                        </p:cTn>
                                        <p:tgtEl>
                                          <p:spTgt spid="3"/>
                                        </p:tgtEl>
                                        <p:attrNameLst>
                                          <p:attrName>style.visibility</p:attrName>
                                        </p:attrNameLst>
                                      </p:cBhvr>
                                      <p:to>
                                        <p:strVal val="visible"/>
                                      </p:to>
                                    </p:set>
                                    <p:animEffect transition="in" filter="fade">
                                      <p:cBhvr>
                                        <p:cTn id="110" dur="1000"/>
                                        <p:tgtEl>
                                          <p:spTgt spid="3"/>
                                        </p:tgtEl>
                                      </p:cBhvr>
                                    </p:animEffect>
                                    <p:anim calcmode="lin" valueType="num">
                                      <p:cBhvr>
                                        <p:cTn id="111" dur="1000" fill="hold"/>
                                        <p:tgtEl>
                                          <p:spTgt spid="3"/>
                                        </p:tgtEl>
                                        <p:attrNameLst>
                                          <p:attrName>ppt_x</p:attrName>
                                        </p:attrNameLst>
                                      </p:cBhvr>
                                      <p:tavLst>
                                        <p:tav tm="0">
                                          <p:val>
                                            <p:strVal val="#ppt_x"/>
                                          </p:val>
                                        </p:tav>
                                        <p:tav tm="100000">
                                          <p:val>
                                            <p:strVal val="#ppt_x"/>
                                          </p:val>
                                        </p:tav>
                                      </p:tavLst>
                                    </p:anim>
                                    <p:anim calcmode="lin" valueType="num">
                                      <p:cBhvr>
                                        <p:cTn id="112" dur="900" decel="100000" fill="hold"/>
                                        <p:tgtEl>
                                          <p:spTgt spid="3"/>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67" grpId="0" animBg="1"/>
      <p:bldP spid="68" grpId="0" animBg="1"/>
      <p:bldP spid="57" grpId="0" animBg="1"/>
      <p:bldP spid="60" grpId="0" animBg="1"/>
      <p:bldP spid="64" grpId="0" animBg="1"/>
      <p:bldP spid="65" grpId="0" animBg="1"/>
      <p:bldP spid="35" grpId="0"/>
      <p:bldP spid="36" grpId="0"/>
      <p:bldP spid="37" grpId="0"/>
      <p:bldP spid="38" grpId="0"/>
      <p:bldP spid="5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1601</TotalTime>
  <Words>4752</Words>
  <Application>Microsoft Office PowerPoint</Application>
  <PresentationFormat>Widescreen</PresentationFormat>
  <Paragraphs>377</Paragraphs>
  <Slides>31</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31</vt:i4>
      </vt:variant>
    </vt:vector>
  </HeadingPairs>
  <TitlesOfParts>
    <vt:vector size="42"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372</cp:revision>
  <dcterms:created xsi:type="dcterms:W3CDTF">2016-09-28T22:08:47Z</dcterms:created>
  <dcterms:modified xsi:type="dcterms:W3CDTF">2016-10-25T21:33:55Z</dcterms:modified>
</cp:coreProperties>
</file>