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2046540"/>
            <a:chOff x="3352799" y="979387"/>
            <a:chExt cx="5486400" cy="204654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latin typeface="Candara" panose="020E0502030303020204" pitchFamily="34" charset="0"/>
                  <a:cs typeface="Estrangelo Edessa" panose="03080600000000000000" pitchFamily="66" charset="0"/>
                </a:rPr>
                <a:t>PRESENTATION TITLE</a:t>
              </a:r>
            </a:p>
            <a:p>
              <a:pPr algn="ctr"/>
              <a:r>
                <a:rPr lang="en-US" sz="2400" dirty="0">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2017-02-22T20:34:22Z</dcterms:modified>
</cp:coreProperties>
</file>