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84" r:id="rId3"/>
    <p:sldId id="392" r:id="rId4"/>
    <p:sldId id="395" r:id="rId5"/>
    <p:sldId id="369" r:id="rId6"/>
    <p:sldId id="379" r:id="rId7"/>
    <p:sldId id="376" r:id="rId8"/>
    <p:sldId id="374" r:id="rId9"/>
    <p:sldId id="381" r:id="rId10"/>
    <p:sldId id="373" r:id="rId11"/>
    <p:sldId id="375" r:id="rId12"/>
    <p:sldId id="377" r:id="rId13"/>
    <p:sldId id="380" r:id="rId14"/>
    <p:sldId id="390" r:id="rId15"/>
    <p:sldId id="391" r:id="rId16"/>
    <p:sldId id="382" r:id="rId17"/>
    <p:sldId id="383" r:id="rId18"/>
    <p:sldId id="385" r:id="rId19"/>
    <p:sldId id="386" r:id="rId20"/>
    <p:sldId id="387" r:id="rId21"/>
    <p:sldId id="388" r:id="rId22"/>
    <p:sldId id="393" r:id="rId23"/>
    <p:sldId id="394" r:id="rId24"/>
    <p:sldId id="351" r:id="rId25"/>
    <p:sldId id="363" r:id="rId26"/>
    <p:sldId id="389" r:id="rId27"/>
    <p:sldId id="378" r:id="rId28"/>
    <p:sldId id="372"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3.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jpg"/><Relationship Id="rId5" Type="http://schemas.openxmlformats.org/officeDocument/2006/relationships/image" Target="../media/image32.png"/><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2019-09-19T14:20:02Z</dcterms:modified>
</cp:coreProperties>
</file>