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77087" y="407544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2019-01-27T17:49:20Z</dcterms:modified>
</cp:coreProperties>
</file>