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46" r:id="rId3"/>
    <p:sldId id="447" r:id="rId4"/>
    <p:sldId id="448"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50336" y="7021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383</cp:revision>
  <dcterms:created xsi:type="dcterms:W3CDTF">2016-09-28T22:08:47Z</dcterms:created>
  <dcterms:modified xsi:type="dcterms:W3CDTF">2019-01-26T19:35:18Z</dcterms:modified>
</cp:coreProperties>
</file>