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9" r:id="rId3"/>
    <p:sldId id="458" r:id="rId4"/>
    <p:sldId id="457" r:id="rId5"/>
    <p:sldId id="455" r:id="rId6"/>
    <p:sldId id="456" r:id="rId7"/>
    <p:sldId id="454"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FE4A1E"/>
    <a:srgbClr val="5C9AD3"/>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560824" y="217248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44546B">
                <a:alpha val="50000"/>
              </a:srgbClr>
            </a:solidFill>
            <a:ln>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5334</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607</cp:revision>
  <dcterms:created xsi:type="dcterms:W3CDTF">2016-09-28T22:08:47Z</dcterms:created>
  <dcterms:modified xsi:type="dcterms:W3CDTF">2018-03-02T17:30:05Z</dcterms:modified>
</cp:coreProperties>
</file>