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5041101"/>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5043131"/>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5180291"/>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2019-05-15T15:26:22Z</dcterms:modified>
</cp:coreProperties>
</file>