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5" r:id="rId3"/>
    <p:sldId id="467" r:id="rId4"/>
    <p:sldId id="468"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6" r:id="rId24"/>
    <p:sldId id="446"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2019-08-30T18:25:20Z</dcterms:modified>
</cp:coreProperties>
</file>