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974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2019-01-23T17:04:36Z</dcterms:modified>
</cp:coreProperties>
</file>