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4000" b="-6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4000" b="-64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4000" b="-6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2016-10-17T01:41:19Z</dcterms:modified>
</cp:coreProperties>
</file>