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500" r:id="rId3"/>
    <p:sldId id="1480" r:id="rId4"/>
    <p:sldId id="1477" r:id="rId5"/>
    <p:sldId id="1483" r:id="rId6"/>
    <p:sldId id="1328" r:id="rId7"/>
    <p:sldId id="1342" r:id="rId8"/>
    <p:sldId id="1503" r:id="rId9"/>
    <p:sldId id="504" r:id="rId10"/>
    <p:sldId id="1502" r:id="rId11"/>
    <p:sldId id="1019" r:id="rId12"/>
    <p:sldId id="1184" r:id="rId13"/>
    <p:sldId id="1085" r:id="rId14"/>
    <p:sldId id="1332" r:id="rId15"/>
    <p:sldId id="1240" r:id="rId16"/>
    <p:sldId id="338" r:id="rId17"/>
    <p:sldId id="1423" r:id="rId18"/>
    <p:sldId id="1188"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8" d="100"/>
          <a:sy n="88" d="100"/>
        </p:scale>
        <p:origin x="84" y="5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2181344"/>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07,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1989</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Bernard MT Condensed</vt:lpstr>
      <vt:lpstr>Calibri</vt:lpstr>
      <vt:lpstr>Calibri Light</vt:lpstr>
      <vt:lpstr>Candara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447</cp:revision>
  <dcterms:created xsi:type="dcterms:W3CDTF">2016-09-28T22:08:47Z</dcterms:created>
  <dcterms:modified xsi:type="dcterms:W3CDTF">2020-01-17T16:37:00Z</dcterms:modified>
</cp:coreProperties>
</file>