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339" r:id="rId3"/>
    <p:sldId id="1188" r:id="rId4"/>
    <p:sldId id="1501" r:id="rId5"/>
    <p:sldId id="503" r:id="rId6"/>
    <p:sldId id="1240" r:id="rId7"/>
    <p:sldId id="1500" r:id="rId8"/>
    <p:sldId id="1480" r:id="rId9"/>
    <p:sldId id="1477" r:id="rId10"/>
    <p:sldId id="1275" r:id="rId11"/>
    <p:sldId id="471" r:id="rId12"/>
    <p:sldId id="1261" r:id="rId13"/>
    <p:sldId id="607" r:id="rId14"/>
    <p:sldId id="1497" r:id="rId15"/>
    <p:sldId id="1498" r:id="rId16"/>
    <p:sldId id="1155" r:id="rId17"/>
    <p:sldId id="1330" r:id="rId18"/>
    <p:sldId id="1344" r:id="rId19"/>
    <p:sldId id="1357" r:id="rId20"/>
    <p:sldId id="1354" r:id="rId21"/>
    <p:sldId id="132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8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2019-09-12T15:54:42Z</dcterms:modified>
</cp:coreProperties>
</file>