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29" r:id="rId3"/>
    <p:sldId id="509" r:id="rId4"/>
    <p:sldId id="513" r:id="rId5"/>
    <p:sldId id="515"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10" r:id="rId20"/>
    <p:sldId id="512" r:id="rId21"/>
    <p:sldId id="511"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90"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335</cp:revision>
  <dcterms:created xsi:type="dcterms:W3CDTF">2016-09-28T22:08:47Z</dcterms:created>
  <dcterms:modified xsi:type="dcterms:W3CDTF">2019-09-12T14:43:09Z</dcterms:modified>
</cp:coreProperties>
</file>