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5" r:id="rId3"/>
    <p:sldId id="522" r:id="rId4"/>
    <p:sldId id="527" r:id="rId5"/>
    <p:sldId id="515" r:id="rId6"/>
    <p:sldId id="513" r:id="rId7"/>
    <p:sldId id="512" r:id="rId8"/>
    <p:sldId id="516" r:id="rId9"/>
    <p:sldId id="517" r:id="rId10"/>
    <p:sldId id="526" r:id="rId11"/>
    <p:sldId id="521" r:id="rId12"/>
    <p:sldId id="523" r:id="rId13"/>
    <p:sldId id="528" r:id="rId14"/>
    <p:sldId id="508" r:id="rId15"/>
    <p:sldId id="509" r:id="rId16"/>
    <p:sldId id="510" r:id="rId17"/>
    <p:sldId id="524"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720"/>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756749" y="649196"/>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1982</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577</cp:revision>
  <dcterms:created xsi:type="dcterms:W3CDTF">2016-09-28T22:08:47Z</dcterms:created>
  <dcterms:modified xsi:type="dcterms:W3CDTF">2020-01-17T15:48:53Z</dcterms:modified>
</cp:coreProperties>
</file>