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3" r:id="rId4"/>
    <p:sldId id="1319" r:id="rId5"/>
    <p:sldId id="1425" r:id="rId6"/>
    <p:sldId id="1355" r:id="rId7"/>
    <p:sldId id="1339" r:id="rId8"/>
    <p:sldId id="1162" r:id="rId9"/>
    <p:sldId id="998" r:id="rId10"/>
    <p:sldId id="1351" r:id="rId11"/>
    <p:sldId id="1321" r:id="rId12"/>
    <p:sldId id="1315" r:id="rId13"/>
    <p:sldId id="1426" r:id="rId14"/>
    <p:sldId id="1085" r:id="rId15"/>
    <p:sldId id="1336" r:id="rId16"/>
    <p:sldId id="1424" r:id="rId17"/>
    <p:sldId id="1253"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2019-08-18T19:20:06Z</dcterms:modified>
</cp:coreProperties>
</file>