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27" r:id="rId2"/>
    <p:sldId id="403" r:id="rId3"/>
    <p:sldId id="413" r:id="rId4"/>
    <p:sldId id="420" r:id="rId5"/>
    <p:sldId id="404" r:id="rId6"/>
    <p:sldId id="399" r:id="rId7"/>
    <p:sldId id="402" r:id="rId8"/>
    <p:sldId id="405" r:id="rId9"/>
    <p:sldId id="406" r:id="rId10"/>
    <p:sldId id="401" r:id="rId11"/>
    <p:sldId id="400" r:id="rId12"/>
    <p:sldId id="407" r:id="rId13"/>
    <p:sldId id="408" r:id="rId14"/>
    <p:sldId id="429" r:id="rId15"/>
    <p:sldId id="428" r:id="rId16"/>
    <p:sldId id="409" r:id="rId17"/>
    <p:sldId id="410" r:id="rId18"/>
    <p:sldId id="397" r:id="rId19"/>
    <p:sldId id="398" r:id="rId20"/>
    <p:sldId id="412" r:id="rId21"/>
    <p:sldId id="414" r:id="rId22"/>
    <p:sldId id="415" r:id="rId23"/>
    <p:sldId id="416" r:id="rId24"/>
    <p:sldId id="417" r:id="rId25"/>
    <p:sldId id="418" r:id="rId26"/>
    <p:sldId id="419" r:id="rId27"/>
    <p:sldId id="421" r:id="rId28"/>
    <p:sldId id="422" r:id="rId29"/>
    <p:sldId id="411" r:id="rId30"/>
    <p:sldId id="423" r:id="rId31"/>
    <p:sldId id="424" r:id="rId32"/>
    <p:sldId id="425" r:id="rId33"/>
    <p:sldId id="426" r:id="rId34"/>
    <p:sldId id="385" r:id="rId35"/>
    <p:sldId id="388" r:id="rId36"/>
    <p:sldId id="363" r:id="rId37"/>
    <p:sldId id="389" r:id="rId38"/>
    <p:sldId id="324" r:id="rId39"/>
    <p:sldId id="371" r:id="rId40"/>
    <p:sldId id="298" r:id="rId41"/>
    <p:sldId id="326" r:id="rId42"/>
    <p:sldId id="327" r:id="rId43"/>
    <p:sldId id="328" r:id="rId44"/>
    <p:sldId id="329" r:id="rId45"/>
    <p:sldId id="336" r:id="rId46"/>
    <p:sldId id="272" r:id="rId47"/>
    <p:sldId id="275"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8397B1"/>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33D3-4376-A2BE-FCE0D127F286}"/>
              </c:ext>
            </c:extLst>
          </c:dPt>
          <c:dPt>
            <c:idx val="1"/>
            <c:bubble3D val="0"/>
            <c:spPr>
              <a:solidFill>
                <a:srgbClr val="EF342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a:scene3d>
              <a:camera prst="orthographicFront"/>
              <a:lightRig rig="threePt" dir="t"/>
            </a:scene3d>
            <a:sp3d>
              <a:bevelT w="101600" prst="riblet"/>
            </a:sp3d>
          </c:spPr>
          <c:dPt>
            <c:idx val="0"/>
            <c:bubble3D val="0"/>
            <c:spPr>
              <a:solidFill>
                <a:srgbClr val="548235"/>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2C3749"/>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a:scene3d>
                <a:camera prst="orthographicFront"/>
                <a:lightRig rig="threePt" dir="t"/>
              </a:scene3d>
              <a:sp3d>
                <a:bevelT w="101600" prst="riblet"/>
              </a:sp3d>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172212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622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jp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0.jpg"/><Relationship Id="rId4" Type="http://schemas.openxmlformats.org/officeDocument/2006/relationships/image" Target="../media/image15.jpg"/></Relationships>
</file>

<file path=ppt/slides/_rels/slide4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16582" y="2838487"/>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35000"/>
              </a:srgbClr>
            </a:solidFill>
            <a:ln w="6350">
              <a:solidFill>
                <a:schemeClr val="bg1">
                  <a:alpha val="3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03,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alpha val="5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400" dirty="0">
              <a:solidFill>
                <a:srgbClr val="8397B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4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4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EF3425">
                  <a:alpha val="5000"/>
                </a:srgbClr>
              </a:gs>
              <a:gs pos="0">
                <a:srgbClr val="EF3425"/>
              </a:gs>
              <a:gs pos="30000">
                <a:srgbClr val="EF3425">
                  <a:alpha val="60000"/>
                </a:srgbClr>
              </a:gs>
              <a:gs pos="60000">
                <a:srgbClr val="EF3425">
                  <a:alpha val="40000"/>
                </a:srgbClr>
              </a:gs>
              <a:gs pos="83000">
                <a:srgbClr val="EF3425">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8397B1">
                  <a:alpha val="5000"/>
                </a:srgbClr>
              </a:gs>
              <a:gs pos="0">
                <a:srgbClr val="8397B1"/>
              </a:gs>
              <a:gs pos="30000">
                <a:srgbClr val="8397B1">
                  <a:alpha val="60000"/>
                </a:srgbClr>
              </a:gs>
              <a:gs pos="60000">
                <a:srgbClr val="8397B1">
                  <a:alpha val="40000"/>
                </a:srgbClr>
              </a:gs>
              <a:gs pos="83000">
                <a:srgbClr val="8397B1">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2C3749">
                  <a:alpha val="5000"/>
                </a:srgbClr>
              </a:gs>
              <a:gs pos="0">
                <a:srgbClr val="2C3749"/>
              </a:gs>
              <a:gs pos="30000">
                <a:srgbClr val="2C3749">
                  <a:alpha val="60000"/>
                </a:srgbClr>
              </a:gs>
              <a:gs pos="60000">
                <a:srgbClr val="2C3749">
                  <a:alpha val="40000"/>
                </a:srgbClr>
              </a:gs>
              <a:gs pos="83000">
                <a:srgbClr val="2C3749">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4546B"/>
                  </a:solidFill>
                </a:endParaRPr>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397B1"/>
                  </a:solidFill>
                </a:endParaRPr>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B5B5B5"/>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8397B1"/>
                  </a:solidFill>
                </a:endParaRPr>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4546B"/>
                  </a:solidFill>
                </a:endParaRPr>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5B5B5"/>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5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D1160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6579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26364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18233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EF3425"/>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B5B5B5"/>
            </a:solidFill>
            <a:ln>
              <a:noFill/>
            </a:ln>
            <a:effectLst>
              <a:outerShdw blurRad="50800" dist="38100" dir="18900000" algn="bl"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rgbClr val="222A49"/>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00584"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160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EF3425"/>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6579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8397B1"/>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6364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44546B"/>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8233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2C3749"/>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44587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62768F"/>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2C3749"/>
          </a:solidFill>
          <a:ln w="6350">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2C374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3425"/>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397B1"/>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C3749"/>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EF342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8397B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2C374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62768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5B5B5">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812144" cy="236507"/>
            <a:chOff x="2220304" y="3908238"/>
            <a:chExt cx="1541379"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1" y="6146942"/>
            <a:ext cx="1810968" cy="236507"/>
            <a:chOff x="2398603" y="4283320"/>
            <a:chExt cx="1540379"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812144" cy="236507"/>
            <a:chOff x="2220304" y="3908238"/>
            <a:chExt cx="1541379"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7" y="6140823"/>
            <a:ext cx="1810968" cy="236507"/>
            <a:chOff x="2398603" y="4283320"/>
            <a:chExt cx="1540379"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812144" cy="236507"/>
            <a:chOff x="2220304" y="3908238"/>
            <a:chExt cx="1541379"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559087" y="3928789"/>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2" y="6133598"/>
            <a:ext cx="1810968" cy="236507"/>
            <a:chOff x="2398603" y="4283320"/>
            <a:chExt cx="1540379"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736386" y="4283320"/>
              <a:ext cx="1202596"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8397B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EF3425"/>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2C3749"/>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EF3425"/>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8397B1"/>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2C3749"/>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C3749"/>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8397B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2C3749"/>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B5B5B5"/>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EF3425"/>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29833" y="3962400"/>
            <a:ext cx="0" cy="1094507"/>
          </a:xfrm>
          <a:prstGeom prst="line">
            <a:avLst/>
          </a:prstGeom>
          <a:ln w="41275">
            <a:solidFill>
              <a:srgbClr val="44546B"/>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62768F"/>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8397B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2C37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2768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B5B5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4546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EF342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B5B5B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3425"/>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8397B1"/>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C374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2C374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D1200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6579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26364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18233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44587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9797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EF3425"/>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8397B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8397B1"/>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8397B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8397B1"/>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342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EF3425"/>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342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4546B"/>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4546B"/>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4546B"/>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2C3749"/>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2C3749"/>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2C3749"/>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62768F"/>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62768F"/>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62768F"/>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2768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67451"/>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8397B1"/>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6579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EF3425"/>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3425"/>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8397B1"/>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5B5B5"/>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2768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342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C374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C3749"/>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C374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397B1"/>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3425"/>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3425"/>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3425"/>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EF3425"/>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397B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397B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397B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397B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18171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2C3749"/>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2C3749"/>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2C3749"/>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2C3749"/>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2C37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chemeClr val="bg2">
                <a:lumMod val="10000"/>
              </a:schemeClr>
            </a:solidFill>
            <a:ln w="6350">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2C3749"/>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44546B"/>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8397B1"/>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EF3425"/>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17000" y="3035277"/>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74415"/>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rgbClr val="A5A5A5"/>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C3749"/>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E19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4659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EF3425"/>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EF3425"/>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8397B1"/>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44546B"/>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DB361453-C917-4CA3-90FF-45D84F6642D0}"/>
              </a:ext>
            </a:extLst>
          </p:cNvPr>
          <p:cNvSpPr/>
          <p:nvPr/>
        </p:nvSpPr>
        <p:spPr>
          <a:xfrm>
            <a:off x="3657600" y="4175760"/>
            <a:ext cx="6781800" cy="192024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8A4F30-25F1-40C1-A498-D446CE721B49}"/>
              </a:ext>
            </a:extLst>
          </p:cNvPr>
          <p:cNvSpPr/>
          <p:nvPr/>
        </p:nvSpPr>
        <p:spPr>
          <a:xfrm>
            <a:off x="3657600" y="1752600"/>
            <a:ext cx="2194560" cy="234696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B4F74D9-9699-4315-BF5A-D7CEE76EEDFA}"/>
              </a:ext>
            </a:extLst>
          </p:cNvPr>
          <p:cNvSpPr/>
          <p:nvPr/>
        </p:nvSpPr>
        <p:spPr>
          <a:xfrm>
            <a:off x="5532120" y="1752600"/>
            <a:ext cx="2514600" cy="2346960"/>
          </a:xfrm>
          <a:custGeom>
            <a:avLst/>
            <a:gdLst>
              <a:gd name="connsiteX0" fmla="*/ 320040 w 2514600"/>
              <a:gd name="connsiteY0" fmla="*/ 0 h 2194560"/>
              <a:gd name="connsiteX1" fmla="*/ 2514600 w 2514600"/>
              <a:gd name="connsiteY1" fmla="*/ 0 h 2194560"/>
              <a:gd name="connsiteX2" fmla="*/ 2514600 w 2514600"/>
              <a:gd name="connsiteY2" fmla="*/ 2194560 h 2194560"/>
              <a:gd name="connsiteX3" fmla="*/ 320040 w 2514600"/>
              <a:gd name="connsiteY3" fmla="*/ 2194560 h 2194560"/>
              <a:gd name="connsiteX4" fmla="*/ 320040 w 2514600"/>
              <a:gd name="connsiteY4" fmla="*/ 1854199 h 2194560"/>
              <a:gd name="connsiteX5" fmla="*/ 0 w 2514600"/>
              <a:gd name="connsiteY5" fmla="*/ 1676399 h 2194560"/>
              <a:gd name="connsiteX6" fmla="*/ 320040 w 2514600"/>
              <a:gd name="connsiteY6" fmla="*/ 1498599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14600" h="2194560">
                <a:moveTo>
                  <a:pt x="320040" y="0"/>
                </a:moveTo>
                <a:lnTo>
                  <a:pt x="2514600" y="0"/>
                </a:lnTo>
                <a:lnTo>
                  <a:pt x="2514600" y="2194560"/>
                </a:lnTo>
                <a:lnTo>
                  <a:pt x="320040" y="2194560"/>
                </a:lnTo>
                <a:lnTo>
                  <a:pt x="320040" y="1854199"/>
                </a:lnTo>
                <a:lnTo>
                  <a:pt x="0" y="1676399"/>
                </a:lnTo>
                <a:lnTo>
                  <a:pt x="320040" y="1498599"/>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69C076-2D25-4D11-8DDE-F40C84924509}"/>
              </a:ext>
            </a:extLst>
          </p:cNvPr>
          <p:cNvSpPr/>
          <p:nvPr/>
        </p:nvSpPr>
        <p:spPr>
          <a:xfrm>
            <a:off x="0" y="1752600"/>
            <a:ext cx="1981200" cy="234696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4D31B1CE-E7FF-4FE9-BF45-65D28F898D0C}"/>
              </a:ext>
            </a:extLst>
          </p:cNvPr>
          <p:cNvSpPr txBox="1"/>
          <p:nvPr/>
        </p:nvSpPr>
        <p:spPr>
          <a:xfrm>
            <a:off x="4114800" y="4452715"/>
            <a:ext cx="6112586" cy="1215717"/>
          </a:xfrm>
          <a:prstGeom prst="rect">
            <a:avLst/>
          </a:prstGeom>
          <a:noFill/>
        </p:spPr>
        <p:txBody>
          <a:bodyPr wrap="square" rtlCol="0">
            <a:spAutoFit/>
          </a:bodyPr>
          <a:lstStyle/>
          <a:p>
            <a:r>
              <a:rPr lang="en-US" sz="1300" b="1"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Ut enim ad minim veniam, quis nostrud exercitation. Lorem ipsum dolor sit amet, consectetur adipiscing elit, sed do eiusmod tempor incididunt ut labore et dolore magna aliqua. Ut enim ad minim veniam, quis nostrud. </a:t>
            </a:r>
          </a:p>
        </p:txBody>
      </p:sp>
      <p:sp>
        <p:nvSpPr>
          <p:cNvPr id="12" name="Text Box 10">
            <a:extLst>
              <a:ext uri="{FF2B5EF4-FFF2-40B4-BE49-F238E27FC236}">
                <a16:creationId xmlns:a16="http://schemas.microsoft.com/office/drawing/2014/main" id="{1B75B357-822F-47DF-8177-6371E861791E}"/>
              </a:ext>
            </a:extLst>
          </p:cNvPr>
          <p:cNvSpPr txBox="1">
            <a:spLocks noChangeArrowheads="1"/>
          </p:cNvSpPr>
          <p:nvPr/>
        </p:nvSpPr>
        <p:spPr bwMode="auto">
          <a:xfrm>
            <a:off x="5958840" y="2540615"/>
            <a:ext cx="1981200" cy="923330"/>
          </a:xfrm>
          <a:prstGeom prst="rect">
            <a:avLst/>
          </a:prstGeom>
          <a:noFill/>
          <a:ln w="9525">
            <a:noFill/>
            <a:miter lim="800000"/>
            <a:headEnd/>
            <a:tailEnd/>
          </a:ln>
        </p:spPr>
        <p:txBody>
          <a:bodyPr wrap="square" lIns="60960" tIns="30480" rIns="60960" bIns="30480">
            <a:spAutoFit/>
          </a:bodyPr>
          <a:lstStyle/>
          <a:p>
            <a:r>
              <a:rPr lang="en-US" sz="20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t>
            </a:r>
          </a:p>
        </p:txBody>
      </p:sp>
      <p:sp>
        <p:nvSpPr>
          <p:cNvPr id="13" name="Rectangle 12">
            <a:extLst>
              <a:ext uri="{FF2B5EF4-FFF2-40B4-BE49-F238E27FC236}">
                <a16:creationId xmlns:a16="http://schemas.microsoft.com/office/drawing/2014/main" id="{094EFD7F-7091-4336-A188-EAA09379DDEC}"/>
              </a:ext>
            </a:extLst>
          </p:cNvPr>
          <p:cNvSpPr/>
          <p:nvPr/>
        </p:nvSpPr>
        <p:spPr>
          <a:xfrm>
            <a:off x="1981200" y="4175760"/>
            <a:ext cx="1600200" cy="260604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CA868C1-82D9-42BB-A144-A053E179EF30}"/>
              </a:ext>
            </a:extLst>
          </p:cNvPr>
          <p:cNvSpPr/>
          <p:nvPr/>
        </p:nvSpPr>
        <p:spPr>
          <a:xfrm>
            <a:off x="10515600" y="4175760"/>
            <a:ext cx="1676400" cy="192024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98F22C3-6AC3-4C8A-9A4F-6696EA427542}"/>
              </a:ext>
            </a:extLst>
          </p:cNvPr>
          <p:cNvSpPr txBox="1">
            <a:spLocks noChangeArrowheads="1"/>
          </p:cNvSpPr>
          <p:nvPr/>
        </p:nvSpPr>
        <p:spPr bwMode="auto">
          <a:xfrm>
            <a:off x="1981200" y="1976839"/>
            <a:ext cx="1676400" cy="984885"/>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18" name="TextBox 17">
            <a:extLst>
              <a:ext uri="{FF2B5EF4-FFF2-40B4-BE49-F238E27FC236}">
                <a16:creationId xmlns:a16="http://schemas.microsoft.com/office/drawing/2014/main" id="{F45854AC-8AF3-4D8E-8957-F8726EE7805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80571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1+#ppt_w/2"/>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fill="hold"/>
                                        <p:tgtEl>
                                          <p:spTgt spid="15"/>
                                        </p:tgtEl>
                                        <p:attrNameLst>
                                          <p:attrName>ppt_x</p:attrName>
                                        </p:attrNameLst>
                                      </p:cBhvr>
                                      <p:tavLst>
                                        <p:tav tm="0">
                                          <p:val>
                                            <p:strVal val="1+#ppt_w/2"/>
                                          </p:val>
                                        </p:tav>
                                        <p:tav tm="100000">
                                          <p:val>
                                            <p:strVal val="#ppt_x"/>
                                          </p:val>
                                        </p:tav>
                                      </p:tavLst>
                                    </p:anim>
                                    <p:anim calcmode="lin" valueType="num">
                                      <p:cBhvr additive="base">
                                        <p:cTn id="24" dur="500" fill="hold"/>
                                        <p:tgtEl>
                                          <p:spTgt spid="15"/>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42"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par>
                          <p:cTn id="31" fill="hold">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p:cTn id="34" dur="500" fill="hold"/>
                                        <p:tgtEl>
                                          <p:spTgt spid="8"/>
                                        </p:tgtEl>
                                        <p:attrNameLst>
                                          <p:attrName>ppt_w</p:attrName>
                                        </p:attrNameLst>
                                      </p:cBhvr>
                                      <p:tavLst>
                                        <p:tav tm="0">
                                          <p:val>
                                            <p:fltVal val="0"/>
                                          </p:val>
                                        </p:tav>
                                        <p:tav tm="100000">
                                          <p:val>
                                            <p:strVal val="#ppt_w"/>
                                          </p:val>
                                        </p:tav>
                                      </p:tavLst>
                                    </p:anim>
                                    <p:anim calcmode="lin" valueType="num">
                                      <p:cBhvr>
                                        <p:cTn id="35" dur="500" fill="hold"/>
                                        <p:tgtEl>
                                          <p:spTgt spid="8"/>
                                        </p:tgtEl>
                                        <p:attrNameLst>
                                          <p:attrName>ppt_h</p:attrName>
                                        </p:attrNameLst>
                                      </p:cBhvr>
                                      <p:tavLst>
                                        <p:tav tm="0">
                                          <p:val>
                                            <p:fltVal val="0"/>
                                          </p:val>
                                        </p:tav>
                                        <p:tav tm="100000">
                                          <p:val>
                                            <p:strVal val="#ppt_h"/>
                                          </p:val>
                                        </p:tav>
                                      </p:tavLst>
                                    </p:anim>
                                    <p:animEffect transition="in" filter="fade">
                                      <p:cBhvr>
                                        <p:cTn id="36" dur="500"/>
                                        <p:tgtEl>
                                          <p:spTgt spid="8"/>
                                        </p:tgtEl>
                                      </p:cBhvr>
                                    </p:animEffect>
                                  </p:childTnLst>
                                </p:cTn>
                              </p:par>
                            </p:childTnLst>
                          </p:cTn>
                        </p:par>
                        <p:par>
                          <p:cTn id="37" fill="hold">
                            <p:stCondLst>
                              <p:cond delay="2500"/>
                            </p:stCondLst>
                            <p:childTnLst>
                              <p:par>
                                <p:cTn id="38" presetID="2" presetClass="entr" presetSubtype="2"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500" fill="hold"/>
                                        <p:tgtEl>
                                          <p:spTgt spid="9"/>
                                        </p:tgtEl>
                                        <p:attrNameLst>
                                          <p:attrName>ppt_x</p:attrName>
                                        </p:attrNameLst>
                                      </p:cBhvr>
                                      <p:tavLst>
                                        <p:tav tm="0">
                                          <p:val>
                                            <p:strVal val="1+#ppt_w/2"/>
                                          </p:val>
                                        </p:tav>
                                        <p:tav tm="100000">
                                          <p:val>
                                            <p:strVal val="#ppt_x"/>
                                          </p:val>
                                        </p:tav>
                                      </p:tavLst>
                                    </p:anim>
                                    <p:anim calcmode="lin" valueType="num">
                                      <p:cBhvr additive="base">
                                        <p:cTn id="41" dur="500" fill="hold"/>
                                        <p:tgtEl>
                                          <p:spTgt spid="9"/>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1+#ppt_w/2"/>
                                          </p:val>
                                        </p:tav>
                                        <p:tav tm="100000">
                                          <p:val>
                                            <p:strVal val="#ppt_x"/>
                                          </p:val>
                                        </p:tav>
                                      </p:tavLst>
                                    </p:anim>
                                    <p:anim calcmode="lin" valueType="num">
                                      <p:cBhvr additive="base">
                                        <p:cTn id="45" dur="500" fill="hold"/>
                                        <p:tgtEl>
                                          <p:spTgt spid="12"/>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8" grpId="0" animBg="1"/>
      <p:bldP spid="9" grpId="0" animBg="1"/>
      <p:bldP spid="10" grpId="0" animBg="1"/>
      <p:bldP spid="11" grpId="0"/>
      <p:bldP spid="12" grpId="0"/>
      <p:bldP spid="13" grpId="0" animBg="1"/>
      <p:bldP spid="15" grpId="0" animBg="1"/>
      <p:bldP spid="17"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2C37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62768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7448</Words>
  <Application>Microsoft Office PowerPoint</Application>
  <PresentationFormat>Widescreen</PresentationFormat>
  <Paragraphs>818</Paragraphs>
  <Slides>54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54</vt:i4>
      </vt:variant>
    </vt:vector>
  </HeadingPairs>
  <TitlesOfParts>
    <vt:vector size="62" baseType="lpstr">
      <vt:lpstr>Arial</vt:lpstr>
      <vt:lpstr>Calibri</vt:lpstr>
      <vt:lpstr>Calibri Light</vt:lpstr>
      <vt:lpstr>Candara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392</cp:revision>
  <dcterms:created xsi:type="dcterms:W3CDTF">2016-09-28T22:08:47Z</dcterms:created>
  <dcterms:modified xsi:type="dcterms:W3CDTF">2019-08-18T19:05:13Z</dcterms:modified>
</cp:coreProperties>
</file>