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3" r:id="rId3"/>
    <p:sldId id="438" r:id="rId4"/>
    <p:sldId id="441" r:id="rId5"/>
    <p:sldId id="423" r:id="rId6"/>
    <p:sldId id="426" r:id="rId7"/>
    <p:sldId id="427" r:id="rId8"/>
    <p:sldId id="428" r:id="rId9"/>
    <p:sldId id="430" r:id="rId10"/>
    <p:sldId id="432" r:id="rId11"/>
    <p:sldId id="425" r:id="rId12"/>
    <p:sldId id="431" r:id="rId13"/>
    <p:sldId id="424" r:id="rId14"/>
    <p:sldId id="434" r:id="rId15"/>
    <p:sldId id="435" r:id="rId16"/>
    <p:sldId id="436" r:id="rId17"/>
    <p:sldId id="437" r:id="rId18"/>
    <p:sldId id="439" r:id="rId19"/>
    <p:sldId id="440"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940723" y="310689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2019-08-11T18:44:03Z</dcterms:modified>
</cp:coreProperties>
</file>