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09" r:id="rId3"/>
    <p:sldId id="522" r:id="rId4"/>
    <p:sldId id="527" r:id="rId5"/>
    <p:sldId id="515" r:id="rId6"/>
    <p:sldId id="513" r:id="rId7"/>
    <p:sldId id="512" r:id="rId8"/>
    <p:sldId id="516" r:id="rId9"/>
    <p:sldId id="517" r:id="rId10"/>
    <p:sldId id="526" r:id="rId11"/>
    <p:sldId id="521" r:id="rId12"/>
    <p:sldId id="523" r:id="rId13"/>
    <p:sldId id="528" r:id="rId14"/>
    <p:sldId id="508"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787335" y="65644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2019-08-09T17:03:36Z</dcterms:modified>
</cp:coreProperties>
</file>