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542" r:id="rId3"/>
    <p:sldId id="1543" r:id="rId4"/>
    <p:sldId id="1801" r:id="rId5"/>
    <p:sldId id="1812" r:id="rId6"/>
    <p:sldId id="1458" r:id="rId7"/>
    <p:sldId id="1179" r:id="rId8"/>
    <p:sldId id="1176" r:id="rId9"/>
    <p:sldId id="1759" r:id="rId10"/>
    <p:sldId id="663" r:id="rId11"/>
    <p:sldId id="1076" r:id="rId12"/>
    <p:sldId id="1093" r:id="rId13"/>
    <p:sldId id="1476" r:id="rId14"/>
    <p:sldId id="715" r:id="rId15"/>
    <p:sldId id="699" r:id="rId16"/>
    <p:sldId id="1760" r:id="rId17"/>
    <p:sldId id="1435" r:id="rId18"/>
    <p:sldId id="1725" r:id="rId19"/>
    <p:sldId id="1726" r:id="rId20"/>
    <p:sldId id="1302" r:id="rId21"/>
    <p:sldId id="925" r:id="rId22"/>
    <p:sldId id="926" r:id="rId23"/>
    <p:sldId id="782" r:id="rId24"/>
    <p:sldId id="1540"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1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6.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5.png"/><Relationship Id="rId17" Type="http://schemas.openxmlformats.org/officeDocument/2006/relationships/image" Target="../media/image44.svg"/><Relationship Id="rId2" Type="http://schemas.openxmlformats.org/officeDocument/2006/relationships/image" Target="../media/image2.jpg"/><Relationship Id="rId16"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3.png"/><Relationship Id="rId18" Type="http://schemas.openxmlformats.org/officeDocument/2006/relationships/image" Target="../media/image46.sv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5.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5.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42.svg"/><Relationship Id="rId4" Type="http://schemas.openxmlformats.org/officeDocument/2006/relationships/image" Target="../media/image10.svg"/><Relationship Id="rId9" Type="http://schemas.openxmlformats.org/officeDocument/2006/relationships/image" Target="../media/image41.png"/><Relationship Id="rId14"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2019-06-01T19:09:20Z</dcterms:modified>
</cp:coreProperties>
</file>