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78" r:id="rId3"/>
    <p:sldId id="1904" r:id="rId4"/>
    <p:sldId id="1905" r:id="rId5"/>
    <p:sldId id="1906" r:id="rId6"/>
    <p:sldId id="1474" r:id="rId7"/>
    <p:sldId id="1815" r:id="rId8"/>
    <p:sldId id="1885" r:id="rId9"/>
    <p:sldId id="1769" r:id="rId10"/>
    <p:sldId id="189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5" d="100"/>
          <a:sy n="75" d="100"/>
        </p:scale>
        <p:origin x="90" y="696"/>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2033</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407</cp:revision>
  <dcterms:created xsi:type="dcterms:W3CDTF">2016-09-28T22:08:47Z</dcterms:created>
  <dcterms:modified xsi:type="dcterms:W3CDTF">2019-09-26T20:55:18Z</dcterms:modified>
</cp:coreProperties>
</file>