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0" d="100"/>
          <a:sy n="70" d="100"/>
        </p:scale>
        <p:origin x="96" y="81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397842" y="2098898"/>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2019-09-26T20:00:40Z</dcterms:modified>
</cp:coreProperties>
</file>