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11" r:id="rId3"/>
    <p:sldId id="1443" r:id="rId4"/>
    <p:sldId id="1543" r:id="rId5"/>
    <p:sldId id="1541" r:id="rId6"/>
    <p:sldId id="1705" r:id="rId7"/>
    <p:sldId id="1577" r:id="rId8"/>
    <p:sldId id="1710" r:id="rId9"/>
    <p:sldId id="1524" r:id="rId10"/>
    <p:sldId id="1433" r:id="rId11"/>
    <p:sldId id="1296" r:id="rId12"/>
    <p:sldId id="1708" r:id="rId13"/>
    <p:sldId id="1510" r:id="rId14"/>
    <p:sldId id="1540" r:id="rId15"/>
    <p:sldId id="1542" r:id="rId16"/>
    <p:sldId id="1539" r:id="rId17"/>
    <p:sldId id="1454" r:id="rId18"/>
    <p:sldId id="1096" r:id="rId19"/>
    <p:sldId id="1566" r:id="rId20"/>
    <p:sldId id="1521" r:id="rId21"/>
    <p:sldId id="1473" r:id="rId22"/>
    <p:sldId id="1584" r:id="rId23"/>
    <p:sldId id="605" r:id="rId24"/>
    <p:sldId id="1580" r:id="rId25"/>
    <p:sldId id="1291" r:id="rId26"/>
    <p:sldId id="1423" r:id="rId27"/>
    <p:sldId id="1445" r:id="rId28"/>
    <p:sldId id="1465" r:id="rId29"/>
    <p:sldId id="1449"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566</cp:revision>
  <dcterms:created xsi:type="dcterms:W3CDTF">2016-09-28T22:08:47Z</dcterms:created>
  <dcterms:modified xsi:type="dcterms:W3CDTF">2019-09-19T16:34:23Z</dcterms:modified>
</cp:coreProperties>
</file>