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508" r:id="rId3"/>
    <p:sldId id="1465" r:id="rId4"/>
    <p:sldId id="1514" r:id="rId5"/>
    <p:sldId id="1423" r:id="rId6"/>
    <p:sldId id="1445" r:id="rId7"/>
    <p:sldId id="1449" r:id="rId8"/>
    <p:sldId id="1443" r:id="rId9"/>
    <p:sldId id="1181" r:id="rId10"/>
    <p:sldId id="1509" r:id="rId11"/>
    <p:sldId id="1432" r:id="rId12"/>
    <p:sldId id="1511" r:id="rId13"/>
    <p:sldId id="1510" r:id="rId14"/>
    <p:sldId id="1327" r:id="rId15"/>
    <p:sldId id="1427" r:id="rId16"/>
    <p:sldId id="1055" r:id="rId17"/>
    <p:sldId id="1506" r:id="rId18"/>
    <p:sldId id="1446" r:id="rId19"/>
    <p:sldId id="1507" r:id="rId20"/>
    <p:sldId id="1481" r:id="rId21"/>
    <p:sldId id="1335" r:id="rId22"/>
    <p:sldId id="1269" r:id="rId23"/>
    <p:sldId id="1342" r:id="rId24"/>
    <p:sldId id="1504" r:id="rId25"/>
    <p:sldId id="1441" r:id="rId26"/>
    <p:sldId id="118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78" d="100"/>
          <a:sy n="78" d="100"/>
        </p:scale>
        <p:origin x="120" y="65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1930</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Arial</vt:lpstr>
      <vt:lpstr>Bernard MT Condensed</vt:lpstr>
      <vt:lpstr>Calibri</vt:lpstr>
      <vt:lpstr>Calibri Light</vt:lpstr>
      <vt:lpstr>Candara</vt:lpstr>
      <vt:lpstr>FontAwesome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515</cp:revision>
  <dcterms:created xsi:type="dcterms:W3CDTF">2016-09-28T22:08:47Z</dcterms:created>
  <dcterms:modified xsi:type="dcterms:W3CDTF">2019-09-19T16:17:09Z</dcterms:modified>
</cp:coreProperties>
</file>