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7" r:id="rId3"/>
    <p:sldId id="568" r:id="rId4"/>
    <p:sldId id="572" r:id="rId5"/>
    <p:sldId id="557" r:id="rId6"/>
    <p:sldId id="560" r:id="rId7"/>
    <p:sldId id="561" r:id="rId8"/>
    <p:sldId id="562" r:id="rId9"/>
    <p:sldId id="563" r:id="rId10"/>
    <p:sldId id="564" r:id="rId11"/>
    <p:sldId id="571" r:id="rId12"/>
    <p:sldId id="565" r:id="rId13"/>
    <p:sldId id="566" r:id="rId14"/>
    <p:sldId id="569" r:id="rId15"/>
    <p:sldId id="570" r:id="rId16"/>
    <p:sldId id="548" r:id="rId17"/>
    <p:sldId id="511" r:id="rId18"/>
    <p:sldId id="514" r:id="rId19"/>
    <p:sldId id="519" r:id="rId20"/>
    <p:sldId id="533" r:id="rId21"/>
    <p:sldId id="549" r:id="rId22"/>
    <p:sldId id="490" r:id="rId23"/>
    <p:sldId id="508" r:id="rId24"/>
    <p:sldId id="555" r:id="rId25"/>
    <p:sldId id="556" r:id="rId26"/>
    <p:sldId id="558" r:id="rId27"/>
    <p:sldId id="559"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22.pn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2019-09-19T14:21:59Z</dcterms:modified>
</cp:coreProperties>
</file>