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358" r:id="rId3"/>
    <p:sldId id="1701" r:id="rId4"/>
    <p:sldId id="1560"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28, 2020 </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2019-09-12T16:55:36Z</dcterms:modified>
</cp:coreProperties>
</file>