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783" r:id="rId3"/>
    <p:sldId id="1789" r:id="rId4"/>
    <p:sldId id="1888" r:id="rId5"/>
    <p:sldId id="1832" r:id="rId6"/>
    <p:sldId id="1896" r:id="rId7"/>
    <p:sldId id="1749" r:id="rId8"/>
    <p:sldId id="1562" r:id="rId9"/>
    <p:sldId id="1573" r:id="rId10"/>
    <p:sldId id="1887" r:id="rId11"/>
    <p:sldId id="1897" r:id="rId12"/>
    <p:sldId id="1808" r:id="rId13"/>
    <p:sldId id="1853"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8" d="100"/>
          <a:sy n="78" d="100"/>
        </p:scale>
        <p:origin x="108"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709102" y="46887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07, 2022</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1901</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568</cp:revision>
  <dcterms:created xsi:type="dcterms:W3CDTF">2016-09-28T22:08:47Z</dcterms:created>
  <dcterms:modified xsi:type="dcterms:W3CDTF">2019-09-06T22:29:42Z</dcterms:modified>
</cp:coreProperties>
</file>