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15" r:id="rId3"/>
    <p:sldId id="699" r:id="rId4"/>
    <p:sldId id="1801" r:id="rId5"/>
    <p:sldId id="1812" r:id="rId6"/>
    <p:sldId id="1458" r:id="rId7"/>
    <p:sldId id="1179" r:id="rId8"/>
    <p:sldId id="1759" r:id="rId9"/>
    <p:sldId id="663" r:id="rId10"/>
    <p:sldId id="1076" r:id="rId11"/>
    <p:sldId id="1093" r:id="rId12"/>
    <p:sldId id="782" r:id="rId13"/>
    <p:sldId id="1176" r:id="rId14"/>
    <p:sldId id="1476"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2019-06-07T15:12:52Z</dcterms:modified>
</cp:coreProperties>
</file>