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30" r:id="rId3"/>
    <p:sldId id="522" r:id="rId4"/>
    <p:sldId id="527" r:id="rId5"/>
    <p:sldId id="515" r:id="rId6"/>
    <p:sldId id="513" r:id="rId7"/>
    <p:sldId id="512" r:id="rId8"/>
    <p:sldId id="516" r:id="rId9"/>
    <p:sldId id="517" r:id="rId10"/>
    <p:sldId id="526" r:id="rId11"/>
    <p:sldId id="521" r:id="rId12"/>
    <p:sldId id="523" r:id="rId13"/>
    <p:sldId id="528" r:id="rId14"/>
    <p:sldId id="508" r:id="rId15"/>
    <p:sldId id="509" r:id="rId16"/>
    <p:sldId id="510" r:id="rId17"/>
    <p:sldId id="524" r:id="rId18"/>
    <p:sldId id="525" r:id="rId19"/>
    <p:sldId id="507" r:id="rId20"/>
    <p:sldId id="529"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7.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98341" y="6303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2019-06-06T15:33:14Z</dcterms:modified>
</cp:coreProperties>
</file>